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08" r:id="rId5"/>
    <p:sldMasterId id="2147483728" r:id="rId6"/>
    <p:sldMasterId id="2147483781" r:id="rId7"/>
    <p:sldMasterId id="2147483792" r:id="rId8"/>
    <p:sldMasterId id="2147483870" r:id="rId9"/>
    <p:sldMasterId id="2147483889" r:id="rId10"/>
    <p:sldMasterId id="2147483958" r:id="rId11"/>
  </p:sldMasterIdLst>
  <p:notesMasterIdLst>
    <p:notesMasterId r:id="rId27"/>
  </p:notesMasterIdLst>
  <p:sldIdLst>
    <p:sldId id="257" r:id="rId12"/>
    <p:sldId id="2147479238" r:id="rId13"/>
    <p:sldId id="2147479220" r:id="rId14"/>
    <p:sldId id="2147479221" r:id="rId15"/>
    <p:sldId id="11023" r:id="rId16"/>
    <p:sldId id="2147479223" r:id="rId17"/>
    <p:sldId id="2147479236" r:id="rId18"/>
    <p:sldId id="2147479237" r:id="rId19"/>
    <p:sldId id="2147479225" r:id="rId20"/>
    <p:sldId id="2147479226" r:id="rId21"/>
    <p:sldId id="2147479228" r:id="rId22"/>
    <p:sldId id="2147479229" r:id="rId23"/>
    <p:sldId id="2147479232" r:id="rId24"/>
    <p:sldId id="2147479233" r:id="rId25"/>
    <p:sldId id="2147479201" r:id="rId26"/>
  </p:sldIdLst>
  <p:sldSz cx="12192000" cy="6858000"/>
  <p:notesSz cx="7077075" cy="93630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621E35-0FC1-BC57-EF22-CD54ADAACB14}" name="Lisset Olivares" initials="LO" userId="S::lisset.olivares@origentech.com::873c5ce8-e6c2-4602-bcb9-6330846444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os Ochoa" initials="CO" lastIdx="1" clrIdx="0">
    <p:extLst>
      <p:ext uri="{19B8F6BF-5375-455C-9EA6-DF929625EA0E}">
        <p15:presenceInfo xmlns:p15="http://schemas.microsoft.com/office/powerpoint/2012/main" userId="S::carlos.ochoa@origentech.com::2fb98f7b-16cd-41cb-b5f7-d916044ded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4359"/>
    <a:srgbClr val="DE6925"/>
    <a:srgbClr val="000000"/>
    <a:srgbClr val="2E75B6"/>
    <a:srgbClr val="1F4E79"/>
    <a:srgbClr val="A2C7E8"/>
    <a:srgbClr val="9999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C8EB76-62D3-A799-CBD8-14AF0AE35FB3}" v="2" dt="2026-01-27T17:32:47.938"/>
    <p1510:client id="{65AE88A5-0A8D-8F0A-23A3-BCF104FE589A}" v="28" dt="2026-01-27T17:01:11.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45"/>
    <p:restoredTop sz="94273" autoAdjust="0"/>
  </p:normalViewPr>
  <p:slideViewPr>
    <p:cSldViewPr snapToGrid="0">
      <p:cViewPr varScale="1">
        <p:scale>
          <a:sx n="111" d="100"/>
          <a:sy n="111" d="100"/>
        </p:scale>
        <p:origin x="1120" y="200"/>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Dominguez" userId="S::michelle.dominguez@origentech.com::7c87162b-5251-4a22-a242-16a0eab6637d" providerId="AD" clId="Web-{62C8EB76-62D3-A799-CBD8-14AF0AE35FB3}"/>
    <pc:docChg chg="modSld">
      <pc:chgData name="Michelle Dominguez" userId="S::michelle.dominguez@origentech.com::7c87162b-5251-4a22-a242-16a0eab6637d" providerId="AD" clId="Web-{62C8EB76-62D3-A799-CBD8-14AF0AE35FB3}" dt="2026-01-27T17:32:47.938" v="1" actId="14100"/>
      <pc:docMkLst>
        <pc:docMk/>
      </pc:docMkLst>
      <pc:sldChg chg="modSp">
        <pc:chgData name="Michelle Dominguez" userId="S::michelle.dominguez@origentech.com::7c87162b-5251-4a22-a242-16a0eab6637d" providerId="AD" clId="Web-{62C8EB76-62D3-A799-CBD8-14AF0AE35FB3}" dt="2026-01-27T17:32:47.938" v="1" actId="14100"/>
        <pc:sldMkLst>
          <pc:docMk/>
          <pc:sldMk cId="0" sldId="257"/>
        </pc:sldMkLst>
        <pc:picChg chg="mod">
          <ac:chgData name="Michelle Dominguez" userId="S::michelle.dominguez@origentech.com::7c87162b-5251-4a22-a242-16a0eab6637d" providerId="AD" clId="Web-{62C8EB76-62D3-A799-CBD8-14AF0AE35FB3}" dt="2026-01-27T17:32:47.938" v="1" actId="14100"/>
          <ac:picMkLst>
            <pc:docMk/>
            <pc:sldMk cId="0" sldId="257"/>
            <ac:picMk id="14" creationId="{E6F2C849-B8CF-4AF6-4A37-3FD2F80E895C}"/>
          </ac:picMkLst>
        </pc:picChg>
      </pc:sldChg>
    </pc:docChg>
  </pc:docChgLst>
  <pc:docChgLst>
    <pc:chgData name="Michelle Dominguez" userId="S::michelle.dominguez@origentech.com::7c87162b-5251-4a22-a242-16a0eab6637d" providerId="AD" clId="Web-{65AE88A5-0A8D-8F0A-23A3-BCF104FE589A}"/>
    <pc:docChg chg="modSld">
      <pc:chgData name="Michelle Dominguez" userId="S::michelle.dominguez@origentech.com::7c87162b-5251-4a22-a242-16a0eab6637d" providerId="AD" clId="Web-{65AE88A5-0A8D-8F0A-23A3-BCF104FE589A}" dt="2026-01-27T17:01:11.529" v="25" actId="14100"/>
      <pc:docMkLst>
        <pc:docMk/>
      </pc:docMkLst>
      <pc:sldChg chg="addSp delSp modSp">
        <pc:chgData name="Michelle Dominguez" userId="S::michelle.dominguez@origentech.com::7c87162b-5251-4a22-a242-16a0eab6637d" providerId="AD" clId="Web-{65AE88A5-0A8D-8F0A-23A3-BCF104FE589A}" dt="2026-01-27T17:01:11.529" v="25" actId="14100"/>
        <pc:sldMkLst>
          <pc:docMk/>
          <pc:sldMk cId="0" sldId="257"/>
        </pc:sldMkLst>
        <pc:picChg chg="add del mod">
          <ac:chgData name="Michelle Dominguez" userId="S::michelle.dominguez@origentech.com::7c87162b-5251-4a22-a242-16a0eab6637d" providerId="AD" clId="Web-{65AE88A5-0A8D-8F0A-23A3-BCF104FE589A}" dt="2026-01-27T16:39:49.823" v="5"/>
          <ac:picMkLst>
            <pc:docMk/>
            <pc:sldMk cId="0" sldId="257"/>
            <ac:picMk id="2" creationId="{5062F62B-A7D4-A012-DCDC-49B179A2C01E}"/>
          </ac:picMkLst>
        </pc:picChg>
        <pc:picChg chg="add del mod modCrop">
          <ac:chgData name="Michelle Dominguez" userId="S::michelle.dominguez@origentech.com::7c87162b-5251-4a22-a242-16a0eab6637d" providerId="AD" clId="Web-{65AE88A5-0A8D-8F0A-23A3-BCF104FE589A}" dt="2026-01-27T16:42:35.183" v="17"/>
          <ac:picMkLst>
            <pc:docMk/>
            <pc:sldMk cId="0" sldId="257"/>
            <ac:picMk id="3" creationId="{121CF1CB-7968-9E34-D3AF-AC8662A034A0}"/>
          </ac:picMkLst>
        </pc:picChg>
        <pc:picChg chg="mod">
          <ac:chgData name="Michelle Dominguez" userId="S::michelle.dominguez@origentech.com::7c87162b-5251-4a22-a242-16a0eab6637d" providerId="AD" clId="Web-{65AE88A5-0A8D-8F0A-23A3-BCF104FE589A}" dt="2026-01-27T17:01:11.529" v="25" actId="14100"/>
          <ac:picMkLst>
            <pc:docMk/>
            <pc:sldMk cId="0" sldId="257"/>
            <ac:picMk id="14" creationId="{E6F2C849-B8CF-4AF6-4A37-3FD2F80E895C}"/>
          </ac:picMkLst>
        </pc:picChg>
      </pc:sldChg>
      <pc:sldChg chg="modSp">
        <pc:chgData name="Michelle Dominguez" userId="S::michelle.dominguez@origentech.com::7c87162b-5251-4a22-a242-16a0eab6637d" providerId="AD" clId="Web-{65AE88A5-0A8D-8F0A-23A3-BCF104FE589A}" dt="2026-01-27T17:01:00.076" v="24" actId="14100"/>
        <pc:sldMkLst>
          <pc:docMk/>
          <pc:sldMk cId="3600210573" sldId="2147479223"/>
        </pc:sldMkLst>
        <pc:picChg chg="mod">
          <ac:chgData name="Michelle Dominguez" userId="S::michelle.dominguez@origentech.com::7c87162b-5251-4a22-a242-16a0eab6637d" providerId="AD" clId="Web-{65AE88A5-0A8D-8F0A-23A3-BCF104FE589A}" dt="2026-01-27T17:00:27.935" v="20" actId="1076"/>
          <ac:picMkLst>
            <pc:docMk/>
            <pc:sldMk cId="3600210573" sldId="2147479223"/>
            <ac:picMk id="3" creationId="{00000000-0000-0000-0000-000000000000}"/>
          </ac:picMkLst>
        </pc:picChg>
        <pc:picChg chg="mod">
          <ac:chgData name="Michelle Dominguez" userId="S::michelle.dominguez@origentech.com::7c87162b-5251-4a22-a242-16a0eab6637d" providerId="AD" clId="Web-{65AE88A5-0A8D-8F0A-23A3-BCF104FE589A}" dt="2026-01-27T17:01:00.076" v="24" actId="14100"/>
          <ac:picMkLst>
            <pc:docMk/>
            <pc:sldMk cId="3600210573" sldId="2147479223"/>
            <ac:picMk id="14" creationId="{E6F2C849-B8CF-4AF6-4A37-3FD2F80E89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3066733" cy="469780"/>
          </a:xfrm>
          <a:prstGeom prst="rect">
            <a:avLst/>
          </a:prstGeom>
        </p:spPr>
        <p:txBody>
          <a:bodyPr vert="horz" lIns="93924" tIns="46962" rIns="93924" bIns="46962" rtlCol="0"/>
          <a:lstStyle>
            <a:lvl1pPr algn="l">
              <a:defRPr sz="1200"/>
            </a:lvl1pPr>
          </a:lstStyle>
          <a:p>
            <a:endParaRPr lang="pt-BR"/>
          </a:p>
        </p:txBody>
      </p:sp>
      <p:sp>
        <p:nvSpPr>
          <p:cNvPr id="3" name="Espaço Reservado para Data 2"/>
          <p:cNvSpPr>
            <a:spLocks noGrp="1"/>
          </p:cNvSpPr>
          <p:nvPr>
            <p:ph type="dt" idx="1"/>
          </p:nvPr>
        </p:nvSpPr>
        <p:spPr>
          <a:xfrm>
            <a:off x="4008706" y="0"/>
            <a:ext cx="3066733" cy="469780"/>
          </a:xfrm>
          <a:prstGeom prst="rect">
            <a:avLst/>
          </a:prstGeom>
        </p:spPr>
        <p:txBody>
          <a:bodyPr vert="horz" lIns="93924" tIns="46962" rIns="93924" bIns="46962" rtlCol="0"/>
          <a:lstStyle>
            <a:lvl1pPr algn="r">
              <a:defRPr sz="1200"/>
            </a:lvl1pPr>
          </a:lstStyle>
          <a:p>
            <a:fld id="{1C49F1D1-2EAB-4B03-8A18-F8F742FC63A7}" type="datetimeFigureOut">
              <a:rPr lang="pt-BR" smtClean="0"/>
              <a:t>27/01/2026</a:t>
            </a:fld>
            <a:endParaRPr lang="pt-BR"/>
          </a:p>
        </p:txBody>
      </p:sp>
      <p:sp>
        <p:nvSpPr>
          <p:cNvPr id="4" name="Espaço Reservado para Imagem de Slide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24" tIns="46962" rIns="93924" bIns="46962" rtlCol="0" anchor="ctr"/>
          <a:lstStyle/>
          <a:p>
            <a:endParaRPr lang="pt-BR"/>
          </a:p>
        </p:txBody>
      </p:sp>
      <p:sp>
        <p:nvSpPr>
          <p:cNvPr id="5" name="Espaço Reservado para Anotações 4"/>
          <p:cNvSpPr>
            <a:spLocks noGrp="1"/>
          </p:cNvSpPr>
          <p:nvPr>
            <p:ph type="body" sz="quarter" idx="3"/>
          </p:nvPr>
        </p:nvSpPr>
        <p:spPr>
          <a:xfrm>
            <a:off x="707708" y="4505981"/>
            <a:ext cx="5661660" cy="3686711"/>
          </a:xfrm>
          <a:prstGeom prst="rect">
            <a:avLst/>
          </a:prstGeom>
        </p:spPr>
        <p:txBody>
          <a:bodyPr vert="horz" lIns="93924" tIns="46962" rIns="93924" bIns="46962"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8893298"/>
            <a:ext cx="3066733" cy="469779"/>
          </a:xfrm>
          <a:prstGeom prst="rect">
            <a:avLst/>
          </a:prstGeom>
        </p:spPr>
        <p:txBody>
          <a:bodyPr vert="horz" lIns="93924" tIns="46962" rIns="93924" bIns="46962"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008706" y="8893298"/>
            <a:ext cx="3066733" cy="469779"/>
          </a:xfrm>
          <a:prstGeom prst="rect">
            <a:avLst/>
          </a:prstGeom>
        </p:spPr>
        <p:txBody>
          <a:bodyPr vert="horz" lIns="93924" tIns="46962" rIns="93924" bIns="46962" rtlCol="0" anchor="b"/>
          <a:lstStyle>
            <a:lvl1pPr algn="r">
              <a:defRPr sz="1200"/>
            </a:lvl1pPr>
          </a:lstStyle>
          <a:p>
            <a:fld id="{6E622DB8-4300-4769-95D4-63D602E07340}" type="slidenum">
              <a:rPr lang="pt-BR" smtClean="0"/>
              <a:t>‹#›</a:t>
            </a:fld>
            <a:endParaRPr lang="pt-BR"/>
          </a:p>
        </p:txBody>
      </p:sp>
    </p:spTree>
    <p:extLst>
      <p:ext uri="{BB962C8B-B14F-4D97-AF65-F5344CB8AC3E}">
        <p14:creationId xmlns:p14="http://schemas.microsoft.com/office/powerpoint/2010/main" val="77715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R"/>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622DB8-4300-4769-95D4-63D602E07340}" type="slidenum">
              <a:rPr lang="pt-BR" smtClean="0"/>
              <a:t>3</a:t>
            </a:fld>
            <a:endParaRPr lang="pt-BR"/>
          </a:p>
        </p:txBody>
      </p:sp>
    </p:spTree>
    <p:extLst>
      <p:ext uri="{BB962C8B-B14F-4D97-AF65-F5344CB8AC3E}">
        <p14:creationId xmlns:p14="http://schemas.microsoft.com/office/powerpoint/2010/main" val="1943822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622DB8-4300-4769-95D4-63D602E07340}" type="slidenum">
              <a:rPr lang="pt-BR" smtClean="0"/>
              <a:t>4</a:t>
            </a:fld>
            <a:endParaRPr lang="pt-BR"/>
          </a:p>
        </p:txBody>
      </p:sp>
    </p:spTree>
    <p:extLst>
      <p:ext uri="{BB962C8B-B14F-4D97-AF65-F5344CB8AC3E}">
        <p14:creationId xmlns:p14="http://schemas.microsoft.com/office/powerpoint/2010/main" val="33442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747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599102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352323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27936850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42089049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23439069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6461227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14869227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8981096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33806728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2506109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5" name="Copyright">
            <a:extLst>
              <a:ext uri="{FF2B5EF4-FFF2-40B4-BE49-F238E27FC236}">
                <a16:creationId xmlns:a16="http://schemas.microsoft.com/office/drawing/2014/main" id="{B192D8F4-84B0-411A-BFB3-1953A4FDE8C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7508211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5291398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9" name="Copyright">
            <a:extLst>
              <a:ext uri="{FF2B5EF4-FFF2-40B4-BE49-F238E27FC236}">
                <a16:creationId xmlns:a16="http://schemas.microsoft.com/office/drawing/2014/main" id="{8E1633E4-C0F0-4CFA-B507-25C21F56F432}"/>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67374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5" name="Copyright">
            <a:extLst>
              <a:ext uri="{FF2B5EF4-FFF2-40B4-BE49-F238E27FC236}">
                <a16:creationId xmlns:a16="http://schemas.microsoft.com/office/drawing/2014/main" id="{B192D8F4-84B0-411A-BFB3-1953A4FDE8C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4257719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34133638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2" name="Copyright">
            <a:extLst>
              <a:ext uri="{FF2B5EF4-FFF2-40B4-BE49-F238E27FC236}">
                <a16:creationId xmlns:a16="http://schemas.microsoft.com/office/drawing/2014/main" id="{05A19494-8BBA-4DB4-B006-BAA4F4C989F1}"/>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593617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3" name="Copyright">
            <a:extLst>
              <a:ext uri="{FF2B5EF4-FFF2-40B4-BE49-F238E27FC236}">
                <a16:creationId xmlns:a16="http://schemas.microsoft.com/office/drawing/2014/main" id="{85D0091F-5B74-4010-A577-430ED2574FC9}"/>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464551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62766426-CE38-4FDC-9A82-742EFD3D96E8}"/>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2020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6018544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CC867D80-EFB9-491B-91BD-5B8711469543}"/>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8306604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24954047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5775156" y="454152"/>
            <a:ext cx="5974026" cy="5974026"/>
          </a:xfrm>
          <a:prstGeom prst="rect">
            <a:avLst/>
          </a:prstGeom>
          <a:solidFill>
            <a:schemeClr val="bg1">
              <a:lumMod val="95000"/>
            </a:schemeClr>
          </a:solid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5883765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0" y="2459788"/>
            <a:ext cx="12192000" cy="24330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5894024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3268129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spTree>
    <p:extLst>
      <p:ext uri="{BB962C8B-B14F-4D97-AF65-F5344CB8AC3E}">
        <p14:creationId xmlns:p14="http://schemas.microsoft.com/office/powerpoint/2010/main" val="2843637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32125344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sp>
        <p:nvSpPr>
          <p:cNvPr id="6" name="Title 4"/>
          <p:cNvSpPr>
            <a:spLocks noGrp="1"/>
          </p:cNvSpPr>
          <p:nvPr>
            <p:ph type="title" hasCustomPrompt="1"/>
          </p:nvPr>
        </p:nvSpPr>
        <p:spPr>
          <a:xfrm>
            <a:off x="1866899" y="4517240"/>
            <a:ext cx="8046357" cy="2438731"/>
          </a:xfrm>
          <a:prstGeom prst="rect">
            <a:avLst/>
          </a:prstGeo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29595579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903451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a:t>
            </a:fld>
            <a:endParaRPr lang="en-US">
              <a:solidFill>
                <a:schemeClr val="bg1">
                  <a:alpha val="70000"/>
                </a:schemeClr>
              </a:solidFill>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a:prstGeom prst="rect">
            <a:avLst/>
          </a:prstGeo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5922376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452346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6932645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919787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725268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2312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1789584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5"/>
            <a:ext cx="8477747" cy="745212"/>
          </a:xfrm>
          <a:prstGeom prst="rect">
            <a:avLst/>
          </a:prstGeom>
        </p:spPr>
        <p:txBody>
          <a:bodyPr/>
          <a:lstStyle>
            <a:lvl1pPr algn="ctr">
              <a:defRPr sz="3600"/>
            </a:lvl1pPr>
          </a:lstStyle>
          <a:p>
            <a:r>
              <a:rPr lang="en-US"/>
              <a:t>CLICK TO EDIT MASTER TITLE STYLE</a:t>
            </a:r>
          </a:p>
        </p:txBody>
      </p:sp>
    </p:spTree>
    <p:extLst>
      <p:ext uri="{BB962C8B-B14F-4D97-AF65-F5344CB8AC3E}">
        <p14:creationId xmlns:p14="http://schemas.microsoft.com/office/powerpoint/2010/main" val="98915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9" name="Copyright">
            <a:extLst>
              <a:ext uri="{FF2B5EF4-FFF2-40B4-BE49-F238E27FC236}">
                <a16:creationId xmlns:a16="http://schemas.microsoft.com/office/drawing/2014/main" id="{8E1633E4-C0F0-4CFA-B507-25C21F56F432}"/>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604807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759448"/>
            <a:ext cx="4229100" cy="1621619"/>
          </a:xfrm>
          <a:prstGeom prst="rect">
            <a:avLst/>
          </a:prstGeo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8680505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8272057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8396558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8511187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7" name="Rectangle 6"/>
          <p:cNvSpPr/>
          <p:nvPr userDrawn="1"/>
        </p:nvSpPr>
        <p:spPr>
          <a:xfrm>
            <a:off x="0"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a:solidFill>
                <a:schemeClr val="tx1">
                  <a:lumMod val="50000"/>
                  <a:lumOff val="50000"/>
                  <a:alpha val="70000"/>
                </a:schemeClr>
              </a:solidFill>
            </a:endParaRPr>
          </a:p>
        </p:txBody>
      </p:sp>
      <p:cxnSp>
        <p:nvCxnSpPr>
          <p:cNvPr id="9" name="Straight Connector 8"/>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3981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4" y="996124"/>
            <a:ext cx="4229100" cy="1621619"/>
          </a:xfrm>
          <a:prstGeom prst="rect">
            <a:avLst/>
          </a:prstGeom>
        </p:spPr>
        <p:txBody>
          <a:bodyPr/>
          <a:lstStyle>
            <a:lvl1pPr>
              <a:defRPr sz="3600"/>
            </a:lvl1pPr>
          </a:lstStyle>
          <a:p>
            <a:r>
              <a:rPr lang="en-US"/>
              <a:t>CLICK TO EDIT MASTER TITLE STYLE</a:t>
            </a:r>
          </a:p>
        </p:txBody>
      </p:sp>
      <p:sp>
        <p:nvSpPr>
          <p:cNvPr id="7" name="Rectangle 6"/>
          <p:cNvSpPr/>
          <p:nvPr userDrawn="1"/>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a:solidFill>
                <a:schemeClr val="tx1">
                  <a:lumMod val="50000"/>
                  <a:lumOff val="50000"/>
                  <a:alpha val="70000"/>
                </a:schemeClr>
              </a:solidFill>
            </a:endParaRPr>
          </a:p>
        </p:txBody>
      </p:sp>
      <p:cxnSp>
        <p:nvCxnSpPr>
          <p:cNvPr id="9" name="Straight Connector 8"/>
          <p:cNvCxnSpPr/>
          <p:nvPr userDrawn="1"/>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3179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992998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751309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60960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48219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29460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37471055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8" y="990269"/>
            <a:ext cx="6414052" cy="2438731"/>
          </a:xfrm>
          <a:prstGeom prst="rect">
            <a:avLst/>
          </a:prstGeo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5000615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0269"/>
            <a:ext cx="6414052" cy="2438731"/>
          </a:xfrm>
          <a:prstGeom prst="rect">
            <a:avLst/>
          </a:prstGeo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27562445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371547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6459690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305203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7221288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4849452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7958022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0212890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4653724"/>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5107628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107228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2" name="Copyright">
            <a:extLst>
              <a:ext uri="{FF2B5EF4-FFF2-40B4-BE49-F238E27FC236}">
                <a16:creationId xmlns:a16="http://schemas.microsoft.com/office/drawing/2014/main" id="{05A19494-8BBA-4DB4-B006-BAA4F4C989F1}"/>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1978968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2297616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27228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Rectangle 5"/>
          <p:cNvSpPr/>
          <p:nvPr userDrawn="1"/>
        </p:nvSpPr>
        <p:spPr>
          <a:xfrm>
            <a:off x="4361543" y="-1"/>
            <a:ext cx="2227943" cy="6865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7391400" y="1000025"/>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795730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29" y="1000025"/>
            <a:ext cx="5089071"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8191562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197708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153919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4939154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767466"/>
            <a:ext cx="4229100" cy="1857123"/>
          </a:xfrm>
          <a:prstGeom prst="rect">
            <a:avLst/>
          </a:prstGeom>
        </p:spPr>
        <p:txBody>
          <a:bodyPr/>
          <a:lstStyle/>
          <a:p>
            <a:r>
              <a:rPr lang="en-US"/>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4993009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643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550037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13" name="Copyright">
            <a:extLst>
              <a:ext uri="{FF2B5EF4-FFF2-40B4-BE49-F238E27FC236}">
                <a16:creationId xmlns:a16="http://schemas.microsoft.com/office/drawing/2014/main" id="{85D0091F-5B74-4010-A577-430ED2574FC9}"/>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7391259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1522690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1333069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9367481"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
        <p:nvSpPr>
          <p:cNvPr id="15" name="Picture Placeholder 3"/>
          <p:cNvSpPr>
            <a:spLocks noGrp="1"/>
          </p:cNvSpPr>
          <p:nvPr>
            <p:ph type="pic" sz="quarter" idx="12"/>
          </p:nvPr>
        </p:nvSpPr>
        <p:spPr>
          <a:xfrm>
            <a:off x="6703597"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
        <p:nvSpPr>
          <p:cNvPr id="25" name="Picture Placeholder 3"/>
          <p:cNvSpPr>
            <a:spLocks noGrp="1"/>
          </p:cNvSpPr>
          <p:nvPr>
            <p:ph type="pic" sz="quarter" idx="13"/>
          </p:nvPr>
        </p:nvSpPr>
        <p:spPr>
          <a:xfrm>
            <a:off x="4005414"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
        <p:nvSpPr>
          <p:cNvPr id="34" name="Picture Placeholder 3"/>
          <p:cNvSpPr>
            <a:spLocks noGrp="1"/>
          </p:cNvSpPr>
          <p:nvPr>
            <p:ph type="pic" sz="quarter" idx="14"/>
          </p:nvPr>
        </p:nvSpPr>
        <p:spPr>
          <a:xfrm>
            <a:off x="1341531" y="2332758"/>
            <a:ext cx="1467994" cy="1467577"/>
          </a:xfrm>
          <a:prstGeom prst="ellipse">
            <a:avLst/>
          </a:prstGeom>
        </p:spPr>
        <p:txBody>
          <a:bodyPr>
            <a:normAutofit/>
          </a:bodyPr>
          <a:lstStyle>
            <a:lvl1pPr>
              <a:defRPr sz="1150" b="0" i="0">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0320121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102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4B31-D618-84C5-E482-9A0240F5F6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72FFDF-6E03-7909-10A2-20049BE8A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AE4EAA-EE99-5759-82E1-EE698F12B2C8}"/>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5" name="Footer Placeholder 4">
            <a:extLst>
              <a:ext uri="{FF2B5EF4-FFF2-40B4-BE49-F238E27FC236}">
                <a16:creationId xmlns:a16="http://schemas.microsoft.com/office/drawing/2014/main" id="{3A5462B2-F0D0-8F48-919D-B4F9EA0C8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D7F07-A76D-65B2-83D1-DFB026CF4DD1}"/>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0731397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6600-ECD2-2753-6687-3E1E449263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B2B1F-269F-1110-A618-DAD826692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F5DC4-E815-CB6D-2A4D-C3ABCBDC6BDA}"/>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5" name="Footer Placeholder 4">
            <a:extLst>
              <a:ext uri="{FF2B5EF4-FFF2-40B4-BE49-F238E27FC236}">
                <a16:creationId xmlns:a16="http://schemas.microsoft.com/office/drawing/2014/main" id="{F0891773-0900-19E6-DD7D-F1A1A1CB9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AC959-AF38-AAB2-B9BE-7C521AD40461}"/>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0517550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8476-DAEF-5AA6-4F14-7C97711FF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402D5-6F1E-F522-30D1-6C08EFEDF5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8FC922-542C-76CB-9CFD-9DA5999B8243}"/>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5" name="Footer Placeholder 4">
            <a:extLst>
              <a:ext uri="{FF2B5EF4-FFF2-40B4-BE49-F238E27FC236}">
                <a16:creationId xmlns:a16="http://schemas.microsoft.com/office/drawing/2014/main" id="{4B942C31-1126-2464-65F2-5514E60D8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0100B-0F86-5628-8DFD-F0A5C29177AF}"/>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5181070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B586-C98A-EFC9-85BC-3BBDA9751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AD2BB-9F6A-5594-8495-918AB1AC3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23931-5F13-9E0C-4A84-C0B3A85E99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B03A7-251E-617F-E0B8-2C9F034B2F71}"/>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6" name="Footer Placeholder 5">
            <a:extLst>
              <a:ext uri="{FF2B5EF4-FFF2-40B4-BE49-F238E27FC236}">
                <a16:creationId xmlns:a16="http://schemas.microsoft.com/office/drawing/2014/main" id="{7EA8F8C9-5E12-B380-6224-7FC90A268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817AF-A1CC-3ACF-84B1-DD223CD3475A}"/>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6188315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4213-9B13-984F-965E-2F77BCB831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9D809E-FCCD-C75F-5D56-B3645305F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22886E-4870-6628-9969-B40E63533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8F0E7-A9DC-55A4-41E9-2EEC2FC8F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14F50-513D-5823-35EA-12BD1CC1C9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3696B-AE78-998D-B5FA-B83E5868A902}"/>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8" name="Footer Placeholder 7">
            <a:extLst>
              <a:ext uri="{FF2B5EF4-FFF2-40B4-BE49-F238E27FC236}">
                <a16:creationId xmlns:a16="http://schemas.microsoft.com/office/drawing/2014/main" id="{96A73621-7685-03DB-DACD-C50E28BB9E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E3AED-8E3D-F656-F373-C16D8F5E7D5B}"/>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5250459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DDE8-0BB3-D034-CB48-16F27F01C7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6CFD1-284E-767C-9054-84401CC6C4CA}"/>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4" name="Footer Placeholder 3">
            <a:extLst>
              <a:ext uri="{FF2B5EF4-FFF2-40B4-BE49-F238E27FC236}">
                <a16:creationId xmlns:a16="http://schemas.microsoft.com/office/drawing/2014/main" id="{E608AEF5-0ED9-EAF0-9019-46DB0E861F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006823-8B6E-63F0-B623-72E9546EDD1A}"/>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174101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62766426-CE38-4FDC-9A82-742EFD3D96E8}"/>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2020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5435022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ACA7A-494F-E259-101D-1C2522714B0D}"/>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3" name="Footer Placeholder 2">
            <a:extLst>
              <a:ext uri="{FF2B5EF4-FFF2-40B4-BE49-F238E27FC236}">
                <a16:creationId xmlns:a16="http://schemas.microsoft.com/office/drawing/2014/main" id="{689F5C03-01F5-6991-737B-87D430591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E2F873-9097-CBA4-CEF4-D637C805A454}"/>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4885934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FAD8-DF08-464B-369A-6E3516D5F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4C92C5-B223-BC3F-5EC0-1104012D87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B7B50-72C5-F65E-FA2A-FC3D74FF4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F441C-29D1-C8E2-9CCB-8374203953CE}"/>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6" name="Footer Placeholder 5">
            <a:extLst>
              <a:ext uri="{FF2B5EF4-FFF2-40B4-BE49-F238E27FC236}">
                <a16:creationId xmlns:a16="http://schemas.microsoft.com/office/drawing/2014/main" id="{F58B354F-9D2E-4EFE-32F0-83135377A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8C072-5CD6-3192-4863-6C0FE5A465E3}"/>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680843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6C59C-240F-0B9E-B952-420B94644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C18515-21F7-B1D0-E4CB-2DDB7A704A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45B8D0-C2A2-2E79-1DE2-C1C060218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59F91-7FF9-84D3-6A3C-A30778832220}"/>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6" name="Footer Placeholder 5">
            <a:extLst>
              <a:ext uri="{FF2B5EF4-FFF2-40B4-BE49-F238E27FC236}">
                <a16:creationId xmlns:a16="http://schemas.microsoft.com/office/drawing/2014/main" id="{F14B1E6E-8D2F-5249-C437-9F648C8BE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57FF8-48FF-6852-92CF-E69EED282CFF}"/>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24556941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465B-5F68-3729-C1BD-49A2EA14AE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DC367-681B-D978-0F57-5A39CBC210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6A73A-CF39-3BFC-958C-5FB536E37917}"/>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5" name="Footer Placeholder 4">
            <a:extLst>
              <a:ext uri="{FF2B5EF4-FFF2-40B4-BE49-F238E27FC236}">
                <a16:creationId xmlns:a16="http://schemas.microsoft.com/office/drawing/2014/main" id="{26AD420D-8820-6CFA-3CA5-FBBC9B5C3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DAC96-3027-4FEC-D05C-C0AD601C2594}"/>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41252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A0DAB4-A3B6-7E3C-7632-990DDBACCD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087E4B-DCBB-FE04-B03C-B99F5B1AB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A0051-1AD2-6B50-C289-EA7CD3ABE497}"/>
              </a:ext>
            </a:extLst>
          </p:cNvPr>
          <p:cNvSpPr>
            <a:spLocks noGrp="1"/>
          </p:cNvSpPr>
          <p:nvPr>
            <p:ph type="dt" sz="half" idx="10"/>
          </p:nvPr>
        </p:nvSpPr>
        <p:spPr/>
        <p:txBody>
          <a:bodyPr/>
          <a:lstStyle/>
          <a:p>
            <a:fld id="{D49906B0-5687-48E8-AAC7-712AC1E3DE8A}" type="datetimeFigureOut">
              <a:rPr lang="en-US" smtClean="0"/>
              <a:t>1/27/2026</a:t>
            </a:fld>
            <a:endParaRPr lang="en-US"/>
          </a:p>
        </p:txBody>
      </p:sp>
      <p:sp>
        <p:nvSpPr>
          <p:cNvPr id="5" name="Footer Placeholder 4">
            <a:extLst>
              <a:ext uri="{FF2B5EF4-FFF2-40B4-BE49-F238E27FC236}">
                <a16:creationId xmlns:a16="http://schemas.microsoft.com/office/drawing/2014/main" id="{F916E3D7-0611-6DFC-BAA0-672D45D16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447D1-88CE-9484-F2B9-1DE2D79F7DEA}"/>
              </a:ext>
            </a:extLst>
          </p:cNvPr>
          <p:cNvSpPr>
            <a:spLocks noGrp="1"/>
          </p:cNvSpPr>
          <p:nvPr>
            <p:ph type="sldNum" sz="quarter" idx="12"/>
          </p:nvPr>
        </p:nvSpPr>
        <p:spPr/>
        <p:txBody>
          <a:bodyPr/>
          <a:lstStyle/>
          <a:p>
            <a:fld id="{84DCF45B-FD61-4C59-BB20-93B6DB9C828B}" type="slidenum">
              <a:rPr lang="en-US" smtClean="0"/>
              <a:t>‹#›</a:t>
            </a:fld>
            <a:endParaRPr lang="en-US"/>
          </a:p>
        </p:txBody>
      </p:sp>
    </p:spTree>
    <p:extLst>
      <p:ext uri="{BB962C8B-B14F-4D97-AF65-F5344CB8AC3E}">
        <p14:creationId xmlns:p14="http://schemas.microsoft.com/office/powerpoint/2010/main" val="16218691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7146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4" name="Image 1" descr="preencoded.png">
            <a:extLst>
              <a:ext uri="{FF2B5EF4-FFF2-40B4-BE49-F238E27FC236}">
                <a16:creationId xmlns:a16="http://schemas.microsoft.com/office/drawing/2014/main" id="{C74EDAC6-FEAA-C440-2113-C8B037C4FDA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2782180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CC867D80-EFB9-491B-91BD-5B8711469543}"/>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83766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A0D1-858A-2466-6FD6-AF8F970549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578A8-60CC-72A9-B9A2-FF7B2427D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F3290-4250-0DEA-0CB3-B63951A5D4F1}"/>
              </a:ext>
            </a:extLst>
          </p:cNvPr>
          <p:cNvSpPr>
            <a:spLocks noGrp="1"/>
          </p:cNvSpPr>
          <p:nvPr>
            <p:ph type="dt" sz="half" idx="10"/>
          </p:nvPr>
        </p:nvSpPr>
        <p:spPr/>
        <p:txBody>
          <a:bodyPr/>
          <a:lstStyle/>
          <a:p>
            <a:fld id="{42612F83-A003-474D-8CD2-CB6973F3E3C8}" type="datetimeFigureOut">
              <a:rPr lang="en-US" smtClean="0"/>
              <a:t>1/27/2026</a:t>
            </a:fld>
            <a:endParaRPr lang="en-US"/>
          </a:p>
        </p:txBody>
      </p:sp>
      <p:sp>
        <p:nvSpPr>
          <p:cNvPr id="5" name="Footer Placeholder 4">
            <a:extLst>
              <a:ext uri="{FF2B5EF4-FFF2-40B4-BE49-F238E27FC236}">
                <a16:creationId xmlns:a16="http://schemas.microsoft.com/office/drawing/2014/main" id="{FC92D4CB-42A9-F432-BE9F-F0EB1F410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DE863-E89F-5DDD-726F-237BB1D38E2D}"/>
              </a:ext>
            </a:extLst>
          </p:cNvPr>
          <p:cNvSpPr>
            <a:spLocks noGrp="1"/>
          </p:cNvSpPr>
          <p:nvPr>
            <p:ph type="sldNum" sz="quarter" idx="12"/>
          </p:nvPr>
        </p:nvSpPr>
        <p:spPr/>
        <p:txBody>
          <a:bodyPr/>
          <a:lstStyle/>
          <a:p>
            <a:fld id="{41A66450-E469-4E27-96D2-073C513BA4EB}" type="slidenum">
              <a:rPr lang="en-US" smtClean="0"/>
              <a:t>‹#›</a:t>
            </a:fld>
            <a:endParaRPr lang="en-US"/>
          </a:p>
        </p:txBody>
      </p:sp>
    </p:spTree>
    <p:extLst>
      <p:ext uri="{BB962C8B-B14F-4D97-AF65-F5344CB8AC3E}">
        <p14:creationId xmlns:p14="http://schemas.microsoft.com/office/powerpoint/2010/main" val="353438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3466990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2896276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560772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2089384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2903041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617641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229806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1470540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3385816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255900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040181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2135590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3431378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1480149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5" name="Copyright">
            <a:extLst>
              <a:ext uri="{FF2B5EF4-FFF2-40B4-BE49-F238E27FC236}">
                <a16:creationId xmlns:a16="http://schemas.microsoft.com/office/drawing/2014/main" id="{B192D8F4-84B0-411A-BFB3-1953A4FDE8C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4257719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pic>
        <p:nvPicPr>
          <p:cNvPr id="3" name="Image 1" descr="preencoded.png">
            <a:extLst>
              <a:ext uri="{FF2B5EF4-FFF2-40B4-BE49-F238E27FC236}">
                <a16:creationId xmlns:a16="http://schemas.microsoft.com/office/drawing/2014/main" id="{F5C2B64E-23A3-FDC0-A3DD-5641B474B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3212534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3" name="Image 1" descr="preencoded.png">
            <a:extLst>
              <a:ext uri="{FF2B5EF4-FFF2-40B4-BE49-F238E27FC236}">
                <a16:creationId xmlns:a16="http://schemas.microsoft.com/office/drawing/2014/main" id="{0D14217F-1EF2-D8B7-2A90-F5E075E13D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1604807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3747105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1197896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4" name="Image 1" descr="preencoded.png">
            <a:extLst>
              <a:ext uri="{FF2B5EF4-FFF2-40B4-BE49-F238E27FC236}">
                <a16:creationId xmlns:a16="http://schemas.microsoft.com/office/drawing/2014/main" id="{C74EDAC6-FEAA-C440-2113-C8B037C4FDA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739125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5" name="Image 1" descr="preencoded.png">
            <a:extLst>
              <a:ext uri="{FF2B5EF4-FFF2-40B4-BE49-F238E27FC236}">
                <a16:creationId xmlns:a16="http://schemas.microsoft.com/office/drawing/2014/main" id="{56B1E510-1D2E-49B5-A769-34190B1D41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543502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pic>
        <p:nvPicPr>
          <p:cNvPr id="5" name="Image 1" descr="preencoded.png">
            <a:extLst>
              <a:ext uri="{FF2B5EF4-FFF2-40B4-BE49-F238E27FC236}">
                <a16:creationId xmlns:a16="http://schemas.microsoft.com/office/drawing/2014/main" id="{AE8DA1DC-0CC2-419B-B59D-51CD7D38A6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02641" y="6393817"/>
            <a:ext cx="1925090" cy="356086"/>
          </a:xfrm>
          <a:prstGeom prst="rect">
            <a:avLst/>
          </a:prstGeom>
        </p:spPr>
      </p:pic>
    </p:spTree>
    <p:extLst>
      <p:ext uri="{BB962C8B-B14F-4D97-AF65-F5344CB8AC3E}">
        <p14:creationId xmlns:p14="http://schemas.microsoft.com/office/powerpoint/2010/main" val="383766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38030291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TS short  - white">
    <p:bg>
      <p:bgPr>
        <a:solidFill>
          <a:schemeClr val="bg1"/>
        </a:solidFill>
        <a:effectLst/>
      </p:bgPr>
    </p:bg>
    <p:spTree>
      <p:nvGrpSpPr>
        <p:cNvPr id="1" name=""/>
        <p:cNvGrpSpPr/>
        <p:nvPr/>
      </p:nvGrpSpPr>
      <p:grpSpPr>
        <a:xfrm>
          <a:off x="0" y="0"/>
          <a:ext cx="0" cy="0"/>
          <a:chOff x="0" y="0"/>
          <a:chExt cx="0" cy="0"/>
        </a:xfrm>
      </p:grpSpPr>
      <p:pic>
        <p:nvPicPr>
          <p:cNvPr id="27" name="SAP Logo">
            <a:extLst>
              <a:ext uri="{FF2B5EF4-FFF2-40B4-BE49-F238E27FC236}">
                <a16:creationId xmlns:a16="http://schemas.microsoft.com/office/drawing/2014/main" id="{D4BB54DC-F77C-4090-987C-BC7FCFCFF80D}"/>
              </a:ext>
            </a:extLst>
          </p:cNvPr>
          <p:cNvPicPr>
            <a:picLocks noChangeAspect="1"/>
          </p:cNvPicPr>
          <p:nvPr userDrawn="1"/>
        </p:nvPicPr>
        <p:blipFill>
          <a:blip r:embed="rId2"/>
          <a:srcRect/>
          <a:stretch/>
        </p:blipFill>
        <p:spPr>
          <a:xfrm>
            <a:off x="9725009" y="5987573"/>
            <a:ext cx="1963124" cy="355695"/>
          </a:xfrm>
          <a:prstGeom prst="rect">
            <a:avLst/>
          </a:prstGeom>
        </p:spPr>
      </p:pic>
      <p:sp>
        <p:nvSpPr>
          <p:cNvPr id="7" name="Text Placeholder"/>
          <p:cNvSpPr>
            <a:spLocks noGrp="1"/>
          </p:cNvSpPr>
          <p:nvPr>
            <p:ph type="body" sz="quarter" idx="11" hasCustomPrompt="1"/>
          </p:nvPr>
        </p:nvSpPr>
        <p:spPr bwMode="black">
          <a:xfrm>
            <a:off x="503868" y="1434727"/>
            <a:ext cx="7090154" cy="3866693"/>
          </a:xfrm>
        </p:spPr>
        <p:txBody>
          <a:bodyPr>
            <a:noAutofit/>
          </a:bodyPr>
          <a:lstStyle>
            <a:lvl1pPr marL="0" marR="0" indent="0" algn="l" defTabSz="1088231" rtl="0" eaLnBrk="1" fontAlgn="auto" latinLnBrk="0" hangingPunct="1">
              <a:lnSpc>
                <a:spcPct val="100000"/>
              </a:lnSpc>
              <a:spcBef>
                <a:spcPts val="1799"/>
              </a:spcBef>
              <a:spcAft>
                <a:spcPts val="0"/>
              </a:spcAft>
              <a:buClr>
                <a:schemeClr val="accent1"/>
              </a:buClr>
              <a:buSzPct val="80000"/>
              <a:buFontTx/>
              <a:buNone/>
              <a:tabLst/>
              <a:defRPr sz="1200" b="1">
                <a:solidFill>
                  <a:schemeClr val="tx1"/>
                </a:solidFill>
              </a:defRPr>
            </a:lvl1pPr>
            <a:lvl2pPr marL="143957" marR="0" indent="-143957" algn="l" defTabSz="1088231" rtl="0" eaLnBrk="1" fontAlgn="auto" latinLnBrk="0" hangingPunct="1">
              <a:lnSpc>
                <a:spcPct val="100000"/>
              </a:lnSpc>
              <a:spcBef>
                <a:spcPts val="0"/>
              </a:spcBef>
              <a:spcAft>
                <a:spcPts val="0"/>
              </a:spcAft>
              <a:buClrTx/>
              <a:buSzPct val="100000"/>
              <a:buFont typeface="Arial" panose="020B0604020202020204" pitchFamily="34" charset="0"/>
              <a:buChar char="•"/>
              <a:tabLst/>
              <a:defRPr sz="12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err="1"/>
              <a:t>Subheadline</a:t>
            </a:r>
            <a:endParaRPr lang="en-US" noProof="0"/>
          </a:p>
          <a:p>
            <a:pPr lvl="1"/>
            <a:r>
              <a:rPr lang="en-US"/>
              <a:t>Bullet copy</a:t>
            </a:r>
          </a:p>
        </p:txBody>
      </p:sp>
      <p:sp>
        <p:nvSpPr>
          <p:cNvPr id="3" name="Title"/>
          <p:cNvSpPr>
            <a:spLocks noGrp="1"/>
          </p:cNvSpPr>
          <p:nvPr>
            <p:ph type="title" hasCustomPrompt="1"/>
          </p:nvPr>
        </p:nvSpPr>
        <p:spPr>
          <a:xfrm>
            <a:off x="503870" y="555760"/>
            <a:ext cx="7090154" cy="553998"/>
          </a:xfrm>
        </p:spPr>
        <p:txBody>
          <a:bodyPr anchor="ctr">
            <a:noAutofit/>
          </a:bodyPr>
          <a:lstStyle>
            <a:lvl1pPr>
              <a:defRPr sz="1799">
                <a:solidFill>
                  <a:schemeClr val="tx1"/>
                </a:solidFill>
              </a:defRPr>
            </a:lvl1pPr>
          </a:lstStyle>
          <a:p>
            <a:pPr lvl="0"/>
            <a:r>
              <a:rPr lang="en-US"/>
              <a:t>Title runs here and here and here and here and here and here</a:t>
            </a:r>
            <a:br>
              <a:rPr lang="en-US"/>
            </a:br>
            <a:r>
              <a:rPr lang="en-US"/>
              <a:t>and here and here</a:t>
            </a:r>
          </a:p>
        </p:txBody>
      </p:sp>
      <p:sp>
        <p:nvSpPr>
          <p:cNvPr id="17" name="Text Placeholder">
            <a:extLst>
              <a:ext uri="{FF2B5EF4-FFF2-40B4-BE49-F238E27FC236}">
                <a16:creationId xmlns:a16="http://schemas.microsoft.com/office/drawing/2014/main" id="{31A034C5-3DA5-4945-A987-73F0E9776F09}"/>
              </a:ext>
            </a:extLst>
          </p:cNvPr>
          <p:cNvSpPr>
            <a:spLocks noGrp="1"/>
          </p:cNvSpPr>
          <p:nvPr>
            <p:ph type="body" sz="quarter" idx="12" hasCustomPrompt="1"/>
          </p:nvPr>
        </p:nvSpPr>
        <p:spPr bwMode="black">
          <a:xfrm>
            <a:off x="8125060" y="1431554"/>
            <a:ext cx="3563073" cy="1116000"/>
          </a:xfrm>
        </p:spPr>
        <p:txBody>
          <a:bodyPr anchor="t">
            <a:noAutofit/>
          </a:bodyPr>
          <a:lstStyle>
            <a:lvl1pPr>
              <a:spcBef>
                <a:spcPts val="0"/>
              </a:spcBef>
              <a:defRPr sz="1200" b="0">
                <a:solidFill>
                  <a:schemeClr val="tx1"/>
                </a:solidFill>
              </a:defRPr>
            </a:lvl1pPr>
            <a:lvl2pPr marL="0" indent="0">
              <a:spcBef>
                <a:spcPts val="600"/>
              </a:spcBef>
              <a:buNone/>
              <a:defRPr sz="9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„Quote.“</a:t>
            </a:r>
          </a:p>
          <a:p>
            <a:pPr lvl="1"/>
            <a:r>
              <a:rPr lang="en-US"/>
              <a:t>First and Last Name, Position, Full Legal Company Name</a:t>
            </a:r>
          </a:p>
        </p:txBody>
      </p:sp>
      <p:sp>
        <p:nvSpPr>
          <p:cNvPr id="18" name="Text Placeholder">
            <a:extLst>
              <a:ext uri="{FF2B5EF4-FFF2-40B4-BE49-F238E27FC236}">
                <a16:creationId xmlns:a16="http://schemas.microsoft.com/office/drawing/2014/main" id="{A94DBCA6-C1ED-4F62-A230-6A95EDC13295}"/>
              </a:ext>
            </a:extLst>
          </p:cNvPr>
          <p:cNvSpPr>
            <a:spLocks noGrp="1"/>
          </p:cNvSpPr>
          <p:nvPr>
            <p:ph type="body" sz="quarter" idx="13" hasCustomPrompt="1"/>
          </p:nvPr>
        </p:nvSpPr>
        <p:spPr bwMode="black">
          <a:xfrm>
            <a:off x="503868" y="5805964"/>
            <a:ext cx="863775" cy="540000"/>
          </a:xfrm>
        </p:spPr>
        <p:txBody>
          <a:bodyPr wrap="square">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Company Name</a:t>
            </a:r>
          </a:p>
          <a:p>
            <a:pPr lvl="1"/>
            <a:r>
              <a:rPr lang="en-US"/>
              <a:t>Body copy</a:t>
            </a:r>
            <a:br>
              <a:rPr lang="en-US"/>
            </a:br>
            <a:endParaRPr lang="en-US"/>
          </a:p>
        </p:txBody>
      </p:sp>
      <p:sp>
        <p:nvSpPr>
          <p:cNvPr id="20" name="Text Placeholder">
            <a:extLst>
              <a:ext uri="{FF2B5EF4-FFF2-40B4-BE49-F238E27FC236}">
                <a16:creationId xmlns:a16="http://schemas.microsoft.com/office/drawing/2014/main" id="{B90CC14E-5372-4925-8E78-B9D40913045E}"/>
              </a:ext>
            </a:extLst>
          </p:cNvPr>
          <p:cNvSpPr>
            <a:spLocks noGrp="1"/>
          </p:cNvSpPr>
          <p:nvPr>
            <p:ph type="body" sz="quarter" idx="14" hasCustomPrompt="1"/>
          </p:nvPr>
        </p:nvSpPr>
        <p:spPr bwMode="black">
          <a:xfrm>
            <a:off x="1590785"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Industry</a:t>
            </a:r>
          </a:p>
          <a:p>
            <a:pPr lvl="1"/>
            <a:r>
              <a:rPr lang="en-US"/>
              <a:t>Body copy</a:t>
            </a:r>
            <a:br>
              <a:rPr lang="en-US"/>
            </a:br>
            <a:endParaRPr lang="en-US"/>
          </a:p>
        </p:txBody>
      </p:sp>
      <p:sp>
        <p:nvSpPr>
          <p:cNvPr id="21" name="Text Placeholder">
            <a:extLst>
              <a:ext uri="{FF2B5EF4-FFF2-40B4-BE49-F238E27FC236}">
                <a16:creationId xmlns:a16="http://schemas.microsoft.com/office/drawing/2014/main" id="{4FE68ED5-984C-4D38-B656-CC6C94C43DBF}"/>
              </a:ext>
            </a:extLst>
          </p:cNvPr>
          <p:cNvSpPr>
            <a:spLocks noGrp="1"/>
          </p:cNvSpPr>
          <p:nvPr>
            <p:ph type="body" sz="quarter" idx="15" hasCustomPrompt="1"/>
          </p:nvPr>
        </p:nvSpPr>
        <p:spPr bwMode="black">
          <a:xfrm>
            <a:off x="4160516"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Employees</a:t>
            </a:r>
          </a:p>
          <a:p>
            <a:pPr lvl="1"/>
            <a:r>
              <a:rPr lang="en-US"/>
              <a:t>Body copy</a:t>
            </a:r>
            <a:br>
              <a:rPr lang="en-US"/>
            </a:br>
            <a:endParaRPr lang="en-US"/>
          </a:p>
        </p:txBody>
      </p:sp>
      <p:sp>
        <p:nvSpPr>
          <p:cNvPr id="24" name="Text Placeholder">
            <a:extLst>
              <a:ext uri="{FF2B5EF4-FFF2-40B4-BE49-F238E27FC236}">
                <a16:creationId xmlns:a16="http://schemas.microsoft.com/office/drawing/2014/main" id="{713C1F00-759E-4B35-AD44-B30F6938AA20}"/>
              </a:ext>
            </a:extLst>
          </p:cNvPr>
          <p:cNvSpPr>
            <a:spLocks noGrp="1"/>
          </p:cNvSpPr>
          <p:nvPr>
            <p:ph type="body" sz="quarter" idx="16" hasCustomPrompt="1"/>
          </p:nvPr>
        </p:nvSpPr>
        <p:spPr bwMode="black">
          <a:xfrm>
            <a:off x="5247433"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Revenue</a:t>
            </a:r>
          </a:p>
          <a:p>
            <a:pPr lvl="1"/>
            <a:r>
              <a:rPr lang="en-US"/>
              <a:t>Body copy</a:t>
            </a:r>
            <a:br>
              <a:rPr lang="en-US"/>
            </a:br>
            <a:endParaRPr lang="en-US"/>
          </a:p>
        </p:txBody>
      </p:sp>
      <p:sp>
        <p:nvSpPr>
          <p:cNvPr id="22" name="object 13">
            <a:extLst>
              <a:ext uri="{FF2B5EF4-FFF2-40B4-BE49-F238E27FC236}">
                <a16:creationId xmlns:a16="http://schemas.microsoft.com/office/drawing/2014/main" id="{33510437-C838-4F53-9C59-4C01AFE4DD8D}"/>
              </a:ext>
            </a:extLst>
          </p:cNvPr>
          <p:cNvSpPr/>
          <p:nvPr userDrawn="1"/>
        </p:nvSpPr>
        <p:spPr>
          <a:xfrm>
            <a:off x="0" y="5643420"/>
            <a:ext cx="12190026" cy="0"/>
          </a:xfrm>
          <a:custGeom>
            <a:avLst/>
            <a:gdLst/>
            <a:ahLst/>
            <a:cxnLst/>
            <a:rect l="l" t="t" r="r" b="b"/>
            <a:pathLst>
              <a:path w="20104100">
                <a:moveTo>
                  <a:pt x="0" y="0"/>
                </a:moveTo>
                <a:lnTo>
                  <a:pt x="20104099" y="0"/>
                </a:lnTo>
              </a:path>
            </a:pathLst>
          </a:custGeom>
          <a:ln w="28575">
            <a:solidFill>
              <a:schemeClr val="accent1"/>
            </a:solidFill>
          </a:ln>
          <a:effectLst/>
        </p:spPr>
        <p:txBody>
          <a:bodyPr wrap="square" lIns="0" tIns="0" rIns="0" bIns="0" rtlCol="0"/>
          <a:lstStyle/>
          <a:p>
            <a:endParaRPr lang="en-US" sz="662"/>
          </a:p>
        </p:txBody>
      </p:sp>
      <p:sp>
        <p:nvSpPr>
          <p:cNvPr id="15" name="Text Placeholder">
            <a:extLst>
              <a:ext uri="{FF2B5EF4-FFF2-40B4-BE49-F238E27FC236}">
                <a16:creationId xmlns:a16="http://schemas.microsoft.com/office/drawing/2014/main" id="{F69F6118-6DEA-4B0E-A587-241AE19FCEBC}"/>
              </a:ext>
            </a:extLst>
          </p:cNvPr>
          <p:cNvSpPr>
            <a:spLocks noGrp="1"/>
          </p:cNvSpPr>
          <p:nvPr>
            <p:ph type="body" sz="quarter" idx="19" hasCustomPrompt="1"/>
          </p:nvPr>
        </p:nvSpPr>
        <p:spPr bwMode="black">
          <a:xfrm>
            <a:off x="2677702" y="5805964"/>
            <a:ext cx="1259672"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de-DE"/>
              <a:t>Products </a:t>
            </a:r>
            <a:r>
              <a:rPr lang="de-DE" err="1"/>
              <a:t>and</a:t>
            </a:r>
            <a:r>
              <a:rPr lang="de-DE"/>
              <a:t> Services</a:t>
            </a:r>
            <a:endParaRPr lang="en-US"/>
          </a:p>
          <a:p>
            <a:pPr lvl="1"/>
            <a:r>
              <a:rPr lang="en-US"/>
              <a:t>Body copy</a:t>
            </a:r>
            <a:br>
              <a:rPr lang="en-US"/>
            </a:br>
            <a:endParaRPr lang="en-US"/>
          </a:p>
        </p:txBody>
      </p:sp>
      <p:sp>
        <p:nvSpPr>
          <p:cNvPr id="26" name="Text Placeholder">
            <a:extLst>
              <a:ext uri="{FF2B5EF4-FFF2-40B4-BE49-F238E27FC236}">
                <a16:creationId xmlns:a16="http://schemas.microsoft.com/office/drawing/2014/main" id="{FD85B15F-A587-433C-B85B-CA6C96ECA186}"/>
              </a:ext>
            </a:extLst>
          </p:cNvPr>
          <p:cNvSpPr>
            <a:spLocks noGrp="1"/>
          </p:cNvSpPr>
          <p:nvPr>
            <p:ph type="body" sz="quarter" idx="21" hasCustomPrompt="1"/>
          </p:nvPr>
        </p:nvSpPr>
        <p:spPr bwMode="black">
          <a:xfrm>
            <a:off x="6334349" y="5805964"/>
            <a:ext cx="1259672"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Featured Solutions</a:t>
            </a:r>
          </a:p>
          <a:p>
            <a:pPr lvl="1"/>
            <a:r>
              <a:rPr lang="en-US"/>
              <a:t>Body copy</a:t>
            </a:r>
            <a:br>
              <a:rPr lang="en-US"/>
            </a:br>
            <a:endParaRPr lang="en-US"/>
          </a:p>
        </p:txBody>
      </p:sp>
      <p:sp>
        <p:nvSpPr>
          <p:cNvPr id="30" name="Text Placeholder">
            <a:extLst>
              <a:ext uri="{FF2B5EF4-FFF2-40B4-BE49-F238E27FC236}">
                <a16:creationId xmlns:a16="http://schemas.microsoft.com/office/drawing/2014/main" id="{28ACD5D5-5874-4D39-BDF3-E36C6AC1353A}"/>
              </a:ext>
            </a:extLst>
          </p:cNvPr>
          <p:cNvSpPr>
            <a:spLocks noGrp="1"/>
          </p:cNvSpPr>
          <p:nvPr>
            <p:ph type="body" sz="quarter" idx="22" hasCustomPrompt="1"/>
          </p:nvPr>
        </p:nvSpPr>
        <p:spPr bwMode="black">
          <a:xfrm>
            <a:off x="8124297" y="3070417"/>
            <a:ext cx="1619578" cy="430887"/>
          </a:xfrm>
        </p:spPr>
        <p:txBody>
          <a:bodyPr wrap="square" anchor="ctr">
            <a:noAutofit/>
          </a:bodyPr>
          <a:lstStyle>
            <a:lvl1pPr>
              <a:spcBef>
                <a:spcPts val="0"/>
              </a:spcBef>
              <a:defRPr sz="2799" b="1">
                <a:solidFill>
                  <a:schemeClr val="accent3"/>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XX%</a:t>
            </a:r>
            <a:endParaRPr lang="en-US"/>
          </a:p>
        </p:txBody>
      </p:sp>
      <p:sp>
        <p:nvSpPr>
          <p:cNvPr id="31" name="Text Placeholder">
            <a:extLst>
              <a:ext uri="{FF2B5EF4-FFF2-40B4-BE49-F238E27FC236}">
                <a16:creationId xmlns:a16="http://schemas.microsoft.com/office/drawing/2014/main" id="{449460A6-CD04-44D5-AB91-0EC242157A1C}"/>
              </a:ext>
            </a:extLst>
          </p:cNvPr>
          <p:cNvSpPr>
            <a:spLocks noGrp="1"/>
          </p:cNvSpPr>
          <p:nvPr>
            <p:ph type="body" sz="quarter" idx="23" hasCustomPrompt="1"/>
          </p:nvPr>
        </p:nvSpPr>
        <p:spPr bwMode="black">
          <a:xfrm>
            <a:off x="8124297" y="3558832"/>
            <a:ext cx="1619578" cy="648000"/>
          </a:xfrm>
        </p:spPr>
        <p:txBody>
          <a:bodyPr wrap="square">
            <a:noAutofit/>
          </a:bodyPr>
          <a:lstStyle>
            <a:lvl1pPr>
              <a:spcBef>
                <a:spcPts val="0"/>
              </a:spcBef>
              <a:defRPr sz="1000" b="0">
                <a:solidFill>
                  <a:schemeClr val="tx1"/>
                </a:solidFill>
              </a:defRPr>
            </a:lvl1pPr>
            <a:lvl2pPr marL="0" indent="0">
              <a:spcBef>
                <a:spcPts val="0"/>
              </a:spcBef>
              <a:buClr>
                <a:schemeClr val="bg1"/>
              </a:buClr>
              <a:buFont typeface="Arial" panose="020B0604020202020204" pitchFamily="34" charset="0"/>
              <a:buNone/>
              <a:defRPr sz="10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z="1000">
                <a:latin typeface="+mn-lt"/>
              </a:rPr>
              <a:t>Data type body here</a:t>
            </a:r>
            <a:endParaRPr lang="en-US"/>
          </a:p>
        </p:txBody>
      </p:sp>
      <p:sp>
        <p:nvSpPr>
          <p:cNvPr id="33" name="Text Placeholder">
            <a:extLst>
              <a:ext uri="{FF2B5EF4-FFF2-40B4-BE49-F238E27FC236}">
                <a16:creationId xmlns:a16="http://schemas.microsoft.com/office/drawing/2014/main" id="{8C413235-F81F-4E76-9BDC-0E428F79F56B}"/>
              </a:ext>
            </a:extLst>
          </p:cNvPr>
          <p:cNvSpPr>
            <a:spLocks noGrp="1"/>
          </p:cNvSpPr>
          <p:nvPr>
            <p:ph type="body" sz="quarter" idx="24" hasCustomPrompt="1"/>
          </p:nvPr>
        </p:nvSpPr>
        <p:spPr bwMode="black">
          <a:xfrm>
            <a:off x="10075664" y="3070417"/>
            <a:ext cx="1619578" cy="430887"/>
          </a:xfrm>
        </p:spPr>
        <p:txBody>
          <a:bodyPr wrap="square" anchor="ctr">
            <a:noAutofit/>
          </a:bodyPr>
          <a:lstStyle>
            <a:lvl1pPr>
              <a:spcBef>
                <a:spcPts val="0"/>
              </a:spcBef>
              <a:defRPr sz="2799" b="1">
                <a:solidFill>
                  <a:schemeClr val="accent3"/>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XX%</a:t>
            </a:r>
            <a:endParaRPr lang="en-US"/>
          </a:p>
        </p:txBody>
      </p:sp>
      <p:sp>
        <p:nvSpPr>
          <p:cNvPr id="34" name="Text Placeholder">
            <a:extLst>
              <a:ext uri="{FF2B5EF4-FFF2-40B4-BE49-F238E27FC236}">
                <a16:creationId xmlns:a16="http://schemas.microsoft.com/office/drawing/2014/main" id="{57851D8F-5140-4857-BC42-78B5EB47C927}"/>
              </a:ext>
            </a:extLst>
          </p:cNvPr>
          <p:cNvSpPr>
            <a:spLocks noGrp="1"/>
          </p:cNvSpPr>
          <p:nvPr>
            <p:ph type="body" sz="quarter" idx="25" hasCustomPrompt="1"/>
          </p:nvPr>
        </p:nvSpPr>
        <p:spPr bwMode="black">
          <a:xfrm>
            <a:off x="10075664" y="3558832"/>
            <a:ext cx="1619578" cy="648000"/>
          </a:xfrm>
        </p:spPr>
        <p:txBody>
          <a:bodyPr wrap="square">
            <a:noAutofit/>
          </a:bodyPr>
          <a:lstStyle>
            <a:lvl1pPr>
              <a:spcBef>
                <a:spcPts val="0"/>
              </a:spcBef>
              <a:defRPr sz="1000" b="0">
                <a:solidFill>
                  <a:schemeClr val="tx1"/>
                </a:solidFill>
              </a:defRPr>
            </a:lvl1pPr>
            <a:lvl2pPr marL="0" indent="0">
              <a:spcBef>
                <a:spcPts val="0"/>
              </a:spcBef>
              <a:buClr>
                <a:schemeClr val="bg1"/>
              </a:buClr>
              <a:buFont typeface="Arial" panose="020B0604020202020204" pitchFamily="34" charset="0"/>
              <a:buNone/>
              <a:defRPr sz="10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z="1000">
                <a:latin typeface="+mn-lt"/>
              </a:rPr>
              <a:t>Data type body here</a:t>
            </a:r>
            <a:endParaRPr lang="en-US"/>
          </a:p>
        </p:txBody>
      </p:sp>
    </p:spTree>
    <p:extLst>
      <p:ext uri="{BB962C8B-B14F-4D97-AF65-F5344CB8AC3E}">
        <p14:creationId xmlns:p14="http://schemas.microsoft.com/office/powerpoint/2010/main" val="396240259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46">
          <p15:clr>
            <a:srgbClr val="FBAE40"/>
          </p15:clr>
        </p15:guide>
        <p15:guide id="6" orient="horz" pos="3339">
          <p15:clr>
            <a:srgbClr val="FBAE40"/>
          </p15:clr>
        </p15:guide>
        <p15:guide id="7" orient="horz" pos="902">
          <p15:clr>
            <a:srgbClr val="FBAE40"/>
          </p15:clr>
        </p15:guide>
        <p15:guide id="8" pos="736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2924493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2551941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41382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2832588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2539993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262490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3437111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165658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131063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2638019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2208184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3" name="Copyright">
            <a:extLst>
              <a:ext uri="{FF2B5EF4-FFF2-40B4-BE49-F238E27FC236}">
                <a16:creationId xmlns:a16="http://schemas.microsoft.com/office/drawing/2014/main" id="{CAF844A1-5EF1-440A-B39C-66A8EE01DFEE}"/>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2060321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42460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3108338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1007750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4016618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3833062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1674439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746941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2" y="1825625"/>
            <a:ext cx="278958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80745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1558883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Text Box">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6952F8-62AC-4D07-A72D-5ECEB54EAB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0"/>
            <a:ext cx="12190815" cy="6858000"/>
          </a:xfrm>
          <a:prstGeom prst="rect">
            <a:avLst/>
          </a:prstGeom>
        </p:spPr>
      </p:pic>
      <p:sp>
        <p:nvSpPr>
          <p:cNvPr id="17" name="Arrow: Up 16">
            <a:extLst>
              <a:ext uri="{FF2B5EF4-FFF2-40B4-BE49-F238E27FC236}">
                <a16:creationId xmlns:a16="http://schemas.microsoft.com/office/drawing/2014/main" id="{0C06DEFF-BC93-4C1F-BBCA-5544BDD63615}"/>
              </a:ext>
            </a:extLst>
          </p:cNvPr>
          <p:cNvSpPr/>
          <p:nvPr userDrawn="1"/>
        </p:nvSpPr>
        <p:spPr>
          <a:xfrm rot="10800000" flipH="1">
            <a:off x="4451016" y="3250914"/>
            <a:ext cx="171996" cy="178086"/>
          </a:xfrm>
          <a:prstGeom prst="up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47" name="Text Placeholder 46">
            <a:extLst>
              <a:ext uri="{FF2B5EF4-FFF2-40B4-BE49-F238E27FC236}">
                <a16:creationId xmlns:a16="http://schemas.microsoft.com/office/drawing/2014/main" id="{886403B9-93BE-49CB-91A2-768693F1BDB8}"/>
              </a:ext>
            </a:extLst>
          </p:cNvPr>
          <p:cNvSpPr>
            <a:spLocks noGrp="1"/>
          </p:cNvSpPr>
          <p:nvPr>
            <p:ph type="body" sz="quarter" idx="13"/>
          </p:nvPr>
        </p:nvSpPr>
        <p:spPr>
          <a:xfrm>
            <a:off x="606724" y="1323975"/>
            <a:ext cx="10978550" cy="4753829"/>
          </a:xfrm>
          <a:prstGeom prst="rect">
            <a:avLst/>
          </a:prstGeom>
        </p:spPr>
        <p:txBody>
          <a:bodyPr>
            <a:normAutofit/>
          </a:bodyPr>
          <a:lstStyle>
            <a:lvl1pPr marL="285750" indent="-285750">
              <a:buFont typeface="Wingdings" panose="05000000000000000000" pitchFamily="2" charset="2"/>
              <a:buChar char="v"/>
              <a:defRPr sz="1400">
                <a:solidFill>
                  <a:schemeClr val="bg1"/>
                </a:solidFill>
                <a:latin typeface="Montserrat" panose="00000300000000000000" pitchFamily="2" charset="0"/>
              </a:defRPr>
            </a:lvl1pPr>
          </a:lstStyle>
          <a:p>
            <a:pPr lvl="0"/>
            <a:r>
              <a:rPr lang="en-US"/>
              <a:t>Click to edit Master text styles</a:t>
            </a:r>
          </a:p>
        </p:txBody>
      </p:sp>
      <p:sp>
        <p:nvSpPr>
          <p:cNvPr id="7" name="Title 6">
            <a:extLst>
              <a:ext uri="{FF2B5EF4-FFF2-40B4-BE49-F238E27FC236}">
                <a16:creationId xmlns:a16="http://schemas.microsoft.com/office/drawing/2014/main" id="{E0EA98A2-6097-44B3-A8CF-842509A28E25}"/>
              </a:ext>
            </a:extLst>
          </p:cNvPr>
          <p:cNvSpPr>
            <a:spLocks noGrp="1"/>
          </p:cNvSpPr>
          <p:nvPr>
            <p:ph type="title"/>
          </p:nvPr>
        </p:nvSpPr>
        <p:spPr/>
        <p:txBody>
          <a:bodyPr/>
          <a:lstStyle>
            <a:lvl1pPr>
              <a:defRPr>
                <a:solidFill>
                  <a:schemeClr val="bg1"/>
                </a:solidFill>
                <a:latin typeface="Montserrat" panose="00000300000000000000" pitchFamily="2" charset="0"/>
              </a:defRPr>
            </a:lvl1pPr>
          </a:lstStyle>
          <a:p>
            <a:r>
              <a:rPr lang="en-US"/>
              <a:t>Click to edit Master title style</a:t>
            </a:r>
          </a:p>
        </p:txBody>
      </p:sp>
      <p:sp>
        <p:nvSpPr>
          <p:cNvPr id="8" name="Date Placeholder 7">
            <a:extLst>
              <a:ext uri="{FF2B5EF4-FFF2-40B4-BE49-F238E27FC236}">
                <a16:creationId xmlns:a16="http://schemas.microsoft.com/office/drawing/2014/main" id="{CC081EEE-7343-4025-ADF4-2289354532E3}"/>
              </a:ext>
            </a:extLst>
          </p:cNvPr>
          <p:cNvSpPr>
            <a:spLocks noGrp="1"/>
          </p:cNvSpPr>
          <p:nvPr>
            <p:ph type="dt" sz="half" idx="17"/>
          </p:nvPr>
        </p:nvSpPr>
        <p:spPr/>
        <p:txBody>
          <a:bodyPr/>
          <a:lstStyle/>
          <a:p>
            <a:fld id="{7DE25166-E9F7-4AD1-B4FF-254A91AA88FA}" type="datetime1">
              <a:rPr lang="en-US" smtClean="0"/>
              <a:t>1/27/2026</a:t>
            </a:fld>
            <a:endParaRPr lang="en-US"/>
          </a:p>
        </p:txBody>
      </p:sp>
      <p:sp>
        <p:nvSpPr>
          <p:cNvPr id="9" name="Footer Placeholder 8">
            <a:extLst>
              <a:ext uri="{FF2B5EF4-FFF2-40B4-BE49-F238E27FC236}">
                <a16:creationId xmlns:a16="http://schemas.microsoft.com/office/drawing/2014/main" id="{DC44A450-081A-4A97-B0F5-EE869F0E9BB5}"/>
              </a:ext>
            </a:extLst>
          </p:cNvPr>
          <p:cNvSpPr>
            <a:spLocks noGrp="1"/>
          </p:cNvSpPr>
          <p:nvPr>
            <p:ph type="ftr" sz="quarter" idx="18"/>
          </p:nvPr>
        </p:nvSpPr>
        <p:spPr/>
        <p:txBody>
          <a:bodyPr/>
          <a:lstStyle/>
          <a:p>
            <a:r>
              <a:rPr lang="en-US"/>
              <a:t>CONFIDENTIAL - www.ors.ai</a:t>
            </a:r>
          </a:p>
        </p:txBody>
      </p:sp>
      <p:sp>
        <p:nvSpPr>
          <p:cNvPr id="10" name="Slide Number Placeholder 9">
            <a:extLst>
              <a:ext uri="{FF2B5EF4-FFF2-40B4-BE49-F238E27FC236}">
                <a16:creationId xmlns:a16="http://schemas.microsoft.com/office/drawing/2014/main" id="{B7EDF918-B3A6-45BF-BD3F-EBBB15673F13}"/>
              </a:ext>
            </a:extLst>
          </p:cNvPr>
          <p:cNvSpPr>
            <a:spLocks noGrp="1"/>
          </p:cNvSpPr>
          <p:nvPr>
            <p:ph type="sldNum" sz="quarter" idx="19"/>
          </p:nvPr>
        </p:nvSpPr>
        <p:spPr/>
        <p:txBody>
          <a:bodyPr/>
          <a:lstStyle/>
          <a:p>
            <a:fld id="{C651ED9C-5814-41FA-AC93-3F71BF1A6AD8}" type="slidenum">
              <a:rPr lang="en-US" smtClean="0"/>
              <a:pPr/>
              <a:t>‹#›</a:t>
            </a:fld>
            <a:endParaRPr lang="en-US"/>
          </a:p>
        </p:txBody>
      </p:sp>
    </p:spTree>
    <p:extLst>
      <p:ext uri="{BB962C8B-B14F-4D97-AF65-F5344CB8AC3E}">
        <p14:creationId xmlns:p14="http://schemas.microsoft.com/office/powerpoint/2010/main" val="3155367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914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6AB32F38-4767-44E5-97DA-FC63362578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5919154"/>
            <a:ext cx="3352800" cy="938329"/>
          </a:xfrm>
          <a:prstGeom prst="rect">
            <a:avLst/>
          </a:prstGeom>
        </p:spPr>
      </p:pic>
    </p:spTree>
    <p:extLst>
      <p:ext uri="{BB962C8B-B14F-4D97-AF65-F5344CB8AC3E}">
        <p14:creationId xmlns:p14="http://schemas.microsoft.com/office/powerpoint/2010/main" val="2946321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6AB32F38-4767-44E5-97DA-FC63362578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5919154"/>
            <a:ext cx="3352800" cy="938329"/>
          </a:xfrm>
          <a:prstGeom prst="rect">
            <a:avLst/>
          </a:prstGeom>
        </p:spPr>
      </p:pic>
      <p:sp>
        <p:nvSpPr>
          <p:cNvPr id="2" name="Rectangle 13">
            <a:extLst>
              <a:ext uri="{FF2B5EF4-FFF2-40B4-BE49-F238E27FC236}">
                <a16:creationId xmlns:a16="http://schemas.microsoft.com/office/drawing/2014/main" id="{731F0018-5683-4B2B-6AEF-46D0BD68B351}"/>
              </a:ext>
            </a:extLst>
          </p:cNvPr>
          <p:cNvSpPr/>
          <p:nvPr userDrawn="1"/>
        </p:nvSpPr>
        <p:spPr>
          <a:xfrm rot="10800000">
            <a:off x="4907" y="-2832"/>
            <a:ext cx="12191998" cy="6857999"/>
          </a:xfrm>
          <a:prstGeom prst="rect">
            <a:avLst/>
          </a:prstGeom>
          <a:gradFill flip="none" rotWithShape="1">
            <a:gsLst>
              <a:gs pos="0">
                <a:schemeClr val="tx1">
                  <a:alpha val="80000"/>
                </a:schemeClr>
              </a:gs>
              <a:gs pos="72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077481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5" name="Picture 4" descr="Text&#10;&#10;Description automatically generated">
            <a:extLst>
              <a:ext uri="{FF2B5EF4-FFF2-40B4-BE49-F238E27FC236}">
                <a16:creationId xmlns:a16="http://schemas.microsoft.com/office/drawing/2014/main" id="{EA29E507-3709-98A4-767B-ECB17482E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6248400"/>
            <a:ext cx="2209800" cy="618444"/>
          </a:xfrm>
          <a:prstGeom prst="rect">
            <a:avLst/>
          </a:prstGeom>
        </p:spPr>
      </p:pic>
      <p:sp>
        <p:nvSpPr>
          <p:cNvPr id="3" name="Copyright">
            <a:extLst>
              <a:ext uri="{FF2B5EF4-FFF2-40B4-BE49-F238E27FC236}">
                <a16:creationId xmlns:a16="http://schemas.microsoft.com/office/drawing/2014/main" id="{B56831C7-990E-3061-F23A-F1DA669EA469}"/>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855340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BCC23EB-9DBE-C7BB-9542-A3E2589831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2600" y="0"/>
            <a:ext cx="2819400" cy="789049"/>
          </a:xfrm>
          <a:prstGeom prst="rect">
            <a:avLst/>
          </a:prstGeom>
        </p:spPr>
      </p:pic>
    </p:spTree>
    <p:extLst>
      <p:ext uri="{BB962C8B-B14F-4D97-AF65-F5344CB8AC3E}">
        <p14:creationId xmlns:p14="http://schemas.microsoft.com/office/powerpoint/2010/main" val="1209661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7" descr="Text&#10;&#10;Description automatically generated">
            <a:extLst>
              <a:ext uri="{FF2B5EF4-FFF2-40B4-BE49-F238E27FC236}">
                <a16:creationId xmlns:a16="http://schemas.microsoft.com/office/drawing/2014/main" id="{8313892D-3EE1-2DDD-2E66-20376125D9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2600" y="6096000"/>
            <a:ext cx="2819400" cy="789049"/>
          </a:xfrm>
          <a:prstGeom prst="rect">
            <a:avLst/>
          </a:prstGeom>
        </p:spPr>
      </p:pic>
      <p:sp>
        <p:nvSpPr>
          <p:cNvPr id="2" name="Copyright">
            <a:extLst>
              <a:ext uri="{FF2B5EF4-FFF2-40B4-BE49-F238E27FC236}">
                <a16:creationId xmlns:a16="http://schemas.microsoft.com/office/drawing/2014/main" id="{AF87CCB4-73CD-2FF4-73A1-1AD7C49EAF32}"/>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2450682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Tree>
    <p:extLst>
      <p:ext uri="{BB962C8B-B14F-4D97-AF65-F5344CB8AC3E}">
        <p14:creationId xmlns:p14="http://schemas.microsoft.com/office/powerpoint/2010/main" val="4291967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481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50110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2707114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4108542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A0D1-858A-2466-6FD6-AF8F970549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578A8-60CC-72A9-B9A2-FF7B2427D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F3290-4250-0DEA-0CB3-B63951A5D4F1}"/>
              </a:ext>
            </a:extLst>
          </p:cNvPr>
          <p:cNvSpPr>
            <a:spLocks noGrp="1"/>
          </p:cNvSpPr>
          <p:nvPr>
            <p:ph type="dt" sz="half" idx="10"/>
          </p:nvPr>
        </p:nvSpPr>
        <p:spPr/>
        <p:txBody>
          <a:bodyPr/>
          <a:lstStyle/>
          <a:p>
            <a:fld id="{42612F83-A003-474D-8CD2-CB6973F3E3C8}" type="datetimeFigureOut">
              <a:rPr lang="en-US" smtClean="0"/>
              <a:t>1/27/2026</a:t>
            </a:fld>
            <a:endParaRPr lang="en-US"/>
          </a:p>
        </p:txBody>
      </p:sp>
      <p:sp>
        <p:nvSpPr>
          <p:cNvPr id="5" name="Footer Placeholder 4">
            <a:extLst>
              <a:ext uri="{FF2B5EF4-FFF2-40B4-BE49-F238E27FC236}">
                <a16:creationId xmlns:a16="http://schemas.microsoft.com/office/drawing/2014/main" id="{FC92D4CB-42A9-F432-BE9F-F0EB1F410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DE863-E89F-5DDD-726F-237BB1D38E2D}"/>
              </a:ext>
            </a:extLst>
          </p:cNvPr>
          <p:cNvSpPr>
            <a:spLocks noGrp="1"/>
          </p:cNvSpPr>
          <p:nvPr>
            <p:ph type="sldNum" sz="quarter" idx="12"/>
          </p:nvPr>
        </p:nvSpPr>
        <p:spPr/>
        <p:txBody>
          <a:bodyPr/>
          <a:lstStyle/>
          <a:p>
            <a:fld id="{41A66450-E469-4E27-96D2-073C513BA4EB}" type="slidenum">
              <a:rPr lang="en-US" smtClean="0"/>
              <a:t>‹#›</a:t>
            </a:fld>
            <a:endParaRPr lang="en-US"/>
          </a:p>
        </p:txBody>
      </p:sp>
    </p:spTree>
    <p:extLst>
      <p:ext uri="{BB962C8B-B14F-4D97-AF65-F5344CB8AC3E}">
        <p14:creationId xmlns:p14="http://schemas.microsoft.com/office/powerpoint/2010/main" val="1523444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3506817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34526867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1413961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6" name="Imagem 15"/>
          <p:cNvPicPr>
            <a:picLocks noChangeAspect="1"/>
          </p:cNvPicPr>
          <p:nvPr userDrawn="1"/>
        </p:nvPicPr>
        <p:blipFill rotWithShape="1">
          <a:blip r:embed="rId3">
            <a:extLst>
              <a:ext uri="{28A0092B-C50C-407E-A947-70E740481C1C}">
                <a14:useLocalDpi xmlns:a14="http://schemas.microsoft.com/office/drawing/2010/main" val="0"/>
              </a:ext>
            </a:extLst>
          </a:blip>
          <a:srcRect l="47804" r="23737"/>
          <a:stretch/>
        </p:blipFill>
        <p:spPr>
          <a:xfrm>
            <a:off x="2961860" y="0"/>
            <a:ext cx="2862469" cy="6858000"/>
          </a:xfrm>
          <a:prstGeom prst="rect">
            <a:avLst/>
          </a:prstGeom>
        </p:spPr>
      </p:pic>
    </p:spTree>
    <p:extLst>
      <p:ext uri="{BB962C8B-B14F-4D97-AF65-F5344CB8AC3E}">
        <p14:creationId xmlns:p14="http://schemas.microsoft.com/office/powerpoint/2010/main" val="1982375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1491" r="57775"/>
          <a:stretch/>
        </p:blipFill>
        <p:spPr>
          <a:xfrm>
            <a:off x="2981740" y="0"/>
            <a:ext cx="2842590" cy="6855308"/>
          </a:xfrm>
          <a:prstGeom prst="rect">
            <a:avLst/>
          </a:prstGeom>
        </p:spPr>
      </p:pic>
    </p:spTree>
    <p:extLst>
      <p:ext uri="{BB962C8B-B14F-4D97-AF65-F5344CB8AC3E}">
        <p14:creationId xmlns:p14="http://schemas.microsoft.com/office/powerpoint/2010/main" val="3767228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16541" r="55471"/>
          <a:stretch/>
        </p:blipFill>
        <p:spPr>
          <a:xfrm>
            <a:off x="2951922" y="-1"/>
            <a:ext cx="2882348" cy="6862763"/>
          </a:xfrm>
          <a:prstGeom prst="rect">
            <a:avLst/>
          </a:prstGeom>
        </p:spPr>
      </p:pic>
    </p:spTree>
    <p:extLst>
      <p:ext uri="{BB962C8B-B14F-4D97-AF65-F5344CB8AC3E}">
        <p14:creationId xmlns:p14="http://schemas.microsoft.com/office/powerpoint/2010/main" val="8093911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8405" r="43555"/>
          <a:stretch/>
        </p:blipFill>
        <p:spPr>
          <a:xfrm>
            <a:off x="2951922" y="0"/>
            <a:ext cx="2882347" cy="6858000"/>
          </a:xfrm>
          <a:prstGeom prst="rect">
            <a:avLst/>
          </a:prstGeom>
        </p:spPr>
      </p:pic>
    </p:spTree>
    <p:extLst>
      <p:ext uri="{BB962C8B-B14F-4D97-AF65-F5344CB8AC3E}">
        <p14:creationId xmlns:p14="http://schemas.microsoft.com/office/powerpoint/2010/main" val="1787205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387908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5" name="Imagem 14"/>
          <p:cNvPicPr>
            <a:picLocks noChangeAspect="1"/>
          </p:cNvPicPr>
          <p:nvPr userDrawn="1"/>
        </p:nvPicPr>
        <p:blipFill rotWithShape="1">
          <a:blip r:embed="rId3">
            <a:extLst>
              <a:ext uri="{28A0092B-C50C-407E-A947-70E740481C1C}">
                <a14:useLocalDpi xmlns:a14="http://schemas.microsoft.com/office/drawing/2010/main" val="0"/>
              </a:ext>
            </a:extLst>
          </a:blip>
          <a:srcRect l="33514" r="44169"/>
          <a:stretch/>
        </p:blipFill>
        <p:spPr>
          <a:xfrm>
            <a:off x="3011557" y="0"/>
            <a:ext cx="2792895" cy="6858000"/>
          </a:xfrm>
          <a:prstGeom prst="rect">
            <a:avLst/>
          </a:prstGeom>
        </p:spPr>
      </p:pic>
    </p:spTree>
    <p:extLst>
      <p:ext uri="{BB962C8B-B14F-4D97-AF65-F5344CB8AC3E}">
        <p14:creationId xmlns:p14="http://schemas.microsoft.com/office/powerpoint/2010/main" val="2015415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265461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Obrigado!</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Rua Eugênio de Medeiros 242 - 3°. Andar</a:t>
            </a:r>
            <a:br>
              <a:rPr lang="pt-BR"/>
            </a:br>
            <a:r>
              <a:rPr lang="pt-BR"/>
              <a:t>Pinheiros – São Paulo – SP</a:t>
            </a:r>
            <a:br>
              <a:rPr lang="pt-BR"/>
            </a:br>
            <a:r>
              <a:rPr lang="pt-BR" err="1"/>
              <a:t>Cep</a:t>
            </a:r>
            <a:r>
              <a:rPr lang="pt-BR"/>
              <a:t> 05425-000</a:t>
            </a:r>
            <a:br>
              <a:rPr lang="pt-BR"/>
            </a:br>
            <a:endParaRPr lang="en-US"/>
          </a:p>
          <a:p>
            <a:r>
              <a:rPr lang="en-US"/>
              <a:t>11 99173-8456</a:t>
            </a:r>
            <a:br>
              <a:rPr lang="en-US"/>
            </a:br>
            <a:r>
              <a:rPr lang="en-US"/>
              <a:t>info@origentech.com</a:t>
            </a:r>
            <a:endParaRPr lang="pt-BR"/>
          </a:p>
        </p:txBody>
      </p:sp>
    </p:spTree>
    <p:extLst>
      <p:ext uri="{BB962C8B-B14F-4D97-AF65-F5344CB8AC3E}">
        <p14:creationId xmlns:p14="http://schemas.microsoft.com/office/powerpoint/2010/main" val="1443089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
        <p:nvSpPr>
          <p:cNvPr id="3" name="Copyright">
            <a:extLst>
              <a:ext uri="{FF2B5EF4-FFF2-40B4-BE49-F238E27FC236}">
                <a16:creationId xmlns:a16="http://schemas.microsoft.com/office/drawing/2014/main" id="{CAF844A1-5EF1-440A-B39C-66A8EE01DFEE}"/>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8454099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41736685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254987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6817" y="3329610"/>
            <a:ext cx="2102496" cy="369966"/>
          </a:xfrm>
          <a:prstGeom prst="rect">
            <a:avLst/>
          </a:prstGeom>
        </p:spPr>
      </p:pic>
    </p:spTree>
    <p:extLst>
      <p:ext uri="{BB962C8B-B14F-4D97-AF65-F5344CB8AC3E}">
        <p14:creationId xmlns:p14="http://schemas.microsoft.com/office/powerpoint/2010/main" val="2861833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sp>
        <p:nvSpPr>
          <p:cNvPr id="3" name="Content Placeholder 2"/>
          <p:cNvSpPr>
            <a:spLocks noGrp="1"/>
          </p:cNvSpPr>
          <p:nvPr>
            <p:ph idx="1"/>
          </p:nvPr>
        </p:nvSpPr>
        <p:spPr>
          <a:xfrm>
            <a:off x="599661" y="1825625"/>
            <a:ext cx="11128070" cy="45851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5"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963081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1112807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2"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3963210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0"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3" name="Content Placeholder 2"/>
          <p:cNvSpPr>
            <a:spLocks noGrp="1"/>
          </p:cNvSpPr>
          <p:nvPr>
            <p:ph idx="10"/>
          </p:nvPr>
        </p:nvSpPr>
        <p:spPr>
          <a:xfrm>
            <a:off x="6433488" y="1825625"/>
            <a:ext cx="529424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4" name="Espaço Reservado para Texto 14"/>
          <p:cNvSpPr>
            <a:spLocks noGrp="1"/>
          </p:cNvSpPr>
          <p:nvPr>
            <p:ph type="body" sz="quarter" idx="11"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34393686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154660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35847139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2" y="1825625"/>
            <a:ext cx="278958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Tree>
    <p:extLst>
      <p:ext uri="{BB962C8B-B14F-4D97-AF65-F5344CB8AC3E}">
        <p14:creationId xmlns:p14="http://schemas.microsoft.com/office/powerpoint/2010/main" val="2313022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tângulo 3"/>
          <p:cNvSpPr/>
          <p:nvPr userDrawn="1"/>
        </p:nvSpPr>
        <p:spPr>
          <a:xfrm>
            <a:off x="0" y="0"/>
            <a:ext cx="12082670"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2795" y="2078932"/>
            <a:ext cx="2668057" cy="1056106"/>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4" name="Title 1"/>
          <p:cNvSpPr>
            <a:spLocks noGrp="1"/>
          </p:cNvSpPr>
          <p:nvPr>
            <p:ph type="ctrTitle" hasCustomPrompt="1"/>
          </p:nvPr>
        </p:nvSpPr>
        <p:spPr>
          <a:xfrm>
            <a:off x="1363318" y="2203725"/>
            <a:ext cx="5290929" cy="806520"/>
          </a:xfrm>
          <a:prstGeom prst="rect">
            <a:avLst/>
          </a:prstGeom>
        </p:spPr>
        <p:txBody>
          <a:bodyPr anchor="b">
            <a:normAutofit/>
          </a:bodyPr>
          <a:lstStyle>
            <a:lvl1pPr algn="l">
              <a:defRPr sz="4000" baseline="0">
                <a:solidFill>
                  <a:schemeClr val="bg1"/>
                </a:solidFill>
              </a:defRPr>
            </a:lvl1pPr>
          </a:lstStyle>
          <a:p>
            <a:r>
              <a:rPr lang="en-US"/>
              <a:t>Thank you!</a:t>
            </a:r>
            <a:endParaRPr lang="pt-BR"/>
          </a:p>
        </p:txBody>
      </p:sp>
      <p:sp>
        <p:nvSpPr>
          <p:cNvPr id="17" name="Subtitle 2"/>
          <p:cNvSpPr>
            <a:spLocks noGrp="1"/>
          </p:cNvSpPr>
          <p:nvPr>
            <p:ph type="subTitle" idx="1" hasCustomPrompt="1"/>
          </p:nvPr>
        </p:nvSpPr>
        <p:spPr>
          <a:xfrm>
            <a:off x="1363318" y="3602038"/>
            <a:ext cx="5290930" cy="2450892"/>
          </a:xfrm>
          <a:prstGeom prst="rect">
            <a:avLst/>
          </a:prstGeo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Origen Technologies, Inc.</a:t>
            </a:r>
            <a:br>
              <a:rPr lang="en-US"/>
            </a:br>
            <a:r>
              <a:rPr lang="en-US"/>
              <a:t>1704 1/2 South Congress Ave</a:t>
            </a:r>
            <a:br>
              <a:rPr lang="en-US"/>
            </a:br>
            <a:r>
              <a:rPr lang="en-US"/>
              <a:t>Austin, TX   78704</a:t>
            </a:r>
          </a:p>
          <a:p>
            <a:endParaRPr lang="en-US"/>
          </a:p>
          <a:p>
            <a:r>
              <a:rPr lang="en-US"/>
              <a:t>1-855-ORIGENT (1-855-674-4368)</a:t>
            </a:r>
            <a:br>
              <a:rPr lang="en-US"/>
            </a:br>
            <a:r>
              <a:rPr lang="en-US"/>
              <a:t>info@origentech.com</a:t>
            </a:r>
            <a:endParaRPr lang="pt-BR"/>
          </a:p>
        </p:txBody>
      </p:sp>
    </p:spTree>
    <p:extLst>
      <p:ext uri="{BB962C8B-B14F-4D97-AF65-F5344CB8AC3E}">
        <p14:creationId xmlns:p14="http://schemas.microsoft.com/office/powerpoint/2010/main" val="2283452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8743122" cy="722313"/>
          </a:xfrm>
          <a:prstGeom prst="rect">
            <a:avLst/>
          </a:prstGeom>
        </p:spPr>
        <p:txBody>
          <a:bodyPr/>
          <a:lstStyle>
            <a:lvl1pPr>
              <a:defRPr baseline="0"/>
            </a:lvl1pPr>
          </a:lstStyle>
          <a:p>
            <a:r>
              <a:rPr lang="en-US"/>
              <a:t>Slide title</a:t>
            </a:r>
            <a:endParaRPr lang="pt-B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9231" y="563645"/>
            <a:ext cx="1848500" cy="325272"/>
          </a:xfrm>
          <a:prstGeom prst="rect">
            <a:avLst/>
          </a:prstGeom>
        </p:spPr>
      </p:pic>
    </p:spTree>
    <p:extLst>
      <p:ext uri="{BB962C8B-B14F-4D97-AF65-F5344CB8AC3E}">
        <p14:creationId xmlns:p14="http://schemas.microsoft.com/office/powerpoint/2010/main" val="1054006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2_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726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287096" cy="722313"/>
          </a:xfrm>
          <a:prstGeom prst="rect">
            <a:avLst/>
          </a:prstGeom>
        </p:spPr>
        <p:txBody>
          <a:bodyPr/>
          <a:lstStyle>
            <a:lvl1pPr>
              <a:defRPr baseline="0">
                <a:solidFill>
                  <a:schemeClr val="accent1">
                    <a:lumMod val="75000"/>
                  </a:schemeClr>
                </a:solidFill>
              </a:defRPr>
            </a:lvl1pPr>
          </a:lstStyle>
          <a:p>
            <a:r>
              <a:rPr lang="en-US"/>
              <a:t>Slide title</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Tree>
    <p:extLst>
      <p:ext uri="{BB962C8B-B14F-4D97-AF65-F5344CB8AC3E}">
        <p14:creationId xmlns:p14="http://schemas.microsoft.com/office/powerpoint/2010/main" val="29132822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9661" y="365125"/>
            <a:ext cx="11128070" cy="722313"/>
          </a:xfrm>
          <a:prstGeom prst="rect">
            <a:avLst/>
          </a:prstGeom>
        </p:spPr>
        <p:txBody>
          <a:bodyPr/>
          <a:lstStyle>
            <a:lvl1pPr>
              <a:defRPr/>
            </a:lvl1pPr>
          </a:lstStyle>
          <a:p>
            <a:r>
              <a:rPr lang="en-US"/>
              <a:t>Slide title</a:t>
            </a:r>
            <a:endParaRPr lang="pt-BR"/>
          </a:p>
        </p:txBody>
      </p:sp>
      <p:sp>
        <p:nvSpPr>
          <p:cNvPr id="3" name="Content Placeholder 2"/>
          <p:cNvSpPr>
            <a:spLocks noGrp="1"/>
          </p:cNvSpPr>
          <p:nvPr>
            <p:ph idx="1"/>
          </p:nvPr>
        </p:nvSpPr>
        <p:spPr>
          <a:xfrm>
            <a:off x="599661"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grpSp>
        <p:nvGrpSpPr>
          <p:cNvPr id="11" name="Agrupar 10"/>
          <p:cNvGrpSpPr/>
          <p:nvPr userDrawn="1"/>
        </p:nvGrpSpPr>
        <p:grpSpPr>
          <a:xfrm>
            <a:off x="1" y="0"/>
            <a:ext cx="109330" cy="6858000"/>
            <a:chOff x="1" y="0"/>
            <a:chExt cx="109330" cy="6858000"/>
          </a:xfrm>
        </p:grpSpPr>
        <p:sp>
          <p:nvSpPr>
            <p:cNvPr id="6" name="Retângulo 5"/>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7" name="Retângulo 6"/>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0" name="Retângulo 9"/>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6171" y="6351656"/>
            <a:ext cx="1421560" cy="250145"/>
          </a:xfrm>
          <a:prstGeom prst="rect">
            <a:avLst/>
          </a:prstGeom>
        </p:spPr>
      </p:pic>
      <p:sp>
        <p:nvSpPr>
          <p:cNvPr id="14" name="Content Placeholder 2"/>
          <p:cNvSpPr>
            <a:spLocks noGrp="1"/>
          </p:cNvSpPr>
          <p:nvPr>
            <p:ph idx="12"/>
          </p:nvPr>
        </p:nvSpPr>
        <p:spPr>
          <a:xfrm>
            <a:off x="4396408" y="1825625"/>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5" name="Content Placeholder 2"/>
          <p:cNvSpPr>
            <a:spLocks noGrp="1"/>
          </p:cNvSpPr>
          <p:nvPr>
            <p:ph idx="13"/>
          </p:nvPr>
        </p:nvSpPr>
        <p:spPr>
          <a:xfrm>
            <a:off x="8193155" y="1845503"/>
            <a:ext cx="353457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16" name="Espaço Reservado para Texto 14"/>
          <p:cNvSpPr>
            <a:spLocks noGrp="1"/>
          </p:cNvSpPr>
          <p:nvPr>
            <p:ph type="body" sz="quarter" idx="10" hasCustomPrompt="1"/>
          </p:nvPr>
        </p:nvSpPr>
        <p:spPr>
          <a:xfrm>
            <a:off x="600075" y="1212850"/>
            <a:ext cx="11127656" cy="487363"/>
          </a:xfrm>
        </p:spPr>
        <p:txBody>
          <a:bodyPr>
            <a:normAutofit/>
          </a:bodyPr>
          <a:lstStyle>
            <a:lvl1pPr marL="0" indent="0">
              <a:buNone/>
              <a:defRPr sz="1600" baseline="0">
                <a:solidFill>
                  <a:schemeClr val="bg2">
                    <a:lumMod val="50000"/>
                  </a:schemeClr>
                </a:solidFill>
              </a:defRPr>
            </a:lvl1pPr>
            <a:lvl5pPr>
              <a:defRPr/>
            </a:lvl5pPr>
          </a:lstStyle>
          <a:p>
            <a:pPr lvl="0"/>
            <a:r>
              <a:rPr lang="pt-BR"/>
              <a:t>Short </a:t>
            </a:r>
            <a:r>
              <a:rPr lang="pt-BR" err="1"/>
              <a:t>Description</a:t>
            </a:r>
            <a:endParaRPr lang="pt-BR"/>
          </a:p>
        </p:txBody>
      </p:sp>
      <p:sp>
        <p:nvSpPr>
          <p:cNvPr id="4" name="Copyright">
            <a:extLst>
              <a:ext uri="{FF2B5EF4-FFF2-40B4-BE49-F238E27FC236}">
                <a16:creationId xmlns:a16="http://schemas.microsoft.com/office/drawing/2014/main" id="{CC867D80-EFB9-491B-91BD-5B8711469543}"/>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2020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06937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Text Box">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6952F8-62AC-4D07-A72D-5ECEB54EAB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0"/>
            <a:ext cx="12190815" cy="6858000"/>
          </a:xfrm>
          <a:prstGeom prst="rect">
            <a:avLst/>
          </a:prstGeom>
        </p:spPr>
      </p:pic>
      <p:sp>
        <p:nvSpPr>
          <p:cNvPr id="17" name="Arrow: Up 16">
            <a:extLst>
              <a:ext uri="{FF2B5EF4-FFF2-40B4-BE49-F238E27FC236}">
                <a16:creationId xmlns:a16="http://schemas.microsoft.com/office/drawing/2014/main" id="{0C06DEFF-BC93-4C1F-BBCA-5544BDD63615}"/>
              </a:ext>
            </a:extLst>
          </p:cNvPr>
          <p:cNvSpPr/>
          <p:nvPr userDrawn="1"/>
        </p:nvSpPr>
        <p:spPr>
          <a:xfrm rot="10800000" flipH="1">
            <a:off x="4451016" y="3250914"/>
            <a:ext cx="171996" cy="178086"/>
          </a:xfrm>
          <a:prstGeom prst="up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47" name="Text Placeholder 46">
            <a:extLst>
              <a:ext uri="{FF2B5EF4-FFF2-40B4-BE49-F238E27FC236}">
                <a16:creationId xmlns:a16="http://schemas.microsoft.com/office/drawing/2014/main" id="{886403B9-93BE-49CB-91A2-768693F1BDB8}"/>
              </a:ext>
            </a:extLst>
          </p:cNvPr>
          <p:cNvSpPr>
            <a:spLocks noGrp="1"/>
          </p:cNvSpPr>
          <p:nvPr>
            <p:ph type="body" sz="quarter" idx="13"/>
          </p:nvPr>
        </p:nvSpPr>
        <p:spPr>
          <a:xfrm>
            <a:off x="606724" y="1323975"/>
            <a:ext cx="10978550" cy="4753829"/>
          </a:xfrm>
          <a:prstGeom prst="rect">
            <a:avLst/>
          </a:prstGeom>
        </p:spPr>
        <p:txBody>
          <a:bodyPr>
            <a:normAutofit/>
          </a:bodyPr>
          <a:lstStyle>
            <a:lvl1pPr marL="285750" indent="-285750">
              <a:buFont typeface="Wingdings" panose="05000000000000000000" pitchFamily="2" charset="2"/>
              <a:buChar char="v"/>
              <a:defRPr sz="1400">
                <a:solidFill>
                  <a:schemeClr val="bg1"/>
                </a:solidFill>
                <a:latin typeface="Montserrat" panose="00000300000000000000" pitchFamily="2" charset="0"/>
              </a:defRPr>
            </a:lvl1pPr>
          </a:lstStyle>
          <a:p>
            <a:pPr lvl="0"/>
            <a:r>
              <a:rPr lang="en-US"/>
              <a:t>Click to edit Master text styles</a:t>
            </a:r>
          </a:p>
        </p:txBody>
      </p:sp>
      <p:sp>
        <p:nvSpPr>
          <p:cNvPr id="7" name="Title 6">
            <a:extLst>
              <a:ext uri="{FF2B5EF4-FFF2-40B4-BE49-F238E27FC236}">
                <a16:creationId xmlns:a16="http://schemas.microsoft.com/office/drawing/2014/main" id="{E0EA98A2-6097-44B3-A8CF-842509A28E25}"/>
              </a:ext>
            </a:extLst>
          </p:cNvPr>
          <p:cNvSpPr>
            <a:spLocks noGrp="1"/>
          </p:cNvSpPr>
          <p:nvPr>
            <p:ph type="title"/>
          </p:nvPr>
        </p:nvSpPr>
        <p:spPr/>
        <p:txBody>
          <a:bodyPr/>
          <a:lstStyle>
            <a:lvl1pPr>
              <a:defRPr>
                <a:solidFill>
                  <a:schemeClr val="bg1"/>
                </a:solidFill>
                <a:latin typeface="Montserrat" panose="00000300000000000000" pitchFamily="2" charset="0"/>
              </a:defRPr>
            </a:lvl1pPr>
          </a:lstStyle>
          <a:p>
            <a:r>
              <a:rPr lang="en-US"/>
              <a:t>Click to edit Master title style</a:t>
            </a:r>
          </a:p>
        </p:txBody>
      </p:sp>
      <p:sp>
        <p:nvSpPr>
          <p:cNvPr id="8" name="Date Placeholder 7">
            <a:extLst>
              <a:ext uri="{FF2B5EF4-FFF2-40B4-BE49-F238E27FC236}">
                <a16:creationId xmlns:a16="http://schemas.microsoft.com/office/drawing/2014/main" id="{CC081EEE-7343-4025-ADF4-2289354532E3}"/>
              </a:ext>
            </a:extLst>
          </p:cNvPr>
          <p:cNvSpPr>
            <a:spLocks noGrp="1"/>
          </p:cNvSpPr>
          <p:nvPr>
            <p:ph type="dt" sz="half" idx="17"/>
          </p:nvPr>
        </p:nvSpPr>
        <p:spPr/>
        <p:txBody>
          <a:bodyPr/>
          <a:lstStyle/>
          <a:p>
            <a:fld id="{7DE25166-E9F7-4AD1-B4FF-254A91AA88FA}" type="datetime1">
              <a:rPr lang="en-US" smtClean="0"/>
              <a:t>1/27/2026</a:t>
            </a:fld>
            <a:endParaRPr lang="en-US"/>
          </a:p>
        </p:txBody>
      </p:sp>
      <p:sp>
        <p:nvSpPr>
          <p:cNvPr id="9" name="Footer Placeholder 8">
            <a:extLst>
              <a:ext uri="{FF2B5EF4-FFF2-40B4-BE49-F238E27FC236}">
                <a16:creationId xmlns:a16="http://schemas.microsoft.com/office/drawing/2014/main" id="{DC44A450-081A-4A97-B0F5-EE869F0E9BB5}"/>
              </a:ext>
            </a:extLst>
          </p:cNvPr>
          <p:cNvSpPr>
            <a:spLocks noGrp="1"/>
          </p:cNvSpPr>
          <p:nvPr>
            <p:ph type="ftr" sz="quarter" idx="18"/>
          </p:nvPr>
        </p:nvSpPr>
        <p:spPr/>
        <p:txBody>
          <a:bodyPr/>
          <a:lstStyle/>
          <a:p>
            <a:r>
              <a:rPr lang="en-US"/>
              <a:t>CONFIDENTIAL - www.ors.ai</a:t>
            </a:r>
          </a:p>
        </p:txBody>
      </p:sp>
      <p:sp>
        <p:nvSpPr>
          <p:cNvPr id="10" name="Slide Number Placeholder 9">
            <a:extLst>
              <a:ext uri="{FF2B5EF4-FFF2-40B4-BE49-F238E27FC236}">
                <a16:creationId xmlns:a16="http://schemas.microsoft.com/office/drawing/2014/main" id="{B7EDF918-B3A6-45BF-BD3F-EBBB15673F13}"/>
              </a:ext>
            </a:extLst>
          </p:cNvPr>
          <p:cNvSpPr>
            <a:spLocks noGrp="1"/>
          </p:cNvSpPr>
          <p:nvPr>
            <p:ph type="sldNum" sz="quarter" idx="19"/>
          </p:nvPr>
        </p:nvSpPr>
        <p:spPr/>
        <p:txBody>
          <a:bodyPr/>
          <a:lstStyle/>
          <a:p>
            <a:fld id="{C651ED9C-5814-41FA-AC93-3F71BF1A6AD8}" type="slidenum">
              <a:rPr lang="en-US" smtClean="0"/>
              <a:pPr/>
              <a:t>‹#›</a:t>
            </a:fld>
            <a:endParaRPr lang="en-US"/>
          </a:p>
        </p:txBody>
      </p:sp>
    </p:spTree>
    <p:extLst>
      <p:ext uri="{BB962C8B-B14F-4D97-AF65-F5344CB8AC3E}">
        <p14:creationId xmlns:p14="http://schemas.microsoft.com/office/powerpoint/2010/main" val="2421964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8244" y="1365074"/>
            <a:ext cx="4701208" cy="2852737"/>
          </a:xfrm>
          <a:prstGeom prst="rect">
            <a:avLst/>
          </a:prstGeom>
        </p:spPr>
        <p:txBody>
          <a:bodyPr anchor="b">
            <a:normAutofit/>
          </a:bodyPr>
          <a:lstStyle>
            <a:lvl1pPr algn="r">
              <a:defRPr sz="4800" baseline="0"/>
            </a:lvl1pPr>
          </a:lstStyle>
          <a:p>
            <a:r>
              <a:rPr lang="en-US"/>
              <a:t>Subject of presentation</a:t>
            </a:r>
            <a:endParaRPr lang="pt-BR"/>
          </a:p>
        </p:txBody>
      </p:sp>
      <p:sp>
        <p:nvSpPr>
          <p:cNvPr id="3" name="Text Placeholder 2"/>
          <p:cNvSpPr>
            <a:spLocks noGrp="1"/>
          </p:cNvSpPr>
          <p:nvPr>
            <p:ph type="body" idx="1" hasCustomPrompt="1"/>
          </p:nvPr>
        </p:nvSpPr>
        <p:spPr>
          <a:xfrm>
            <a:off x="7434470" y="4441274"/>
            <a:ext cx="4084982" cy="1500187"/>
          </a:xfrm>
          <a:prstGeom prst="rect">
            <a:avLst/>
          </a:prstGeom>
        </p:spPr>
        <p:txBody>
          <a:bodyPr>
            <a:normAutofit/>
          </a:bodyPr>
          <a:lstStyle>
            <a:lvl1pPr marL="0" indent="0" algn="r">
              <a:buNone/>
              <a:defRPr sz="18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Short description</a:t>
            </a:r>
          </a:p>
        </p:txBody>
      </p:sp>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9867" y="1012402"/>
            <a:ext cx="2004212" cy="352672"/>
          </a:xfrm>
          <a:prstGeom prst="rect">
            <a:avLst/>
          </a:prstGeom>
        </p:spPr>
      </p:pic>
    </p:spTree>
    <p:extLst>
      <p:ext uri="{BB962C8B-B14F-4D97-AF65-F5344CB8AC3E}">
        <p14:creationId xmlns:p14="http://schemas.microsoft.com/office/powerpoint/2010/main" val="885546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03066" y="1122363"/>
            <a:ext cx="5290929" cy="2387600"/>
          </a:xfrm>
          <a:prstGeom prst="rect">
            <a:avLst/>
          </a:prstGeom>
        </p:spPr>
        <p:txBody>
          <a:bodyPr anchor="b">
            <a:normAutofit/>
          </a:bodyPr>
          <a:lstStyle>
            <a:lvl1pPr algn="l">
              <a:defRPr sz="4000" baseline="0"/>
            </a:lvl1pPr>
          </a:lstStyle>
          <a:p>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42952" r="29183"/>
          <a:stretch/>
        </p:blipFill>
        <p:spPr>
          <a:xfrm>
            <a:off x="3011557" y="0"/>
            <a:ext cx="2802835" cy="6858000"/>
          </a:xfrm>
          <a:prstGeom prst="rect">
            <a:avLst/>
          </a:prstGeom>
        </p:spPr>
      </p:pic>
    </p:spTree>
    <p:extLst>
      <p:ext uri="{BB962C8B-B14F-4D97-AF65-F5344CB8AC3E}">
        <p14:creationId xmlns:p14="http://schemas.microsoft.com/office/powerpoint/2010/main" val="30135188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3066" y="1122363"/>
            <a:ext cx="5290929" cy="2387600"/>
          </a:xfrm>
          <a:prstGeom prst="rect">
            <a:avLst/>
          </a:prstGeom>
        </p:spPr>
        <p:txBody>
          <a:bodyPr anchor="b">
            <a:normAutofit/>
          </a:bodyPr>
          <a:lstStyle>
            <a:lvl1pPr algn="l">
              <a:defRPr sz="4000"/>
            </a:lvl1pPr>
          </a:lstStyle>
          <a:p>
            <a:r>
              <a:rPr lang="en-US"/>
              <a:t>Title</a:t>
            </a:r>
            <a:endParaRPr lang="pt-BR"/>
          </a:p>
        </p:txBody>
      </p:sp>
      <p:sp>
        <p:nvSpPr>
          <p:cNvPr id="3" name="Subtitle 2"/>
          <p:cNvSpPr>
            <a:spLocks noGrp="1"/>
          </p:cNvSpPr>
          <p:nvPr>
            <p:ph type="subTitle" idx="1" hasCustomPrompt="1"/>
          </p:nvPr>
        </p:nvSpPr>
        <p:spPr>
          <a:xfrm>
            <a:off x="6303066" y="3602038"/>
            <a:ext cx="5290930" cy="1655762"/>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Short description</a:t>
            </a:r>
            <a:endParaRPr lang="pt-BR"/>
          </a:p>
        </p:txBody>
      </p:sp>
      <p:sp>
        <p:nvSpPr>
          <p:cNvPr id="4" name="Retângulo 3"/>
          <p:cNvSpPr/>
          <p:nvPr userDrawn="1"/>
        </p:nvSpPr>
        <p:spPr>
          <a:xfrm>
            <a:off x="0" y="0"/>
            <a:ext cx="3011557"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804" y="2850113"/>
            <a:ext cx="2433885" cy="963413"/>
          </a:xfrm>
          <a:prstGeom prst="rect">
            <a:avLst/>
          </a:prstGeom>
        </p:spPr>
      </p:pic>
      <p:grpSp>
        <p:nvGrpSpPr>
          <p:cNvPr id="10" name="Agrupar 9"/>
          <p:cNvGrpSpPr/>
          <p:nvPr userDrawn="1"/>
        </p:nvGrpSpPr>
        <p:grpSpPr>
          <a:xfrm>
            <a:off x="12082670" y="0"/>
            <a:ext cx="109330" cy="6858000"/>
            <a:chOff x="1" y="0"/>
            <a:chExt cx="109330" cy="6858000"/>
          </a:xfrm>
        </p:grpSpPr>
        <p:sp>
          <p:nvSpPr>
            <p:cNvPr id="11" name="Retângulo 10"/>
            <p:cNvSpPr/>
            <p:nvPr userDrawn="1"/>
          </p:nvSpPr>
          <p:spPr>
            <a:xfrm>
              <a:off x="1" y="5655365"/>
              <a:ext cx="109330" cy="1202635"/>
            </a:xfrm>
            <a:prstGeom prst="rect">
              <a:avLst/>
            </a:prstGeom>
            <a:solidFill>
              <a:srgbClr val="91C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2" name="Retângulo 11"/>
            <p:cNvSpPr/>
            <p:nvPr userDrawn="1"/>
          </p:nvSpPr>
          <p:spPr>
            <a:xfrm>
              <a:off x="1" y="365125"/>
              <a:ext cx="109330" cy="5290240"/>
            </a:xfrm>
            <a:prstGeom prst="rect">
              <a:avLst/>
            </a:prstGeom>
            <a:solidFill>
              <a:srgbClr val="2D9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3" name="Retângulo 12"/>
            <p:cNvSpPr/>
            <p:nvPr userDrawn="1"/>
          </p:nvSpPr>
          <p:spPr>
            <a:xfrm>
              <a:off x="1" y="0"/>
              <a:ext cx="109330" cy="365125"/>
            </a:xfrm>
            <a:prstGeom prst="rect">
              <a:avLst/>
            </a:prstGeom>
            <a:solidFill>
              <a:srgbClr val="E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4" name="Imagem 13"/>
          <p:cNvPicPr>
            <a:picLocks noChangeAspect="1"/>
          </p:cNvPicPr>
          <p:nvPr userDrawn="1"/>
        </p:nvPicPr>
        <p:blipFill rotWithShape="1">
          <a:blip r:embed="rId3">
            <a:extLst>
              <a:ext uri="{28A0092B-C50C-407E-A947-70E740481C1C}">
                <a14:useLocalDpi xmlns:a14="http://schemas.microsoft.com/office/drawing/2010/main" val="0"/>
              </a:ext>
            </a:extLst>
          </a:blip>
          <a:srcRect l="29754" r="42922"/>
          <a:stretch/>
        </p:blipFill>
        <p:spPr>
          <a:xfrm>
            <a:off x="3001617" y="0"/>
            <a:ext cx="2812774" cy="6862763"/>
          </a:xfrm>
          <a:prstGeom prst="rect">
            <a:avLst/>
          </a:prstGeom>
        </p:spPr>
      </p:pic>
    </p:spTree>
    <p:extLst>
      <p:ext uri="{BB962C8B-B14F-4D97-AF65-F5344CB8AC3E}">
        <p14:creationId xmlns:p14="http://schemas.microsoft.com/office/powerpoint/2010/main" val="272421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4.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5.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theme" Target="../theme/theme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9" Type="http://schemas.openxmlformats.org/officeDocument/2006/relationships/slideLayout" Target="../slideLayouts/slideLayout143.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8" Type="http://schemas.openxmlformats.org/officeDocument/2006/relationships/slideLayout" Target="../slideLayouts/slideLayout122.xml"/><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0" Type="http://schemas.openxmlformats.org/officeDocument/2006/relationships/slideLayout" Target="../slideLayouts/slideLayout134.xml"/><Relationship Id="rId41" Type="http://schemas.openxmlformats.org/officeDocument/2006/relationships/slideLayout" Target="../slideLayouts/slideLayout155.xml"/><Relationship Id="rId1" Type="http://schemas.openxmlformats.org/officeDocument/2006/relationships/slideLayout" Target="../slideLayouts/slideLayout115.xml"/><Relationship Id="rId6"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8914523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693" r:id="rId20"/>
    <p:sldLayoutId id="2147483749" r:id="rId21"/>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9203244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979" r:id="rId19"/>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pyright">
            <a:extLst>
              <a:ext uri="{FF2B5EF4-FFF2-40B4-BE49-F238E27FC236}">
                <a16:creationId xmlns:a16="http://schemas.microsoft.com/office/drawing/2014/main" id="{566DAF18-2176-6412-3EE9-0DA9AD1DF88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2022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7336599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4001" r:id="rId21"/>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11485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pyright">
            <a:extLst>
              <a:ext uri="{FF2B5EF4-FFF2-40B4-BE49-F238E27FC236}">
                <a16:creationId xmlns:a16="http://schemas.microsoft.com/office/drawing/2014/main" id="{566DAF18-2176-6412-3EE9-0DA9AD1DF88D}"/>
              </a:ext>
            </a:extLst>
          </p:cNvPr>
          <p:cNvSpPr txBox="1"/>
          <p:nvPr userDrawn="1"/>
        </p:nvSpPr>
        <p:spPr bwMode="black">
          <a:xfrm>
            <a:off x="10025940" y="6691980"/>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1" noProof="0">
                <a:solidFill>
                  <a:schemeClr val="tx1">
                    <a:lumMod val="65000"/>
                    <a:lumOff val="35000"/>
                  </a:schemeClr>
                </a:solidFill>
              </a:rPr>
              <a:t>2023 Origen Technologies - Confidential - All rights reserved.</a:t>
            </a:r>
            <a:endParaRPr kumimoji="0" lang="en-US" sz="600" b="1" i="0" u="none" kern="0" baseline="0">
              <a:solidFill>
                <a:schemeClr val="tx1">
                  <a:lumMod val="65000"/>
                  <a:lumOff val="35000"/>
                </a:schemeClr>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85472070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5" r:id="rId22"/>
    <p:sldLayoutId id="2147483816" r:id="rId23"/>
    <p:sldLayoutId id="2147483817" r:id="rId24"/>
    <p:sldLayoutId id="2147483818" r:id="rId25"/>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26719" y="365125"/>
            <a:ext cx="11380471"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9" name="Text Placeholder 2"/>
          <p:cNvSpPr>
            <a:spLocks noGrp="1"/>
          </p:cNvSpPr>
          <p:nvPr>
            <p:ph type="body" idx="1"/>
          </p:nvPr>
        </p:nvSpPr>
        <p:spPr>
          <a:xfrm>
            <a:off x="426719" y="1825625"/>
            <a:ext cx="113804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307829698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txStyles>
    <p:title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Montserrat Medium" charset="0"/>
                <a:ea typeface="Montserrat Medium" charset="0"/>
                <a:cs typeface="Montserrat Medium"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53749658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 id="2147483924" r:id="rId35"/>
    <p:sldLayoutId id="2147483925" r:id="rId36"/>
    <p:sldLayoutId id="2147483926" r:id="rId37"/>
    <p:sldLayoutId id="2147483927" r:id="rId38"/>
    <p:sldLayoutId id="2147483928" r:id="rId39"/>
    <p:sldLayoutId id="2147483929" r:id="rId40"/>
    <p:sldLayoutId id="2147483930" r:id="rId41"/>
    <p:sldLayoutId id="2147483931" r:id="rId42"/>
    <p:sldLayoutId id="2147483932" r:id="rId43"/>
    <p:sldLayoutId id="2147483933" r:id="rId44"/>
    <p:sldLayoutId id="2147483934" r:id="rId45"/>
    <p:sldLayoutId id="2147483935" r:id="rId46"/>
    <p:sldLayoutId id="2147483936" r:id="rId47"/>
    <p:sldLayoutId id="2147483937" r:id="rId48"/>
    <p:sldLayoutId id="2147483938" r:id="rId49"/>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70B0B-15BB-E2DE-68C1-88DDBCD83E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E2A5BA-6293-D781-1186-AFA63B4B4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D225E-C496-B3AD-2A74-35CF38D2E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906B0-5687-48E8-AAC7-712AC1E3DE8A}" type="datetimeFigureOut">
              <a:rPr lang="en-US" smtClean="0"/>
              <a:t>1/27/2026</a:t>
            </a:fld>
            <a:endParaRPr lang="en-US"/>
          </a:p>
        </p:txBody>
      </p:sp>
      <p:sp>
        <p:nvSpPr>
          <p:cNvPr id="5" name="Footer Placeholder 4">
            <a:extLst>
              <a:ext uri="{FF2B5EF4-FFF2-40B4-BE49-F238E27FC236}">
                <a16:creationId xmlns:a16="http://schemas.microsoft.com/office/drawing/2014/main" id="{97C433C8-82BF-DF5C-4501-E70387281A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B7B76C-A466-FD36-B27E-7A589EE0E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CF45B-FD61-4C59-BB20-93B6DB9C828B}" type="slidenum">
              <a:rPr lang="en-US" smtClean="0"/>
              <a:t>‹#›</a:t>
            </a:fld>
            <a:endParaRPr lang="en-US"/>
          </a:p>
        </p:txBody>
      </p:sp>
    </p:spTree>
    <p:extLst>
      <p:ext uri="{BB962C8B-B14F-4D97-AF65-F5344CB8AC3E}">
        <p14:creationId xmlns:p14="http://schemas.microsoft.com/office/powerpoint/2010/main" val="99269993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4002" r:id="rId12"/>
    <p:sldLayoutId id="21474840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7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7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5" Type="http://schemas.openxmlformats.org/officeDocument/2006/relationships/image" Target="../media/image50.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5" Type="http://schemas.openxmlformats.org/officeDocument/2006/relationships/image" Target="../media/image51.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76.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0.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75.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7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76.xml"/><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32.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176.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5.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76.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5.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owd of people in a plaza with a flag&#10;&#10;AI-generated content may be incorrect.">
            <a:extLst>
              <a:ext uri="{FF2B5EF4-FFF2-40B4-BE49-F238E27FC236}">
                <a16:creationId xmlns:a16="http://schemas.microsoft.com/office/drawing/2014/main" id="{121CF1CB-7968-9E34-D3AF-AC8662A034A0}"/>
              </a:ext>
            </a:extLst>
          </p:cNvPr>
          <p:cNvPicPr>
            <a:picLocks noChangeAspect="1"/>
          </p:cNvPicPr>
          <p:nvPr/>
        </p:nvPicPr>
        <p:blipFill>
          <a:blip r:embed="rId3"/>
          <a:srcRect l="83" t="7934" r="88" b="337"/>
          <a:stretch>
            <a:fillRect/>
          </a:stretch>
        </p:blipFill>
        <p:spPr>
          <a:xfrm>
            <a:off x="-3370" y="2207"/>
            <a:ext cx="12207340" cy="6896009"/>
          </a:xfrm>
          <a:prstGeom prst="rect">
            <a:avLst/>
          </a:prstGeom>
        </p:spPr>
      </p:pic>
      <p:pic>
        <p:nvPicPr>
          <p:cNvPr id="14" name="Imagem 13" descr="Fundo preto com letras brancas&#10;&#10;Descrição gerada automaticamente">
            <a:extLst>
              <a:ext uri="{FF2B5EF4-FFF2-40B4-BE49-F238E27FC236}">
                <a16:creationId xmlns:a16="http://schemas.microsoft.com/office/drawing/2014/main" id="{E6F2C849-B8CF-4AF6-4A37-3FD2F80E8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 y="-1778"/>
            <a:ext cx="8253766" cy="6924832"/>
          </a:xfrm>
          <a:prstGeom prst="rect">
            <a:avLst/>
          </a:prstGeom>
        </p:spPr>
      </p:pic>
      <p:pic>
        <p:nvPicPr>
          <p:cNvPr id="8" name="Imagem 7">
            <a:extLst>
              <a:ext uri="{FF2B5EF4-FFF2-40B4-BE49-F238E27FC236}">
                <a16:creationId xmlns:a16="http://schemas.microsoft.com/office/drawing/2014/main" id="{CB8D80A2-F66A-4F4C-97F2-7B616A3A9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2" y="6825554"/>
            <a:ext cx="12273281" cy="191770"/>
          </a:xfrm>
          <a:prstGeom prst="rect">
            <a:avLst/>
          </a:prstGeom>
        </p:spPr>
      </p:pic>
      <p:sp>
        <p:nvSpPr>
          <p:cNvPr id="6" name="Text 0"/>
          <p:cNvSpPr/>
          <p:nvPr/>
        </p:nvSpPr>
        <p:spPr>
          <a:xfrm>
            <a:off x="285750" y="1670746"/>
            <a:ext cx="7428452" cy="1524000"/>
          </a:xfrm>
          <a:prstGeom prst="rect">
            <a:avLst/>
          </a:prstGeom>
          <a:noFill/>
          <a:ln/>
        </p:spPr>
        <p:txBody>
          <a:bodyPr wrap="square" lIns="0" tIns="0" rIns="0" bIns="0" rtlCol="0" anchor="t"/>
          <a:lstStyle/>
          <a:p>
            <a:r>
              <a:rPr lang="en-US" sz="3600" b="1" i="1" dirty="0">
                <a:solidFill>
                  <a:schemeClr val="bg1"/>
                </a:solidFill>
                <a:latin typeface="Century Gothic" panose="020B0502020202020204" pitchFamily="34" charset="0"/>
                <a:ea typeface="+mn-lt"/>
                <a:cs typeface="+mn-lt"/>
              </a:rPr>
              <a:t>SAP DOCUMENT AND REPORTING COMPLIANCE partner Solution</a:t>
            </a:r>
          </a:p>
          <a:p>
            <a:r>
              <a:rPr lang="en-US" sz="3600" b="1" i="1" dirty="0">
                <a:solidFill>
                  <a:schemeClr val="bg1"/>
                </a:solidFill>
                <a:latin typeface="Century Gothic" panose="020B0502020202020204" pitchFamily="34" charset="0"/>
                <a:ea typeface="+mn-lt"/>
                <a:cs typeface="+mn-lt"/>
              </a:rPr>
              <a:t>for Mexico E-Invoice Inbound</a:t>
            </a:r>
            <a:endParaRPr lang="en-US" sz="3600" dirty="0">
              <a:latin typeface="Century Gothic" panose="020B0502020202020204" pitchFamily="34" charset="0"/>
            </a:endParaRPr>
          </a:p>
          <a:p>
            <a:pPr>
              <a:lnSpc>
                <a:spcPts val="6000"/>
              </a:lnSpc>
            </a:pPr>
            <a:endParaRPr lang="en-US" sz="4000" dirty="0">
              <a:latin typeface="Century Gothic" panose="020B0502020202020204" pitchFamily="34" charset="0"/>
            </a:endParaRPr>
          </a:p>
        </p:txBody>
      </p:sp>
      <p:sp>
        <p:nvSpPr>
          <p:cNvPr id="7" name="Text 1"/>
          <p:cNvSpPr/>
          <p:nvPr/>
        </p:nvSpPr>
        <p:spPr>
          <a:xfrm>
            <a:off x="285750" y="4248150"/>
            <a:ext cx="6188202" cy="381000"/>
          </a:xfrm>
          <a:prstGeom prst="rect">
            <a:avLst/>
          </a:prstGeom>
          <a:noFill/>
          <a:ln/>
        </p:spPr>
        <p:txBody>
          <a:bodyPr wrap="square" lIns="0" tIns="0" rIns="0" bIns="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Roboto" panose="02000000000000000000" pitchFamily="2" charset="0"/>
                <a:cs typeface="Roboto" panose="02000000000000000000" pitchFamily="2" charset="0"/>
              </a:rPr>
              <a:t>Enabling Sustainable Financial and Operating Success for Companies in USA/Brazil/LATAM/Europe/Asia</a:t>
            </a: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01" y="3900164"/>
            <a:ext cx="3203950" cy="685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lvl="0" defTabSz="914318">
              <a:lnSpc>
                <a:spcPct val="80000"/>
              </a:lnSpc>
              <a:defRPr/>
            </a:pPr>
            <a:r>
              <a:rPr lang="en-US" sz="3200" b="1" dirty="0">
                <a:solidFill>
                  <a:srgbClr val="018CC9"/>
                </a:solidFill>
                <a:latin typeface="Century Gothic" panose="020B0502020202020204" pitchFamily="34" charset="0"/>
              </a:rPr>
              <a:t>INTEGRATION MONITOR WITH SAT - MEXICO</a:t>
            </a:r>
            <a:endParaRPr lang="en-US" sz="3200" b="1" i="0" u="none" strike="noStrike" kern="1200" cap="none" spc="0" normalizeH="0" baseline="0" noProof="0" dirty="0">
              <a:ln>
                <a:noFill/>
              </a:ln>
              <a:effectLst/>
              <a:uLnTx/>
              <a:uFillTx/>
              <a:latin typeface="Century Gothic" panose="020B0502020202020204" pitchFamily="34" charset="0"/>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3" name="CaixaDeTexto 2">
            <a:extLst>
              <a:ext uri="{FF2B5EF4-FFF2-40B4-BE49-F238E27FC236}">
                <a16:creationId xmlns:a16="http://schemas.microsoft.com/office/drawing/2014/main" id="{373FEE16-4421-1598-90AA-E80395CE8FA1}"/>
              </a:ext>
            </a:extLst>
          </p:cNvPr>
          <p:cNvSpPr txBox="1"/>
          <p:nvPr/>
        </p:nvSpPr>
        <p:spPr>
          <a:xfrm>
            <a:off x="87086" y="2133600"/>
            <a:ext cx="0" cy="0"/>
          </a:xfrm>
          <a:prstGeom prst="rect">
            <a:avLst/>
          </a:prstGeom>
          <a:noFill/>
        </p:spPr>
        <p:txBody>
          <a:bodyPr wrap="none" lIns="0" rIns="0" rtlCol="0">
            <a:noAutofit/>
          </a:bodyPr>
          <a:lstStyle/>
          <a:p>
            <a:pPr marL="0" marR="0" lvl="0" indent="0" algn="just" defTabSz="1430670" rtl="0" eaLnBrk="1" fontAlgn="auto" latinLnBrk="0" hangingPunct="1">
              <a:lnSpc>
                <a:spcPct val="150000"/>
              </a:lnSpc>
              <a:spcBef>
                <a:spcPts val="0"/>
              </a:spcBef>
              <a:spcAft>
                <a:spcPts val="0"/>
              </a:spcAft>
              <a:buClrTx/>
              <a:buSzTx/>
              <a:buFontTx/>
              <a:buNone/>
              <a:tabLst/>
              <a:defRPr/>
            </a:pPr>
            <a:endParaRPr kumimoji="0" lang="pt-BR" sz="1600" i="0" u="none" strike="noStrike" kern="1200" cap="none" spc="0" normalizeH="0" baseline="0" noProof="0">
              <a:ln>
                <a:noFill/>
              </a:ln>
              <a:solidFill>
                <a:schemeClr val="tx1">
                  <a:lumMod val="50000"/>
                  <a:lumOff val="50000"/>
                  <a:alpha val="80000"/>
                </a:schemeClr>
              </a:solidFill>
              <a:effectLst/>
              <a:uLnTx/>
              <a:uFillTx/>
              <a:latin typeface="Century Gothic" panose="020B0502020202020204" pitchFamily="34" charset="0"/>
            </a:endParaRPr>
          </a:p>
        </p:txBody>
      </p:sp>
      <p:sp>
        <p:nvSpPr>
          <p:cNvPr id="9" name="CaixaDeTexto 3">
            <a:extLst>
              <a:ext uri="{FF2B5EF4-FFF2-40B4-BE49-F238E27FC236}">
                <a16:creationId xmlns:a16="http://schemas.microsoft.com/office/drawing/2014/main" id="{DFFF1FB0-0695-360F-0847-02C63964382F}"/>
              </a:ext>
            </a:extLst>
          </p:cNvPr>
          <p:cNvSpPr txBox="1"/>
          <p:nvPr/>
        </p:nvSpPr>
        <p:spPr>
          <a:xfrm>
            <a:off x="445075" y="1408797"/>
            <a:ext cx="11054655" cy="338554"/>
          </a:xfrm>
          <a:prstGeom prst="rect">
            <a:avLst/>
          </a:prstGeom>
          <a:noFill/>
        </p:spPr>
        <p:txBody>
          <a:bodyPr wrap="square">
            <a:spAutoFit/>
          </a:bodyPr>
          <a:lstStyle/>
          <a:p>
            <a:pPr lvl="0"/>
            <a:r>
              <a:rPr lang="en-US" sz="1600" kern="0" dirty="0">
                <a:solidFill>
                  <a:schemeClr val="tx1">
                    <a:lumMod val="75000"/>
                    <a:lumOff val="25000"/>
                  </a:schemeClr>
                </a:solidFill>
                <a:latin typeface="Century Gothic" panose="020B0502020202020204" pitchFamily="34" charset="0"/>
                <a:ea typeface="Arial Unicode MS" pitchFamily="34" charset="-128"/>
              </a:rPr>
              <a:t>Flow of information and connections:</a:t>
            </a:r>
          </a:p>
        </p:txBody>
      </p:sp>
      <p:sp>
        <p:nvSpPr>
          <p:cNvPr id="2" name="Google Shape;58;p14">
            <a:extLst>
              <a:ext uri="{FF2B5EF4-FFF2-40B4-BE49-F238E27FC236}">
                <a16:creationId xmlns:a16="http://schemas.microsoft.com/office/drawing/2014/main" id="{98233E83-78B9-A4B1-B873-840E80A833E6}"/>
              </a:ext>
            </a:extLst>
          </p:cNvPr>
          <p:cNvSpPr/>
          <p:nvPr/>
        </p:nvSpPr>
        <p:spPr>
          <a:xfrm>
            <a:off x="4580492" y="2359892"/>
            <a:ext cx="3292054" cy="1599429"/>
          </a:xfrm>
          <a:prstGeom prst="roundRect">
            <a:avLst>
              <a:gd name="adj" fmla="val 16667"/>
            </a:avLst>
          </a:prstGeom>
          <a:solidFill>
            <a:srgbClr val="CFE2F3"/>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lvl="0" algn="ctr"/>
            <a:r>
              <a:rPr lang="pt-BR" sz="1100" b="1" dirty="0"/>
              <a:t>MONITOR DE IINTEGRATION MONITOR WITH SAT</a:t>
            </a:r>
            <a:endParaRPr sz="1100" b="1" dirty="0"/>
          </a:p>
        </p:txBody>
      </p:sp>
      <p:pic>
        <p:nvPicPr>
          <p:cNvPr id="14" name="Google Shape;59;p14">
            <a:extLst>
              <a:ext uri="{FF2B5EF4-FFF2-40B4-BE49-F238E27FC236}">
                <a16:creationId xmlns:a16="http://schemas.microsoft.com/office/drawing/2014/main" id="{74DD9BEF-E6EC-49C7-60A8-3CF2DB625211}"/>
              </a:ext>
            </a:extLst>
          </p:cNvPr>
          <p:cNvPicPr preferRelativeResize="0"/>
          <p:nvPr/>
        </p:nvPicPr>
        <p:blipFill>
          <a:blip r:embed="rId5">
            <a:alphaModFix/>
          </a:blip>
          <a:stretch>
            <a:fillRect/>
          </a:stretch>
        </p:blipFill>
        <p:spPr>
          <a:xfrm>
            <a:off x="1480780" y="2206210"/>
            <a:ext cx="1981154" cy="1865111"/>
          </a:xfrm>
          <a:prstGeom prst="rect">
            <a:avLst/>
          </a:prstGeom>
          <a:noFill/>
          <a:ln>
            <a:noFill/>
          </a:ln>
        </p:spPr>
      </p:pic>
      <p:sp>
        <p:nvSpPr>
          <p:cNvPr id="15" name="Google Shape;60;p14">
            <a:extLst>
              <a:ext uri="{FF2B5EF4-FFF2-40B4-BE49-F238E27FC236}">
                <a16:creationId xmlns:a16="http://schemas.microsoft.com/office/drawing/2014/main" id="{329D4FFD-483A-3645-66FE-1299EDE4A9D7}"/>
              </a:ext>
            </a:extLst>
          </p:cNvPr>
          <p:cNvSpPr/>
          <p:nvPr/>
        </p:nvSpPr>
        <p:spPr>
          <a:xfrm>
            <a:off x="3549579" y="3046521"/>
            <a:ext cx="943395" cy="412400"/>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61;p14">
            <a:extLst>
              <a:ext uri="{FF2B5EF4-FFF2-40B4-BE49-F238E27FC236}">
                <a16:creationId xmlns:a16="http://schemas.microsoft.com/office/drawing/2014/main" id="{AC171983-44CE-A8ED-7EF4-07B53CB29BFC}"/>
              </a:ext>
            </a:extLst>
          </p:cNvPr>
          <p:cNvSpPr/>
          <p:nvPr/>
        </p:nvSpPr>
        <p:spPr>
          <a:xfrm rot="10800000">
            <a:off x="7937135" y="3046521"/>
            <a:ext cx="943395" cy="412400"/>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 name="Google Shape;62;p14">
            <a:extLst>
              <a:ext uri="{FF2B5EF4-FFF2-40B4-BE49-F238E27FC236}">
                <a16:creationId xmlns:a16="http://schemas.microsoft.com/office/drawing/2014/main" id="{63273754-29CA-7AA1-F1E8-6395691394B4}"/>
              </a:ext>
            </a:extLst>
          </p:cNvPr>
          <p:cNvPicPr preferRelativeResize="0"/>
          <p:nvPr/>
        </p:nvPicPr>
        <p:blipFill>
          <a:blip r:embed="rId6">
            <a:alphaModFix/>
          </a:blip>
          <a:stretch>
            <a:fillRect/>
          </a:stretch>
        </p:blipFill>
        <p:spPr>
          <a:xfrm>
            <a:off x="9042901" y="2815159"/>
            <a:ext cx="1743231" cy="812376"/>
          </a:xfrm>
          <a:prstGeom prst="rect">
            <a:avLst/>
          </a:prstGeom>
          <a:noFill/>
          <a:ln>
            <a:noFill/>
          </a:ln>
        </p:spPr>
      </p:pic>
      <p:sp>
        <p:nvSpPr>
          <p:cNvPr id="20" name="Google Shape;63;p14">
            <a:extLst>
              <a:ext uri="{FF2B5EF4-FFF2-40B4-BE49-F238E27FC236}">
                <a16:creationId xmlns:a16="http://schemas.microsoft.com/office/drawing/2014/main" id="{C249929F-3DEB-3D4B-A89F-7EA02DD0CD6B}"/>
              </a:ext>
            </a:extLst>
          </p:cNvPr>
          <p:cNvSpPr txBox="1"/>
          <p:nvPr/>
        </p:nvSpPr>
        <p:spPr>
          <a:xfrm>
            <a:off x="4589201" y="4577651"/>
            <a:ext cx="3400039" cy="1013743"/>
          </a:xfrm>
          <a:prstGeom prst="rect">
            <a:avLst/>
          </a:prstGeom>
          <a:noFill/>
          <a:ln>
            <a:noFill/>
          </a:ln>
        </p:spPr>
        <p:txBody>
          <a:bodyPr spcFirstLastPara="1" wrap="square" lIns="91425" tIns="91425" rIns="91425" bIns="91425" anchor="ctr" anchorCtr="0">
            <a:noAutofit/>
          </a:bodyPr>
          <a:lstStyle/>
          <a:p>
            <a:pPr lvl="0" algn="ctr"/>
            <a:r>
              <a:rPr lang="pt-BR" b="1" dirty="0">
                <a:solidFill>
                  <a:schemeClr val="dk2"/>
                </a:solidFill>
              </a:rPr>
              <a:t>VALIDATION AND REGISTRATION PROCESSES IN SAP</a:t>
            </a:r>
            <a:endParaRPr sz="1800" b="1" dirty="0">
              <a:solidFill>
                <a:schemeClr val="dk2"/>
              </a:solidFill>
            </a:endParaRPr>
          </a:p>
        </p:txBody>
      </p:sp>
      <p:sp>
        <p:nvSpPr>
          <p:cNvPr id="21" name="Google Shape;64;p14">
            <a:extLst>
              <a:ext uri="{FF2B5EF4-FFF2-40B4-BE49-F238E27FC236}">
                <a16:creationId xmlns:a16="http://schemas.microsoft.com/office/drawing/2014/main" id="{E348EB0E-713C-A9EE-FD06-E56A55D90EC7}"/>
              </a:ext>
            </a:extLst>
          </p:cNvPr>
          <p:cNvSpPr/>
          <p:nvPr/>
        </p:nvSpPr>
        <p:spPr>
          <a:xfrm rot="-5400000">
            <a:off x="5572578" y="4234472"/>
            <a:ext cx="429124" cy="217328"/>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65;p14">
            <a:extLst>
              <a:ext uri="{FF2B5EF4-FFF2-40B4-BE49-F238E27FC236}">
                <a16:creationId xmlns:a16="http://schemas.microsoft.com/office/drawing/2014/main" id="{4C088405-FA2D-693A-254E-7E4E9EE1626E}"/>
              </a:ext>
            </a:extLst>
          </p:cNvPr>
          <p:cNvSpPr/>
          <p:nvPr/>
        </p:nvSpPr>
        <p:spPr>
          <a:xfrm rot="5400000">
            <a:off x="6571878" y="4234472"/>
            <a:ext cx="429124" cy="217328"/>
          </a:xfrm>
          <a:prstGeom prst="stripedRightArrow">
            <a:avLst>
              <a:gd name="adj1" fmla="val 50000"/>
              <a:gd name="adj2" fmla="val 50000"/>
            </a:avLst>
          </a:prstGeom>
          <a:gradFill>
            <a:gsLst>
              <a:gs pos="0">
                <a:srgbClr val="F2F2F2"/>
              </a:gs>
              <a:gs pos="100000">
                <a:srgbClr val="A6A6A6"/>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03608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477" y="1302004"/>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lang="en-US" sz="3200" b="1" dirty="0">
                <a:solidFill>
                  <a:srgbClr val="018CC9"/>
                </a:solidFill>
                <a:latin typeface="Century Gothic" panose="020B0502020202020204" pitchFamily="34" charset="0"/>
              </a:rPr>
              <a:t>MEXICO INBOUND </a:t>
            </a:r>
            <a:r>
              <a:rPr lang="en-US" sz="3200" b="1" spc="0" dirty="0">
                <a:solidFill>
                  <a:srgbClr val="018CC9"/>
                </a:solidFill>
                <a:latin typeface="Century Gothic" panose="020B0502020202020204" pitchFamily="34" charset="0"/>
              </a:rPr>
              <a:t>SOLUTION</a:t>
            </a:r>
            <a:r>
              <a:rPr kumimoji="0" lang="en-US" sz="3200" b="1" i="0" u="none" strike="noStrike" kern="1200" cap="none" spc="0" normalizeH="0" baseline="0" noProof="0" dirty="0">
                <a:ln>
                  <a:noFill/>
                </a:ln>
                <a:solidFill>
                  <a:srgbClr val="018CC9"/>
                </a:solidFill>
                <a:effectLst/>
                <a:uLnTx/>
                <a:uFillTx/>
                <a:latin typeface="Century Gothic" panose="020B0502020202020204" pitchFamily="34" charset="0"/>
                <a:ea typeface="+mj-ea"/>
                <a:cs typeface="+mj-cs"/>
              </a:rPr>
              <a:t> ARCHITECTURE</a:t>
            </a:r>
            <a:endParaRPr lang="en-US" sz="3200" b="1" i="0" u="none" strike="noStrike" kern="1200" cap="none" spc="0" normalizeH="0" baseline="0" noProof="0" dirty="0">
              <a:ln>
                <a:noFill/>
              </a:ln>
              <a:effectLst/>
              <a:uLnTx/>
              <a:uFillTx/>
              <a:latin typeface="Century Gothic" panose="020B0502020202020204" pitchFamily="34" charset="0"/>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5309" y="873118"/>
            <a:ext cx="3113549" cy="66675"/>
          </a:xfrm>
          <a:prstGeom prst="rect">
            <a:avLst/>
          </a:prstGeom>
        </p:spPr>
      </p:pic>
      <p:sp>
        <p:nvSpPr>
          <p:cNvPr id="3" name="Rectangle 203">
            <a:extLst>
              <a:ext uri="{FF2B5EF4-FFF2-40B4-BE49-F238E27FC236}">
                <a16:creationId xmlns:a16="http://schemas.microsoft.com/office/drawing/2014/main" id="{B3ADBC2A-D3DB-E89A-DDFF-2973EF350B16}"/>
              </a:ext>
            </a:extLst>
          </p:cNvPr>
          <p:cNvSpPr/>
          <p:nvPr/>
        </p:nvSpPr>
        <p:spPr bwMode="gray">
          <a:xfrm>
            <a:off x="615309" y="1237850"/>
            <a:ext cx="10417477" cy="781991"/>
          </a:xfrm>
          <a:prstGeom prst="rect">
            <a:avLst/>
          </a:prstGeom>
          <a:noFill/>
          <a:ln w="19050" cmpd="sng" algn="ctr">
            <a:solidFill>
              <a:schemeClr val="bg1">
                <a:lumMod val="50000"/>
              </a:schemeClr>
            </a:solidFill>
            <a:prstDash val="sysDot"/>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pic>
        <p:nvPicPr>
          <p:cNvPr id="4" name="Picture 12">
            <a:extLst>
              <a:ext uri="{FF2B5EF4-FFF2-40B4-BE49-F238E27FC236}">
                <a16:creationId xmlns:a16="http://schemas.microsoft.com/office/drawing/2014/main" id="{5F8864AD-9BB1-F5FF-2F57-6A684CB1D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685" y="1335770"/>
            <a:ext cx="1144683" cy="1152753"/>
          </a:xfrm>
          <a:prstGeom prst="rect">
            <a:avLst/>
          </a:prstGeom>
        </p:spPr>
      </p:pic>
      <p:sp>
        <p:nvSpPr>
          <p:cNvPr id="6" name="Rectangle 92">
            <a:extLst>
              <a:ext uri="{FF2B5EF4-FFF2-40B4-BE49-F238E27FC236}">
                <a16:creationId xmlns:a16="http://schemas.microsoft.com/office/drawing/2014/main" id="{7CF7D774-C960-D38C-F290-3877935545B8}"/>
              </a:ext>
            </a:extLst>
          </p:cNvPr>
          <p:cNvSpPr/>
          <p:nvPr/>
        </p:nvSpPr>
        <p:spPr bwMode="gray">
          <a:xfrm>
            <a:off x="6961057" y="1437061"/>
            <a:ext cx="599081" cy="344478"/>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rPr>
              <a:t>SII</a:t>
            </a:r>
          </a:p>
        </p:txBody>
      </p:sp>
      <p:sp>
        <p:nvSpPr>
          <p:cNvPr id="7" name="Rectangle 93">
            <a:extLst>
              <a:ext uri="{FF2B5EF4-FFF2-40B4-BE49-F238E27FC236}">
                <a16:creationId xmlns:a16="http://schemas.microsoft.com/office/drawing/2014/main" id="{C04D5050-9258-94A9-454B-8DC67D69EE96}"/>
              </a:ext>
            </a:extLst>
          </p:cNvPr>
          <p:cNvSpPr/>
          <p:nvPr/>
        </p:nvSpPr>
        <p:spPr bwMode="gray">
          <a:xfrm>
            <a:off x="4186315" y="1437237"/>
            <a:ext cx="1092627" cy="344478"/>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lang="en-US" sz="1050" kern="0" dirty="0">
                <a:latin typeface="Century Gothic" panose="020B0502020202020204" pitchFamily="34" charset="0"/>
                <a:ea typeface="Arial Unicode MS" pitchFamily="34" charset="-128"/>
                <a:cs typeface="Arial Unicode MS" pitchFamily="34" charset="-128"/>
              </a:rPr>
              <a:t>DIAN</a:t>
            </a:r>
            <a:endParaRPr kumimoji="0" lang="en-US" sz="1050" u="none" strike="noStrike" kern="0" cap="none" spc="0" normalizeH="0" baseline="0" noProof="0" dirty="0">
              <a:ln>
                <a:noFill/>
              </a:ln>
              <a:effectLst/>
              <a:uLnTx/>
              <a:uFillTx/>
              <a:latin typeface="Century Gothic" panose="020B0502020202020204" pitchFamily="34" charset="0"/>
              <a:ea typeface="Arial Unicode MS" pitchFamily="34" charset="-128"/>
              <a:cs typeface="Arial Unicode MS" pitchFamily="34" charset="-128"/>
            </a:endParaRPr>
          </a:p>
        </p:txBody>
      </p:sp>
      <p:sp>
        <p:nvSpPr>
          <p:cNvPr id="8" name="Rectangle 94">
            <a:extLst>
              <a:ext uri="{FF2B5EF4-FFF2-40B4-BE49-F238E27FC236}">
                <a16:creationId xmlns:a16="http://schemas.microsoft.com/office/drawing/2014/main" id="{0D3A555D-6BE4-6A74-9F9A-CF3A21990387}"/>
              </a:ext>
            </a:extLst>
          </p:cNvPr>
          <p:cNvSpPr/>
          <p:nvPr/>
        </p:nvSpPr>
        <p:spPr bwMode="gray">
          <a:xfrm>
            <a:off x="5536510" y="1437237"/>
            <a:ext cx="925494" cy="344478"/>
          </a:xfrm>
          <a:prstGeom prst="rect">
            <a:avLst/>
          </a:prstGeom>
          <a:solidFill>
            <a:srgbClr val="018CC9"/>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dirty="0">
                <a:ln>
                  <a:noFill/>
                </a:ln>
                <a:solidFill>
                  <a:schemeClr val="bg1"/>
                </a:solidFill>
                <a:effectLst/>
                <a:uLnTx/>
                <a:uFillTx/>
                <a:latin typeface="Century Gothic" panose="020B0502020202020204" pitchFamily="34" charset="0"/>
                <a:ea typeface="Arial Unicode MS" pitchFamily="34" charset="-128"/>
                <a:cs typeface="Arial Unicode MS" pitchFamily="34" charset="-128"/>
              </a:rPr>
              <a:t>SAT/PAC</a:t>
            </a:r>
          </a:p>
        </p:txBody>
      </p:sp>
      <p:sp>
        <p:nvSpPr>
          <p:cNvPr id="10" name="TextBox 138">
            <a:extLst>
              <a:ext uri="{FF2B5EF4-FFF2-40B4-BE49-F238E27FC236}">
                <a16:creationId xmlns:a16="http://schemas.microsoft.com/office/drawing/2014/main" id="{A90F35D4-9C29-C75D-99BD-C655C30085F9}"/>
              </a:ext>
            </a:extLst>
          </p:cNvPr>
          <p:cNvSpPr txBox="1"/>
          <p:nvPr/>
        </p:nvSpPr>
        <p:spPr>
          <a:xfrm>
            <a:off x="1296695" y="3061308"/>
            <a:ext cx="1210330" cy="338554"/>
          </a:xfrm>
          <a:prstGeom prst="rect">
            <a:avLst/>
          </a:prstGeom>
          <a:noFill/>
        </p:spPr>
        <p:txBody>
          <a:bodyPr wrap="square" lIns="0" tIns="0" rIns="0" bIns="0" rtlCol="0">
            <a:spAutoFit/>
          </a:bodyPr>
          <a:lstStyle>
            <a:defPPr>
              <a:defRPr lang="de-DE"/>
            </a:defPPr>
            <a:lvl1pPr fontAlgn="base">
              <a:spcBef>
                <a:spcPts val="536"/>
              </a:spcBef>
              <a:spcAft>
                <a:spcPct val="0"/>
              </a:spcAft>
              <a:buClr>
                <a:srgbClr val="F0AB00"/>
              </a:buClr>
              <a:buSzPct val="80000"/>
              <a:defRPr sz="1600" b="1" kern="0">
                <a:ea typeface="Arial Unicode MS" pitchFamily="34" charset="-128"/>
                <a:cs typeface="Arial Unicode MS" pitchFamily="34" charset="-128"/>
              </a:defRPr>
            </a:lvl1pPr>
          </a:lstStyle>
          <a:p>
            <a:pPr defTabSz="1088776"/>
            <a:r>
              <a:rPr lang="en-US" sz="1100" b="0" dirty="0">
                <a:solidFill>
                  <a:schemeClr val="tx1">
                    <a:lumMod val="75000"/>
                    <a:lumOff val="25000"/>
                  </a:schemeClr>
                </a:solidFill>
                <a:latin typeface="Century Gothic" panose="020B0502020202020204" pitchFamily="34" charset="0"/>
              </a:rPr>
              <a:t>Communication</a:t>
            </a:r>
            <a:r>
              <a:rPr lang="es-MX" sz="1100" b="0" dirty="0">
                <a:solidFill>
                  <a:schemeClr val="tx1">
                    <a:lumMod val="75000"/>
                    <a:lumOff val="25000"/>
                  </a:schemeClr>
                </a:solidFill>
                <a:latin typeface="Century Gothic" panose="020B0502020202020204" pitchFamily="34" charset="0"/>
              </a:rPr>
              <a:t> </a:t>
            </a:r>
            <a:r>
              <a:rPr lang="en-US" sz="1100" b="0" dirty="0">
                <a:solidFill>
                  <a:schemeClr val="tx1">
                    <a:lumMod val="75000"/>
                    <a:lumOff val="25000"/>
                  </a:schemeClr>
                </a:solidFill>
                <a:latin typeface="Century Gothic" panose="020B0502020202020204" pitchFamily="34" charset="0"/>
              </a:rPr>
              <a:t>Platform</a:t>
            </a:r>
          </a:p>
        </p:txBody>
      </p:sp>
      <p:sp>
        <p:nvSpPr>
          <p:cNvPr id="11" name="TextBox 162">
            <a:extLst>
              <a:ext uri="{FF2B5EF4-FFF2-40B4-BE49-F238E27FC236}">
                <a16:creationId xmlns:a16="http://schemas.microsoft.com/office/drawing/2014/main" id="{E4020E67-B9D4-E726-6DB9-917DBB827CA5}"/>
              </a:ext>
            </a:extLst>
          </p:cNvPr>
          <p:cNvSpPr txBox="1"/>
          <p:nvPr/>
        </p:nvSpPr>
        <p:spPr>
          <a:xfrm>
            <a:off x="1364470" y="4850956"/>
            <a:ext cx="595348" cy="169277"/>
          </a:xfrm>
          <a:prstGeom prst="rect">
            <a:avLst/>
          </a:prstGeom>
          <a:noFill/>
        </p:spPr>
        <p:txBody>
          <a:bodyPr wrap="square" lIns="0" tIns="0" rIns="0" bIns="0" rtlCol="0">
            <a:spAutoFit/>
          </a:bodyPr>
          <a:lstStyle/>
          <a:p>
            <a:pPr defTabSz="1088776" fontAlgn="base">
              <a:spcBef>
                <a:spcPts val="536"/>
              </a:spcBef>
              <a:spcAft>
                <a:spcPct val="0"/>
              </a:spcAft>
              <a:buClr>
                <a:srgbClr val="F0AB00"/>
              </a:buClr>
              <a:buSzPct val="80000"/>
            </a:pPr>
            <a:r>
              <a:rPr lang="en-US" sz="1100" kern="0" dirty="0">
                <a:solidFill>
                  <a:schemeClr val="tx1">
                    <a:lumMod val="75000"/>
                    <a:lumOff val="25000"/>
                  </a:schemeClr>
                </a:solidFill>
                <a:latin typeface="Century Gothic" panose="020B0502020202020204" pitchFamily="34" charset="0"/>
                <a:ea typeface="Arial Unicode MS" pitchFamily="34" charset="-128"/>
                <a:cs typeface="Arial Unicode MS" pitchFamily="34" charset="-128"/>
              </a:rPr>
              <a:t>Suite</a:t>
            </a:r>
          </a:p>
        </p:txBody>
      </p:sp>
      <p:sp>
        <p:nvSpPr>
          <p:cNvPr id="12" name="TextBox 167">
            <a:extLst>
              <a:ext uri="{FF2B5EF4-FFF2-40B4-BE49-F238E27FC236}">
                <a16:creationId xmlns:a16="http://schemas.microsoft.com/office/drawing/2014/main" id="{FDAD0262-4109-0692-C47E-E0ECA916C235}"/>
              </a:ext>
            </a:extLst>
          </p:cNvPr>
          <p:cNvSpPr txBox="1"/>
          <p:nvPr/>
        </p:nvSpPr>
        <p:spPr>
          <a:xfrm>
            <a:off x="1374610" y="1573933"/>
            <a:ext cx="1468712" cy="169277"/>
          </a:xfrm>
          <a:prstGeom prst="rect">
            <a:avLst/>
          </a:prstGeom>
          <a:noFill/>
        </p:spPr>
        <p:txBody>
          <a:bodyPr wrap="square" lIns="0" tIns="0" rIns="0" bIns="0" rtlCol="0">
            <a:spAutoFit/>
          </a:bodyPr>
          <a:lstStyle/>
          <a:p>
            <a:pPr defTabSz="1088776" fontAlgn="base">
              <a:spcBef>
                <a:spcPts val="536"/>
              </a:spcBef>
              <a:spcAft>
                <a:spcPct val="0"/>
              </a:spcAft>
              <a:buClr>
                <a:srgbClr val="F0AB00"/>
              </a:buClr>
              <a:buSzPct val="80000"/>
            </a:pPr>
            <a:r>
              <a:rPr lang="en-US" sz="1100" kern="0" dirty="0">
                <a:solidFill>
                  <a:schemeClr val="tx1">
                    <a:lumMod val="75000"/>
                    <a:lumOff val="25000"/>
                  </a:schemeClr>
                </a:solidFill>
                <a:latin typeface="Century Gothic" panose="020B0502020202020204" pitchFamily="34" charset="0"/>
                <a:ea typeface="Arial Unicode MS" pitchFamily="34" charset="-128"/>
                <a:cs typeface="Arial Unicode MS" pitchFamily="34" charset="-128"/>
              </a:rPr>
              <a:t>Transmitter</a:t>
            </a:r>
          </a:p>
        </p:txBody>
      </p:sp>
      <p:pic>
        <p:nvPicPr>
          <p:cNvPr id="26" name="Picture 24">
            <a:extLst>
              <a:ext uri="{FF2B5EF4-FFF2-40B4-BE49-F238E27FC236}">
                <a16:creationId xmlns:a16="http://schemas.microsoft.com/office/drawing/2014/main" id="{429B1B72-40CB-00DF-6208-B3A5E2427052}"/>
              </a:ext>
            </a:extLst>
          </p:cNvPr>
          <p:cNvPicPr>
            <a:picLocks noChangeAspect="1"/>
          </p:cNvPicPr>
          <p:nvPr/>
        </p:nvPicPr>
        <p:blipFill>
          <a:blip r:embed="rId5">
            <a:duotone>
              <a:schemeClr val="accent4">
                <a:shade val="45000"/>
                <a:satMod val="135000"/>
              </a:schemeClr>
              <a:prstClr val="white"/>
            </a:duotone>
          </a:blip>
          <a:stretch>
            <a:fillRect/>
          </a:stretch>
        </p:blipFill>
        <p:spPr>
          <a:xfrm>
            <a:off x="686984" y="2981709"/>
            <a:ext cx="521083" cy="482744"/>
          </a:xfrm>
          <a:prstGeom prst="rect">
            <a:avLst/>
          </a:prstGeom>
        </p:spPr>
      </p:pic>
      <p:pic>
        <p:nvPicPr>
          <p:cNvPr id="27" name="Picture 28">
            <a:extLst>
              <a:ext uri="{FF2B5EF4-FFF2-40B4-BE49-F238E27FC236}">
                <a16:creationId xmlns:a16="http://schemas.microsoft.com/office/drawing/2014/main" id="{A438C911-3FEF-A327-77D5-1F8259D40AF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4683" y="1401197"/>
            <a:ext cx="490085" cy="454027"/>
          </a:xfrm>
          <a:prstGeom prst="rect">
            <a:avLst/>
          </a:prstGeom>
        </p:spPr>
      </p:pic>
      <p:pic>
        <p:nvPicPr>
          <p:cNvPr id="28" name="Bild 57" descr="281308_Computer_R_blue.png">
            <a:extLst>
              <a:ext uri="{FF2B5EF4-FFF2-40B4-BE49-F238E27FC236}">
                <a16:creationId xmlns:a16="http://schemas.microsoft.com/office/drawing/2014/main" id="{2FA5785E-A64F-6AFD-3FE2-96389B37DA1F}"/>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48234" y="4712357"/>
            <a:ext cx="473632" cy="438782"/>
          </a:xfrm>
          <a:prstGeom prst="rect">
            <a:avLst/>
          </a:prstGeom>
        </p:spPr>
      </p:pic>
      <p:sp>
        <p:nvSpPr>
          <p:cNvPr id="29" name="Rectangle 203">
            <a:extLst>
              <a:ext uri="{FF2B5EF4-FFF2-40B4-BE49-F238E27FC236}">
                <a16:creationId xmlns:a16="http://schemas.microsoft.com/office/drawing/2014/main" id="{DA7AF38E-8D7C-0CEE-2BAD-8C98494C5086}"/>
              </a:ext>
            </a:extLst>
          </p:cNvPr>
          <p:cNvSpPr/>
          <p:nvPr/>
        </p:nvSpPr>
        <p:spPr bwMode="gray">
          <a:xfrm>
            <a:off x="614757" y="2549033"/>
            <a:ext cx="10417478" cy="1348097"/>
          </a:xfrm>
          <a:prstGeom prst="rect">
            <a:avLst/>
          </a:prstGeom>
          <a:noFill/>
          <a:ln w="19050" cmpd="sng" algn="ctr">
            <a:solidFill>
              <a:schemeClr val="bg1">
                <a:lumMod val="50000"/>
              </a:schemeClr>
            </a:solidFill>
            <a:prstDash val="sysDot"/>
            <a:miter lim="800000"/>
            <a:headEnd/>
            <a:tailEnd/>
          </a:ln>
        </p:spPr>
        <p:txBody>
          <a:bodyPr lIns="80351" tIns="64281" rIns="80351" bIns="64281" rtlCol="0" anchor="ctr"/>
          <a:lstStyle/>
          <a:p>
            <a:pPr marL="0" marR="0" lvl="2" indent="0" defTabSz="1088776" eaLnBrk="1" fontAlgn="base" latinLnBrk="0" hangingPunct="1">
              <a:lnSpc>
                <a:spcPct val="100000"/>
              </a:lnSpc>
              <a:spcBef>
                <a:spcPts val="400"/>
              </a:spcBef>
              <a:spcAft>
                <a:spcPct val="0"/>
              </a:spcAft>
              <a:buClr>
                <a:srgbClr val="F0AB00"/>
              </a:buClr>
              <a:buSzPct val="100000"/>
              <a:buFont typeface="Wingdings"/>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ndParaRPr>
          </a:p>
        </p:txBody>
      </p:sp>
      <p:sp>
        <p:nvSpPr>
          <p:cNvPr id="30" name="Rectangle 152">
            <a:extLst>
              <a:ext uri="{FF2B5EF4-FFF2-40B4-BE49-F238E27FC236}">
                <a16:creationId xmlns:a16="http://schemas.microsoft.com/office/drawing/2014/main" id="{6985CD5F-18CC-5966-B451-8C104C1FDBF8}"/>
              </a:ext>
            </a:extLst>
          </p:cNvPr>
          <p:cNvSpPr/>
          <p:nvPr/>
        </p:nvSpPr>
        <p:spPr bwMode="gray">
          <a:xfrm>
            <a:off x="614757" y="4222874"/>
            <a:ext cx="10417478" cy="1985918"/>
          </a:xfrm>
          <a:prstGeom prst="rect">
            <a:avLst/>
          </a:prstGeom>
          <a:noFill/>
          <a:ln w="19050" cmpd="sng" algn="ctr">
            <a:solidFill>
              <a:schemeClr val="bg1">
                <a:lumMod val="50000"/>
              </a:schemeClr>
            </a:solidFill>
            <a:prstDash val="sysDot"/>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sp>
        <p:nvSpPr>
          <p:cNvPr id="31" name="Rectangle 59">
            <a:extLst>
              <a:ext uri="{FF2B5EF4-FFF2-40B4-BE49-F238E27FC236}">
                <a16:creationId xmlns:a16="http://schemas.microsoft.com/office/drawing/2014/main" id="{BC0D1341-66C7-E9E5-3D7E-058D40AB36ED}"/>
              </a:ext>
            </a:extLst>
          </p:cNvPr>
          <p:cNvSpPr/>
          <p:nvPr/>
        </p:nvSpPr>
        <p:spPr bwMode="gray">
          <a:xfrm>
            <a:off x="2507025" y="4447048"/>
            <a:ext cx="7816444" cy="953173"/>
          </a:xfrm>
          <a:prstGeom prst="rect">
            <a:avLst/>
          </a:prstGeom>
          <a:solidFill>
            <a:schemeClr val="bg1">
              <a:lumMod val="95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sp>
        <p:nvSpPr>
          <p:cNvPr id="33" name="TextBox 62">
            <a:extLst>
              <a:ext uri="{FF2B5EF4-FFF2-40B4-BE49-F238E27FC236}">
                <a16:creationId xmlns:a16="http://schemas.microsoft.com/office/drawing/2014/main" id="{19703312-38D7-8E03-2273-CA7E6EFB7297}"/>
              </a:ext>
            </a:extLst>
          </p:cNvPr>
          <p:cNvSpPr txBox="1"/>
          <p:nvPr/>
        </p:nvSpPr>
        <p:spPr>
          <a:xfrm>
            <a:off x="2563135" y="4535861"/>
            <a:ext cx="3482177" cy="163300"/>
          </a:xfrm>
          <a:prstGeom prst="rect">
            <a:avLst/>
          </a:prstGeom>
          <a:noFill/>
          <a:ln w="6350" algn="ctr">
            <a:noFill/>
            <a:miter lim="800000"/>
            <a:headEnd/>
            <a:tailEnd/>
          </a:ln>
        </p:spPr>
        <p:txBody>
          <a:bodyPr lIns="80351" tIns="64281" rIns="80351" bIns="64281" rtlCol="0" anchor="ctr"/>
          <a:lstStyle>
            <a:defPPr>
              <a:defRPr lang="de-DE"/>
            </a:defPPr>
            <a:lvl1pPr algn="ctr" defTabSz="685617" fontAlgn="base">
              <a:spcBef>
                <a:spcPct val="50000"/>
              </a:spcBef>
              <a:spcAft>
                <a:spcPct val="0"/>
              </a:spcAft>
              <a:buClr>
                <a:srgbClr val="F0AB00"/>
              </a:buClr>
              <a:buSzPct val="80000"/>
              <a:defRPr sz="1100" kern="0">
                <a:ea typeface="Arial Unicode MS" pitchFamily="34" charset="-128"/>
                <a:cs typeface="Arial Unicode MS" pitchFamily="34" charset="-128"/>
              </a:defRPr>
            </a:lvl1pPr>
          </a:lstStyle>
          <a:p>
            <a:pPr algn="l"/>
            <a:r>
              <a:rPr lang="en-US" sz="1050" dirty="0">
                <a:latin typeface="Century Gothic" panose="020B0502020202020204" pitchFamily="34" charset="0"/>
              </a:rPr>
              <a:t>SAP ERP, option for eDocument/DRC processing</a:t>
            </a:r>
          </a:p>
        </p:txBody>
      </p:sp>
      <p:sp>
        <p:nvSpPr>
          <p:cNvPr id="36" name="Rectangle 181">
            <a:extLst>
              <a:ext uri="{FF2B5EF4-FFF2-40B4-BE49-F238E27FC236}">
                <a16:creationId xmlns:a16="http://schemas.microsoft.com/office/drawing/2014/main" id="{BE895593-1D1A-6961-E1EB-E47864DBCDA9}"/>
              </a:ext>
            </a:extLst>
          </p:cNvPr>
          <p:cNvSpPr/>
          <p:nvPr/>
        </p:nvSpPr>
        <p:spPr bwMode="gray">
          <a:xfrm>
            <a:off x="5454732" y="5735561"/>
            <a:ext cx="1025793" cy="399380"/>
          </a:xfrm>
          <a:prstGeom prst="rect">
            <a:avLst/>
          </a:prstGeom>
          <a:solidFill>
            <a:schemeClr val="accent4">
              <a:lumMod val="20000"/>
              <a:lumOff val="8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dirty="0">
                <a:ln>
                  <a:noFill/>
                </a:ln>
                <a:effectLst/>
                <a:uLnTx/>
                <a:uFillTx/>
                <a:latin typeface="Century Gothic" panose="020B0502020202020204" pitchFamily="34" charset="0"/>
                <a:ea typeface="Arial Unicode MS" pitchFamily="34" charset="-128"/>
                <a:cs typeface="Arial Unicode MS" pitchFamily="34" charset="-128"/>
              </a:rPr>
              <a:t>FI-AP</a:t>
            </a:r>
          </a:p>
        </p:txBody>
      </p:sp>
      <p:cxnSp>
        <p:nvCxnSpPr>
          <p:cNvPr id="39" name="Straight Arrow Connector 89">
            <a:extLst>
              <a:ext uri="{FF2B5EF4-FFF2-40B4-BE49-F238E27FC236}">
                <a16:creationId xmlns:a16="http://schemas.microsoft.com/office/drawing/2014/main" id="{F513B6A7-A333-99C3-5181-AD73651F161D}"/>
              </a:ext>
            </a:extLst>
          </p:cNvPr>
          <p:cNvCxnSpPr>
            <a:cxnSpLocks/>
          </p:cNvCxnSpPr>
          <p:nvPr/>
        </p:nvCxnSpPr>
        <p:spPr>
          <a:xfrm>
            <a:off x="5958750" y="5268806"/>
            <a:ext cx="3702" cy="453876"/>
          </a:xfrm>
          <a:prstGeom prst="straightConnector1">
            <a:avLst/>
          </a:prstGeom>
          <a:noFill/>
          <a:ln w="19050" cap="flat" cmpd="sng" algn="ctr">
            <a:solidFill>
              <a:schemeClr val="bg1">
                <a:lumMod val="50000"/>
              </a:schemeClr>
            </a:solidFill>
            <a:prstDash val="solid"/>
            <a:headEnd type="none"/>
            <a:tailEnd type="triangle"/>
          </a:ln>
          <a:effectLst/>
        </p:spPr>
      </p:cxnSp>
      <p:sp>
        <p:nvSpPr>
          <p:cNvPr id="40" name="Rectangle 46">
            <a:extLst>
              <a:ext uri="{FF2B5EF4-FFF2-40B4-BE49-F238E27FC236}">
                <a16:creationId xmlns:a16="http://schemas.microsoft.com/office/drawing/2014/main" id="{CB9AA697-BC9B-8054-9381-A1E482C943C2}"/>
              </a:ext>
            </a:extLst>
          </p:cNvPr>
          <p:cNvSpPr/>
          <p:nvPr/>
        </p:nvSpPr>
        <p:spPr bwMode="gray">
          <a:xfrm>
            <a:off x="2952749" y="2875580"/>
            <a:ext cx="7370720" cy="822439"/>
          </a:xfrm>
          <a:prstGeom prst="rect">
            <a:avLst/>
          </a:prstGeom>
          <a:solidFill>
            <a:schemeClr val="bg1">
              <a:lumMod val="95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endParaRPr kumimoji="0" lang="en-US" sz="1050" u="none" strike="noStrike" kern="0" cap="none" spc="0" normalizeH="0" baseline="0" noProof="0">
              <a:ln>
                <a:noFill/>
              </a:ln>
              <a:solidFill>
                <a:schemeClr val="accent1">
                  <a:lumMod val="75000"/>
                </a:schemeClr>
              </a:solidFill>
              <a:effectLst/>
              <a:uLnTx/>
              <a:uFillTx/>
              <a:latin typeface="Century Gothic" panose="020B0502020202020204" pitchFamily="34" charset="0"/>
              <a:ea typeface="Arial Unicode MS" pitchFamily="34" charset="-128"/>
              <a:cs typeface="Arial Unicode MS" pitchFamily="34" charset="-128"/>
            </a:endParaRPr>
          </a:p>
        </p:txBody>
      </p:sp>
      <p:sp>
        <p:nvSpPr>
          <p:cNvPr id="41" name="TextBox 47">
            <a:extLst>
              <a:ext uri="{FF2B5EF4-FFF2-40B4-BE49-F238E27FC236}">
                <a16:creationId xmlns:a16="http://schemas.microsoft.com/office/drawing/2014/main" id="{44042D4F-C724-4187-39EB-622952986A6D}"/>
              </a:ext>
            </a:extLst>
          </p:cNvPr>
          <p:cNvSpPr txBox="1"/>
          <p:nvPr/>
        </p:nvSpPr>
        <p:spPr>
          <a:xfrm>
            <a:off x="3034914" y="2912458"/>
            <a:ext cx="2313175" cy="230555"/>
          </a:xfrm>
          <a:prstGeom prst="rect">
            <a:avLst/>
          </a:prstGeom>
          <a:noFill/>
          <a:ln w="6350" algn="ctr">
            <a:noFill/>
            <a:miter lim="800000"/>
            <a:headEnd/>
            <a:tailEnd/>
          </a:ln>
        </p:spPr>
        <p:txBody>
          <a:bodyPr lIns="80351" tIns="64281" rIns="80351" bIns="64281" rtlCol="0" anchor="ctr"/>
          <a:lstStyle>
            <a:defPPr>
              <a:defRPr lang="de-DE"/>
            </a:defPPr>
            <a:lvl1pPr algn="ctr" defTabSz="685617" fontAlgn="base">
              <a:spcBef>
                <a:spcPct val="50000"/>
              </a:spcBef>
              <a:spcAft>
                <a:spcPct val="0"/>
              </a:spcAft>
              <a:buClr>
                <a:srgbClr val="F0AB00"/>
              </a:buClr>
              <a:buSzPct val="80000"/>
              <a:defRPr sz="1100" kern="0">
                <a:ea typeface="Arial Unicode MS" pitchFamily="34" charset="-128"/>
                <a:cs typeface="Arial Unicode MS" pitchFamily="34" charset="-128"/>
              </a:defRPr>
            </a:lvl1pPr>
          </a:lstStyle>
          <a:p>
            <a:pPr algn="l"/>
            <a:r>
              <a:rPr lang="en-US" sz="1050" dirty="0">
                <a:latin typeface="Century Gothic" panose="020B0502020202020204" pitchFamily="34" charset="0"/>
              </a:rPr>
              <a:t>SAP Integration Suite (aka CPI)</a:t>
            </a:r>
          </a:p>
        </p:txBody>
      </p:sp>
      <p:sp>
        <p:nvSpPr>
          <p:cNvPr id="42" name="Rectangle 181">
            <a:extLst>
              <a:ext uri="{FF2B5EF4-FFF2-40B4-BE49-F238E27FC236}">
                <a16:creationId xmlns:a16="http://schemas.microsoft.com/office/drawing/2014/main" id="{55D71136-D049-2865-C8AB-DC3AD2643C92}"/>
              </a:ext>
            </a:extLst>
          </p:cNvPr>
          <p:cNvSpPr/>
          <p:nvPr/>
        </p:nvSpPr>
        <p:spPr bwMode="gray">
          <a:xfrm>
            <a:off x="6767525" y="3158289"/>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dirty="0">
                <a:ln>
                  <a:noFill/>
                </a:ln>
                <a:effectLst/>
                <a:uLnTx/>
                <a:uFillTx/>
                <a:latin typeface="Century Gothic" panose="020B0502020202020204" pitchFamily="34" charset="0"/>
                <a:ea typeface="Arial Unicode MS" pitchFamily="34" charset="-128"/>
                <a:cs typeface="Arial Unicode MS" pitchFamily="34" charset="-128"/>
              </a:rPr>
              <a:t>DTE envelope</a:t>
            </a:r>
          </a:p>
        </p:txBody>
      </p:sp>
      <p:sp>
        <p:nvSpPr>
          <p:cNvPr id="43" name="Rectangle 181">
            <a:extLst>
              <a:ext uri="{FF2B5EF4-FFF2-40B4-BE49-F238E27FC236}">
                <a16:creationId xmlns:a16="http://schemas.microsoft.com/office/drawing/2014/main" id="{A1243A9B-BAF0-F85F-14CA-B1A98745DB90}"/>
              </a:ext>
            </a:extLst>
          </p:cNvPr>
          <p:cNvSpPr/>
          <p:nvPr/>
        </p:nvSpPr>
        <p:spPr bwMode="gray">
          <a:xfrm>
            <a:off x="4189102" y="3158289"/>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dirty="0">
                <a:ln>
                  <a:noFill/>
                </a:ln>
                <a:effectLst/>
                <a:uLnTx/>
                <a:uFillTx/>
                <a:latin typeface="Century Gothic" panose="020B0502020202020204" pitchFamily="34" charset="0"/>
                <a:ea typeface="Arial Unicode MS" pitchFamily="34" charset="-128"/>
                <a:cs typeface="Arial Unicode MS" pitchFamily="34" charset="-128"/>
              </a:rPr>
              <a:t>UBL 2.1</a:t>
            </a:r>
          </a:p>
        </p:txBody>
      </p:sp>
      <p:sp>
        <p:nvSpPr>
          <p:cNvPr id="44" name="Rectangle 181">
            <a:extLst>
              <a:ext uri="{FF2B5EF4-FFF2-40B4-BE49-F238E27FC236}">
                <a16:creationId xmlns:a16="http://schemas.microsoft.com/office/drawing/2014/main" id="{B0C47C87-0807-1579-4648-461E16FCE766}"/>
              </a:ext>
            </a:extLst>
          </p:cNvPr>
          <p:cNvSpPr/>
          <p:nvPr/>
        </p:nvSpPr>
        <p:spPr bwMode="gray">
          <a:xfrm>
            <a:off x="5478173" y="3158465"/>
            <a:ext cx="1025793" cy="399380"/>
          </a:xfrm>
          <a:prstGeom prst="rect">
            <a:avLst/>
          </a:prstGeom>
          <a:solidFill>
            <a:srgbClr val="018CC9"/>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lang="en-US" sz="1050" kern="0" dirty="0">
                <a:solidFill>
                  <a:schemeClr val="bg1"/>
                </a:solidFill>
                <a:latin typeface="Century Gothic" panose="020B0502020202020204" pitchFamily="34" charset="0"/>
                <a:ea typeface="Arial Unicode MS" pitchFamily="34" charset="-128"/>
                <a:cs typeface="Arial Unicode MS" pitchFamily="34" charset="-128"/>
              </a:rPr>
              <a:t>Webservice</a:t>
            </a:r>
            <a:endParaRPr kumimoji="0" lang="en-US" sz="1050" u="none" strike="noStrike" kern="0" cap="none" spc="0" normalizeH="0" baseline="0" noProof="0" dirty="0">
              <a:ln>
                <a:noFill/>
              </a:ln>
              <a:solidFill>
                <a:schemeClr val="bg1"/>
              </a:solidFill>
              <a:effectLst/>
              <a:uLnTx/>
              <a:uFillTx/>
              <a:latin typeface="Century Gothic" panose="020B0502020202020204" pitchFamily="34" charset="0"/>
              <a:ea typeface="Arial Unicode MS" pitchFamily="34" charset="-128"/>
              <a:cs typeface="Arial Unicode MS" pitchFamily="34" charset="-128"/>
            </a:endParaRPr>
          </a:p>
        </p:txBody>
      </p:sp>
      <p:cxnSp>
        <p:nvCxnSpPr>
          <p:cNvPr id="50" name="Straight Arrow Connector 73">
            <a:extLst>
              <a:ext uri="{FF2B5EF4-FFF2-40B4-BE49-F238E27FC236}">
                <a16:creationId xmlns:a16="http://schemas.microsoft.com/office/drawing/2014/main" id="{05B001B3-D417-9DA3-B585-2AA938B76EC0}"/>
              </a:ext>
            </a:extLst>
          </p:cNvPr>
          <p:cNvCxnSpPr>
            <a:cxnSpLocks/>
          </p:cNvCxnSpPr>
          <p:nvPr/>
        </p:nvCxnSpPr>
        <p:spPr>
          <a:xfrm>
            <a:off x="5972433" y="3574214"/>
            <a:ext cx="0" cy="1256997"/>
          </a:xfrm>
          <a:prstGeom prst="straightConnector1">
            <a:avLst/>
          </a:prstGeom>
          <a:noFill/>
          <a:ln w="19050" cap="flat" cmpd="sng" algn="ctr">
            <a:solidFill>
              <a:schemeClr val="bg1">
                <a:lumMod val="50000"/>
              </a:schemeClr>
            </a:solidFill>
            <a:prstDash val="solid"/>
            <a:headEnd type="none"/>
            <a:tailEnd type="triangle"/>
          </a:ln>
          <a:effectLst/>
        </p:spPr>
      </p:cxnSp>
      <p:cxnSp>
        <p:nvCxnSpPr>
          <p:cNvPr id="51" name="Straight Arrow Connector 73">
            <a:extLst>
              <a:ext uri="{FF2B5EF4-FFF2-40B4-BE49-F238E27FC236}">
                <a16:creationId xmlns:a16="http://schemas.microsoft.com/office/drawing/2014/main" id="{E6734D49-34EB-81B4-C966-3C1DEF0AEFF0}"/>
              </a:ext>
            </a:extLst>
          </p:cNvPr>
          <p:cNvCxnSpPr>
            <a:cxnSpLocks/>
            <a:stCxn id="8" idx="2"/>
          </p:cNvCxnSpPr>
          <p:nvPr/>
        </p:nvCxnSpPr>
        <p:spPr>
          <a:xfrm flipH="1">
            <a:off x="5991069" y="1781715"/>
            <a:ext cx="8188" cy="1011645"/>
          </a:xfrm>
          <a:prstGeom prst="straightConnector1">
            <a:avLst/>
          </a:prstGeom>
          <a:noFill/>
          <a:ln w="19050" cap="flat" cmpd="sng" algn="ctr">
            <a:solidFill>
              <a:schemeClr val="bg1">
                <a:lumMod val="50000"/>
              </a:schemeClr>
            </a:solidFill>
            <a:prstDash val="solid"/>
            <a:headEnd type="none"/>
            <a:tailEnd type="triangle"/>
          </a:ln>
          <a:effectLst/>
        </p:spPr>
      </p:cxnSp>
      <p:sp>
        <p:nvSpPr>
          <p:cNvPr id="52" name="Rectangle 181">
            <a:extLst>
              <a:ext uri="{FF2B5EF4-FFF2-40B4-BE49-F238E27FC236}">
                <a16:creationId xmlns:a16="http://schemas.microsoft.com/office/drawing/2014/main" id="{E6022134-50FB-4727-E7B2-4CDB54AB54B9}"/>
              </a:ext>
            </a:extLst>
          </p:cNvPr>
          <p:cNvSpPr/>
          <p:nvPr/>
        </p:nvSpPr>
        <p:spPr bwMode="gray">
          <a:xfrm>
            <a:off x="6748327" y="4818814"/>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a:ln>
                  <a:noFill/>
                </a:ln>
                <a:effectLst/>
                <a:uLnTx/>
                <a:uFillTx/>
                <a:latin typeface="Century Gothic" panose="020B0502020202020204" pitchFamily="34" charset="0"/>
                <a:ea typeface="Arial Unicode MS" pitchFamily="34" charset="-128"/>
                <a:cs typeface="Arial Unicode MS" pitchFamily="34" charset="-128"/>
              </a:rPr>
              <a:t>Chile</a:t>
            </a:r>
          </a:p>
        </p:txBody>
      </p:sp>
      <p:sp>
        <p:nvSpPr>
          <p:cNvPr id="53" name="Rectangle 181">
            <a:extLst>
              <a:ext uri="{FF2B5EF4-FFF2-40B4-BE49-F238E27FC236}">
                <a16:creationId xmlns:a16="http://schemas.microsoft.com/office/drawing/2014/main" id="{507D3F3F-8FA4-8464-B2CD-E355FC1E787A}"/>
              </a:ext>
            </a:extLst>
          </p:cNvPr>
          <p:cNvSpPr/>
          <p:nvPr/>
        </p:nvSpPr>
        <p:spPr bwMode="gray">
          <a:xfrm>
            <a:off x="4175190" y="4844090"/>
            <a:ext cx="1025793" cy="399380"/>
          </a:xfrm>
          <a:prstGeom prst="rect">
            <a:avLst/>
          </a:prstGeom>
          <a:solidFill>
            <a:schemeClr val="accent4">
              <a:lumMod val="60000"/>
              <a:lumOff val="40000"/>
            </a:schemeClr>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lang="en-US" sz="1050" kern="0" dirty="0">
                <a:latin typeface="Century Gothic" panose="020B0502020202020204" pitchFamily="34" charset="0"/>
                <a:ea typeface="Arial Unicode MS" pitchFamily="34" charset="-128"/>
                <a:cs typeface="Arial Unicode MS" pitchFamily="34" charset="-128"/>
              </a:rPr>
              <a:t>Colombia</a:t>
            </a:r>
            <a:endParaRPr kumimoji="0" lang="en-US" sz="1050" u="none" strike="noStrike" kern="0" cap="none" spc="0" normalizeH="0" baseline="0" noProof="0" dirty="0">
              <a:ln>
                <a:noFill/>
              </a:ln>
              <a:effectLst/>
              <a:uLnTx/>
              <a:uFillTx/>
              <a:latin typeface="Century Gothic" panose="020B0502020202020204" pitchFamily="34" charset="0"/>
              <a:ea typeface="Arial Unicode MS" pitchFamily="34" charset="-128"/>
              <a:cs typeface="Arial Unicode MS" pitchFamily="34" charset="-128"/>
            </a:endParaRPr>
          </a:p>
        </p:txBody>
      </p:sp>
      <p:sp>
        <p:nvSpPr>
          <p:cNvPr id="55" name="Rectangle 181">
            <a:extLst>
              <a:ext uri="{FF2B5EF4-FFF2-40B4-BE49-F238E27FC236}">
                <a16:creationId xmlns:a16="http://schemas.microsoft.com/office/drawing/2014/main" id="{C10C097B-9636-610F-03A3-6A0CFDFEA6B0}"/>
              </a:ext>
            </a:extLst>
          </p:cNvPr>
          <p:cNvSpPr/>
          <p:nvPr/>
        </p:nvSpPr>
        <p:spPr bwMode="gray">
          <a:xfrm>
            <a:off x="5410343" y="4844090"/>
            <a:ext cx="1025793" cy="399380"/>
          </a:xfrm>
          <a:prstGeom prst="rect">
            <a:avLst/>
          </a:prstGeom>
          <a:solidFill>
            <a:srgbClr val="018CC9"/>
          </a:solidFill>
          <a:ln w="6350" algn="ctr">
            <a:noFill/>
            <a:miter lim="800000"/>
            <a:headEnd/>
            <a:tailEnd/>
          </a:ln>
        </p:spPr>
        <p:txBody>
          <a:bodyPr lIns="80351" tIns="64281" rIns="80351" bIns="64281" rtlCol="0" anchor="ctr"/>
          <a:lstStyle/>
          <a:p>
            <a:pPr marL="0" marR="0" lvl="0" indent="0" algn="ctr" defTabSz="816364" eaLnBrk="1" fontAlgn="base" latinLnBrk="0" hangingPunct="1">
              <a:lnSpc>
                <a:spcPct val="100000"/>
              </a:lnSpc>
              <a:spcBef>
                <a:spcPct val="50000"/>
              </a:spcBef>
              <a:spcAft>
                <a:spcPct val="0"/>
              </a:spcAft>
              <a:buClr>
                <a:srgbClr val="F0AB00"/>
              </a:buClr>
              <a:buSzPct val="80000"/>
              <a:buFontTx/>
              <a:buNone/>
              <a:tabLst/>
              <a:defRPr/>
            </a:pPr>
            <a:r>
              <a:rPr kumimoji="0" lang="en-US" sz="1050" u="none" strike="noStrike" kern="0" cap="none" spc="0" normalizeH="0" baseline="0" noProof="0" dirty="0">
                <a:ln>
                  <a:noFill/>
                </a:ln>
                <a:solidFill>
                  <a:schemeClr val="bg1"/>
                </a:solidFill>
                <a:effectLst/>
                <a:uLnTx/>
                <a:uFillTx/>
                <a:latin typeface="Century Gothic" panose="020B0502020202020204" pitchFamily="34" charset="0"/>
                <a:ea typeface="Arial Unicode MS" pitchFamily="34" charset="-128"/>
                <a:cs typeface="Arial Unicode MS" pitchFamily="34" charset="-128"/>
              </a:rPr>
              <a:t>Mexico</a:t>
            </a:r>
          </a:p>
        </p:txBody>
      </p:sp>
      <p:cxnSp>
        <p:nvCxnSpPr>
          <p:cNvPr id="14" name="Straight Arrow Connector 73">
            <a:extLst>
              <a:ext uri="{FF2B5EF4-FFF2-40B4-BE49-F238E27FC236}">
                <a16:creationId xmlns:a16="http://schemas.microsoft.com/office/drawing/2014/main" id="{B4A84F2B-11D6-79A7-7B69-9435BE7143FC}"/>
              </a:ext>
            </a:extLst>
          </p:cNvPr>
          <p:cNvCxnSpPr>
            <a:cxnSpLocks/>
          </p:cNvCxnSpPr>
          <p:nvPr/>
        </p:nvCxnSpPr>
        <p:spPr>
          <a:xfrm flipH="1">
            <a:off x="7269707" y="1781125"/>
            <a:ext cx="8188" cy="1011645"/>
          </a:xfrm>
          <a:prstGeom prst="straightConnector1">
            <a:avLst/>
          </a:prstGeom>
          <a:noFill/>
          <a:ln w="19050" cap="flat" cmpd="sng" algn="ctr">
            <a:solidFill>
              <a:schemeClr val="bg1">
                <a:lumMod val="50000"/>
              </a:schemeClr>
            </a:solidFill>
            <a:prstDash val="solid"/>
            <a:headEnd type="none"/>
            <a:tailEnd type="triangle"/>
          </a:ln>
          <a:effectLst/>
        </p:spPr>
      </p:cxnSp>
      <p:cxnSp>
        <p:nvCxnSpPr>
          <p:cNvPr id="15" name="Straight Arrow Connector 73">
            <a:extLst>
              <a:ext uri="{FF2B5EF4-FFF2-40B4-BE49-F238E27FC236}">
                <a16:creationId xmlns:a16="http://schemas.microsoft.com/office/drawing/2014/main" id="{677358FE-A1EA-1085-A235-410335842D3E}"/>
              </a:ext>
            </a:extLst>
          </p:cNvPr>
          <p:cNvCxnSpPr>
            <a:cxnSpLocks/>
          </p:cNvCxnSpPr>
          <p:nvPr/>
        </p:nvCxnSpPr>
        <p:spPr>
          <a:xfrm flipH="1">
            <a:off x="4732628" y="1779282"/>
            <a:ext cx="8188" cy="1011645"/>
          </a:xfrm>
          <a:prstGeom prst="straightConnector1">
            <a:avLst/>
          </a:prstGeom>
          <a:noFill/>
          <a:ln w="19050" cap="flat" cmpd="sng" algn="ctr">
            <a:solidFill>
              <a:schemeClr val="bg1">
                <a:lumMod val="50000"/>
              </a:schemeClr>
            </a:solidFill>
            <a:prstDash val="solid"/>
            <a:headEnd type="none"/>
            <a:tailEnd type="triangle"/>
          </a:ln>
          <a:effectLst/>
        </p:spPr>
      </p:cxnSp>
    </p:spTree>
    <p:extLst>
      <p:ext uri="{BB962C8B-B14F-4D97-AF65-F5344CB8AC3E}">
        <p14:creationId xmlns:p14="http://schemas.microsoft.com/office/powerpoint/2010/main" val="4242428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spc="0" dirty="0">
                <a:solidFill>
                  <a:srgbClr val="018CC9"/>
                </a:solidFill>
                <a:latin typeface="Century Gothic" panose="020B0502020202020204" pitchFamily="34" charset="0"/>
              </a:rPr>
              <a:t>SAP Document and Reporting Compliance partner solution for Mexico Inbound C</a:t>
            </a:r>
            <a:r>
              <a:rPr kumimoji="0" lang="en-US" sz="3200" b="1" i="0" u="none" strike="noStrike" kern="1200" cap="none" spc="0" normalizeH="0" baseline="0" noProof="0" dirty="0">
                <a:ln>
                  <a:noFill/>
                </a:ln>
                <a:solidFill>
                  <a:srgbClr val="018CC9"/>
                </a:solidFill>
                <a:effectLst/>
                <a:uLnTx/>
                <a:uFillTx/>
                <a:latin typeface="Century Gothic" panose="020B0502020202020204" pitchFamily="34" charset="0"/>
                <a:ea typeface="+mj-ea"/>
                <a:cs typeface="+mj-cs"/>
              </a:rPr>
              <a:t>OCKPIT</a:t>
            </a:r>
            <a:endParaRPr lang="en-US" sz="3200" b="1" i="0" u="none" strike="noStrike" kern="1200" cap="none" spc="0" normalizeH="0" baseline="0" noProof="0" dirty="0">
              <a:ln>
                <a:noFill/>
              </a:ln>
              <a:effectLst/>
              <a:uLnTx/>
              <a:uFillTx/>
              <a:latin typeface="Century Gothic" panose="020B0502020202020204" pitchFamily="34" charset="0"/>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14" name="CuadroTexto 8">
            <a:extLst>
              <a:ext uri="{FF2B5EF4-FFF2-40B4-BE49-F238E27FC236}">
                <a16:creationId xmlns:a16="http://schemas.microsoft.com/office/drawing/2014/main" id="{904996B7-E734-270D-D4F3-361E8AB36009}"/>
              </a:ext>
            </a:extLst>
          </p:cNvPr>
          <p:cNvSpPr txBox="1"/>
          <p:nvPr/>
        </p:nvSpPr>
        <p:spPr>
          <a:xfrm>
            <a:off x="795791" y="5539444"/>
            <a:ext cx="8957809" cy="1246495"/>
          </a:xfrm>
          <a:prstGeom prst="rect">
            <a:avLst/>
          </a:prstGeom>
          <a:solidFill>
            <a:schemeClr val="bg1"/>
          </a:solidFill>
          <a:ln>
            <a:solidFill>
              <a:schemeClr val="accent4">
                <a:lumMod val="75000"/>
              </a:schemeClr>
            </a:solidFill>
          </a:ln>
        </p:spPr>
        <p:txBody>
          <a:bodyPr wrap="square" lIns="91440" tIns="45720" rIns="91440" bIns="45720" rtlCol="0" anchor="t">
            <a:spAutoFit/>
          </a:bodyPr>
          <a:lstStyle/>
          <a:p>
            <a:r>
              <a:rPr lang="en-US" sz="1250" dirty="0">
                <a:solidFill>
                  <a:schemeClr val="bg1">
                    <a:lumMod val="50000"/>
                  </a:schemeClr>
                </a:solidFill>
                <a:latin typeface="Century Gothic" panose="020B0502020202020204" pitchFamily="34" charset="0"/>
              </a:rPr>
              <a:t>“</a:t>
            </a:r>
            <a:r>
              <a:rPr lang="es-ES_tradnl" sz="1250" b="1" noProof="1">
                <a:solidFill>
                  <a:schemeClr val="bg1">
                    <a:lumMod val="50000"/>
                  </a:schemeClr>
                </a:solidFill>
                <a:latin typeface="Century Gothic" panose="020B0502020202020204" pitchFamily="34" charset="0"/>
              </a:rPr>
              <a:t>Aceptar” / ”Rechazar</a:t>
            </a:r>
            <a:r>
              <a:rPr lang="es-ES_tradnl" sz="1250" noProof="1">
                <a:solidFill>
                  <a:schemeClr val="bg1">
                    <a:lumMod val="50000"/>
                  </a:schemeClr>
                </a:solidFill>
                <a:latin typeface="Century Gothic" panose="020B0502020202020204" pitchFamily="34" charset="0"/>
              </a:rPr>
              <a:t>” </a:t>
            </a:r>
            <a:r>
              <a:rPr lang="en-US" sz="1250" dirty="0">
                <a:solidFill>
                  <a:schemeClr val="bg1">
                    <a:lumMod val="50000"/>
                  </a:schemeClr>
                </a:solidFill>
                <a:latin typeface="Century Gothic" panose="020B0502020202020204" pitchFamily="34" charset="0"/>
              </a:rPr>
              <a:t>this action will only be available when the CFDI status is "Cancellation Request Received". The buttons will allow you to accept or reject the cancellation request.</a:t>
            </a:r>
          </a:p>
          <a:p>
            <a:r>
              <a:rPr lang="en-US" sz="1250" dirty="0">
                <a:solidFill>
                  <a:schemeClr val="bg1">
                    <a:lumMod val="50000"/>
                  </a:schemeClr>
                </a:solidFill>
                <a:latin typeface="Century Gothic" panose="020B0502020202020204" pitchFamily="34" charset="0"/>
              </a:rPr>
              <a:t>“</a:t>
            </a:r>
            <a:r>
              <a:rPr lang="en-US" sz="1250" b="1" dirty="0">
                <a:solidFill>
                  <a:schemeClr val="bg1">
                    <a:lumMod val="50000"/>
                  </a:schemeClr>
                </a:solidFill>
                <a:latin typeface="Century Gothic" panose="020B0502020202020204" pitchFamily="34" charset="0"/>
              </a:rPr>
              <a:t>Pasar a</a:t>
            </a:r>
            <a:r>
              <a:rPr lang="en-US" sz="1250" dirty="0">
                <a:solidFill>
                  <a:schemeClr val="bg1">
                    <a:lumMod val="50000"/>
                  </a:schemeClr>
                </a:solidFill>
                <a:latin typeface="Century Gothic" panose="020B0502020202020204" pitchFamily="34" charset="0"/>
              </a:rPr>
              <a:t>” -&gt; source Document, displays the CFDI received in XML format.</a:t>
            </a:r>
          </a:p>
          <a:p>
            <a:r>
              <a:rPr lang="en-US" sz="1250" dirty="0">
                <a:solidFill>
                  <a:schemeClr val="bg1">
                    <a:lumMod val="50000"/>
                  </a:schemeClr>
                </a:solidFill>
                <a:latin typeface="Century Gothic" panose="020B0502020202020204" pitchFamily="34" charset="0"/>
              </a:rPr>
              <a:t>“</a:t>
            </a:r>
            <a:r>
              <a:rPr lang="en-US" sz="1250" b="1" dirty="0">
                <a:solidFill>
                  <a:schemeClr val="bg1">
                    <a:lumMod val="50000"/>
                  </a:schemeClr>
                </a:solidFill>
                <a:latin typeface="Century Gothic" panose="020B0502020202020204" pitchFamily="34" charset="0"/>
              </a:rPr>
              <a:t>Mas</a:t>
            </a:r>
            <a:r>
              <a:rPr lang="en-US" sz="1250" dirty="0">
                <a:solidFill>
                  <a:schemeClr val="bg1">
                    <a:lumMod val="50000"/>
                  </a:schemeClr>
                </a:solidFill>
                <a:latin typeface="Century Gothic" panose="020B0502020202020204" pitchFamily="34" charset="0"/>
              </a:rPr>
              <a:t>” -&gt; start Inbound Automation, this action triggers the execution of the corresponding rules to perform validations on each document and assign the appropriate status for each scenario. This action will be configured as automatic in a job but can always be executed manually if needed.</a:t>
            </a:r>
          </a:p>
        </p:txBody>
      </p:sp>
      <p:sp>
        <p:nvSpPr>
          <p:cNvPr id="15" name="CaixaDeTexto 3">
            <a:extLst>
              <a:ext uri="{FF2B5EF4-FFF2-40B4-BE49-F238E27FC236}">
                <a16:creationId xmlns:a16="http://schemas.microsoft.com/office/drawing/2014/main" id="{DC978DC4-F9C9-71A9-A655-39774783C0AA}"/>
              </a:ext>
            </a:extLst>
          </p:cNvPr>
          <p:cNvSpPr txBox="1"/>
          <p:nvPr/>
        </p:nvSpPr>
        <p:spPr>
          <a:xfrm>
            <a:off x="380493" y="1199167"/>
            <a:ext cx="11431014" cy="261610"/>
          </a:xfrm>
          <a:prstGeom prst="rect">
            <a:avLst/>
          </a:prstGeom>
          <a:noFill/>
        </p:spPr>
        <p:txBody>
          <a:bodyPr wrap="square" rtlCol="0">
            <a:spAutoFit/>
          </a:bodyPr>
          <a:lstStyle/>
          <a:p>
            <a:pPr fontAlgn="base">
              <a:spcBef>
                <a:spcPts val="600"/>
              </a:spcBef>
              <a:spcAft>
                <a:spcPct val="0"/>
              </a:spcAft>
              <a:buClr>
                <a:srgbClr val="F0AB00"/>
              </a:buClr>
              <a:buSzPct val="80000"/>
            </a:pPr>
            <a:r>
              <a:rPr lang="en-US" sz="1100" b="1" i="1" u="sng" dirty="0">
                <a:solidFill>
                  <a:srgbClr val="018CC9"/>
                </a:solidFill>
                <a:latin typeface="Century Gothic" panose="020B0502020202020204" pitchFamily="34" charset="0"/>
              </a:rPr>
              <a:t>Transaction:</a:t>
            </a:r>
            <a:r>
              <a:rPr lang="en-US" sz="1100" b="1" i="1" dirty="0">
                <a:solidFill>
                  <a:srgbClr val="018CC9"/>
                </a:solidFill>
                <a:latin typeface="Century Gothic" panose="020B0502020202020204" pitchFamily="34" charset="0"/>
              </a:rPr>
              <a:t> edoc_cockpit</a:t>
            </a:r>
          </a:p>
        </p:txBody>
      </p:sp>
      <p:sp>
        <p:nvSpPr>
          <p:cNvPr id="2" name="Rectangle 2">
            <a:extLst>
              <a:ext uri="{FF2B5EF4-FFF2-40B4-BE49-F238E27FC236}">
                <a16:creationId xmlns:a16="http://schemas.microsoft.com/office/drawing/2014/main" id="{F5DAE12A-0122-D9B4-EF0E-E03632308E52}"/>
              </a:ext>
            </a:extLst>
          </p:cNvPr>
          <p:cNvSpPr>
            <a:spLocks noChangeArrowheads="1"/>
          </p:cNvSpPr>
          <p:nvPr/>
        </p:nvSpPr>
        <p:spPr bwMode="auto">
          <a:xfrm flipV="1">
            <a:off x="570590" y="1318556"/>
            <a:ext cx="105200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R"/>
          </a:p>
        </p:txBody>
      </p:sp>
      <p:pic>
        <p:nvPicPr>
          <p:cNvPr id="1026" name="Picture 2">
            <a:extLst>
              <a:ext uri="{FF2B5EF4-FFF2-40B4-BE49-F238E27FC236}">
                <a16:creationId xmlns:a16="http://schemas.microsoft.com/office/drawing/2014/main" id="{95732254-6B31-866E-6BAB-E5B3E6E20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91" y="1489524"/>
            <a:ext cx="10069689" cy="397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11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200" b="1" i="0" u="none" strike="noStrike" kern="1200" cap="none" normalizeH="0" baseline="0" noProof="0" dirty="0">
                <a:ln>
                  <a:noFill/>
                </a:ln>
                <a:solidFill>
                  <a:srgbClr val="018CC9"/>
                </a:solidFill>
                <a:effectLst/>
                <a:uLnTx/>
                <a:uFillTx/>
                <a:latin typeface="Century Gothic" panose="020B0502020202020204" pitchFamily="34" charset="0"/>
                <a:ea typeface="+mj-ea"/>
                <a:cs typeface="+mj-cs"/>
              </a:rPr>
              <a:t>SAP PARTNER NAME SPACE</a:t>
            </a:r>
            <a:br>
              <a:rPr kumimoji="0" lang="en-US" sz="3200" b="1" i="0" u="none" strike="noStrike" kern="1200" cap="none" spc="0" normalizeH="0" baseline="0" noProof="0" dirty="0">
                <a:ln>
                  <a:noFill/>
                </a:ln>
                <a:solidFill>
                  <a:srgbClr val="1F1F1F"/>
                </a:solidFill>
                <a:effectLst/>
                <a:uLnTx/>
                <a:uFillTx/>
                <a:latin typeface="Century Gothic" panose="020B0502020202020204" pitchFamily="34" charset="0"/>
                <a:ea typeface="+mj-ea"/>
                <a:cs typeface="+mj-cs"/>
              </a:rPr>
            </a:br>
            <a:r>
              <a:rPr lang="en-US" sz="3200" b="1" spc="0" dirty="0">
                <a:solidFill>
                  <a:srgbClr val="1F1F1F"/>
                </a:solidFill>
                <a:latin typeface="Century Gothic" panose="020B0502020202020204" pitchFamily="34" charset="0"/>
              </a:rPr>
              <a:t>N/AIF/VMAP</a:t>
            </a:r>
            <a:endParaRPr lang="en-US" sz="3200" b="1" i="0" u="none" strike="noStrike" kern="1200" cap="none" spc="0" normalizeH="0" baseline="0" noProof="0" dirty="0">
              <a:ln>
                <a:noFill/>
              </a:ln>
              <a:solidFill>
                <a:srgbClr val="018CC9"/>
              </a:solidFill>
              <a:effectLst/>
              <a:uLnTx/>
              <a:uFillTx/>
              <a:latin typeface="Century Gothic" panose="020B0502020202020204" pitchFamily="34" charset="0"/>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CaixaDeTexto 3">
            <a:extLst>
              <a:ext uri="{FF2B5EF4-FFF2-40B4-BE49-F238E27FC236}">
                <a16:creationId xmlns:a16="http://schemas.microsoft.com/office/drawing/2014/main" id="{84637DFB-0386-A136-59FE-D94ED7587B73}"/>
              </a:ext>
            </a:extLst>
          </p:cNvPr>
          <p:cNvSpPr txBox="1"/>
          <p:nvPr/>
        </p:nvSpPr>
        <p:spPr>
          <a:xfrm>
            <a:off x="473988" y="1638186"/>
            <a:ext cx="11431014" cy="584775"/>
          </a:xfrm>
          <a:prstGeom prst="rect">
            <a:avLst/>
          </a:prstGeom>
          <a:noFill/>
        </p:spPr>
        <p:txBody>
          <a:bodyPr wrap="square" rtlCol="0">
            <a:spAutoFit/>
          </a:bodyPr>
          <a:lstStyle/>
          <a:p>
            <a:pPr defTabSz="914330">
              <a:defRPr/>
            </a:pPr>
            <a:r>
              <a:rPr lang="en-US" sz="1600" b="1" dirty="0">
                <a:latin typeface="Century Gothic" panose="020B0502020202020204" pitchFamily="34" charset="0"/>
              </a:rPr>
              <a:t>Technical objects, configuration for e-invoice inbound functionality for Mexico and to map governments’ catalogs to SAP’s data are registered and stored in SAP partner namespace</a:t>
            </a:r>
            <a:endParaRPr lang="pt-BR" sz="1600" b="1" dirty="0">
              <a:latin typeface="Century Gothic" panose="020B0502020202020204" pitchFamily="34" charset="0"/>
            </a:endParaRPr>
          </a:p>
        </p:txBody>
      </p:sp>
      <p:sp>
        <p:nvSpPr>
          <p:cNvPr id="3" name="Rectangle 2">
            <a:extLst>
              <a:ext uri="{FF2B5EF4-FFF2-40B4-BE49-F238E27FC236}">
                <a16:creationId xmlns:a16="http://schemas.microsoft.com/office/drawing/2014/main" id="{75B31232-782B-DC31-7169-C1CA9EC0F26F}"/>
              </a:ext>
            </a:extLst>
          </p:cNvPr>
          <p:cNvSpPr>
            <a:spLocks noChangeArrowheads="1"/>
          </p:cNvSpPr>
          <p:nvPr/>
        </p:nvSpPr>
        <p:spPr bwMode="auto">
          <a:xfrm>
            <a:off x="2804160" y="25581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R"/>
          </a:p>
        </p:txBody>
      </p:sp>
      <p:pic>
        <p:nvPicPr>
          <p:cNvPr id="4" name="Picture 3">
            <a:extLst>
              <a:ext uri="{FF2B5EF4-FFF2-40B4-BE49-F238E27FC236}">
                <a16:creationId xmlns:a16="http://schemas.microsoft.com/office/drawing/2014/main" id="{E9383F29-D80D-AE9B-AA20-FC7E0803543B}"/>
              </a:ext>
            </a:extLst>
          </p:cNvPr>
          <p:cNvPicPr>
            <a:picLocks noChangeAspect="1"/>
          </p:cNvPicPr>
          <p:nvPr/>
        </p:nvPicPr>
        <p:blipFill>
          <a:blip r:embed="rId5"/>
          <a:stretch>
            <a:fillRect/>
          </a:stretch>
        </p:blipFill>
        <p:spPr>
          <a:xfrm>
            <a:off x="2303295" y="2503171"/>
            <a:ext cx="7772400" cy="3622208"/>
          </a:xfrm>
          <a:prstGeom prst="rect">
            <a:avLst/>
          </a:prstGeom>
        </p:spPr>
      </p:pic>
    </p:spTree>
    <p:extLst>
      <p:ext uri="{BB962C8B-B14F-4D97-AF65-F5344CB8AC3E}">
        <p14:creationId xmlns:p14="http://schemas.microsoft.com/office/powerpoint/2010/main" val="259407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82143C2A-4B44-E3E4-181C-58DDCEC30C78}"/>
              </a:ext>
            </a:extLst>
          </p:cNvPr>
          <p:cNvSpPr txBox="1">
            <a:spLocks/>
          </p:cNvSpPr>
          <p:nvPr/>
        </p:nvSpPr>
        <p:spPr>
          <a:xfrm>
            <a:off x="473987" y="657190"/>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US" sz="3200" b="1" dirty="0">
                <a:solidFill>
                  <a:srgbClr val="018CC9"/>
                </a:solidFill>
                <a:latin typeface="Century Gothic" panose="020B0502020202020204" pitchFamily="34" charset="0"/>
                <a:ea typeface="+mj-ea"/>
                <a:cs typeface="+mj-cs"/>
              </a:rPr>
              <a:t>Available scenarios for Origen partner solutions</a:t>
            </a:r>
          </a:p>
          <a:p>
            <a:pPr marL="0" marR="0" lvl="0" indent="0" algn="l" defTabSz="914318" rtl="0" eaLnBrk="1" fontAlgn="auto" latinLnBrk="0" hangingPunct="1">
              <a:lnSpc>
                <a:spcPct val="80000"/>
              </a:lnSpc>
              <a:spcBef>
                <a:spcPct val="0"/>
              </a:spcBef>
              <a:spcAft>
                <a:spcPts val="0"/>
              </a:spcAft>
              <a:buClrTx/>
              <a:buSzTx/>
              <a:buFontTx/>
              <a:buNone/>
              <a:tabLst/>
              <a:defRPr/>
            </a:pPr>
            <a:endParaRPr lang="en-US" sz="3200" b="1" dirty="0">
              <a:solidFill>
                <a:srgbClr val="018CC9"/>
              </a:solidFill>
              <a:latin typeface="Century Gothic" panose="020B0502020202020204" pitchFamily="34" charset="0"/>
              <a:ea typeface="+mj-ea"/>
              <a:cs typeface="+mj-cs"/>
            </a:endParaRPr>
          </a:p>
        </p:txBody>
      </p:sp>
      <p:grpSp>
        <p:nvGrpSpPr>
          <p:cNvPr id="4" name="Agrupar 8">
            <a:extLst>
              <a:ext uri="{FF2B5EF4-FFF2-40B4-BE49-F238E27FC236}">
                <a16:creationId xmlns:a16="http://schemas.microsoft.com/office/drawing/2014/main" id="{7A1E06D9-91C2-9FB6-9D1D-3158426C3687}"/>
              </a:ext>
            </a:extLst>
          </p:cNvPr>
          <p:cNvGrpSpPr/>
          <p:nvPr/>
        </p:nvGrpSpPr>
        <p:grpSpPr>
          <a:xfrm>
            <a:off x="687046" y="1906135"/>
            <a:ext cx="10697246" cy="3713240"/>
            <a:chOff x="745984" y="1477107"/>
            <a:chExt cx="10700032" cy="3714207"/>
          </a:xfrm>
        </p:grpSpPr>
        <p:sp>
          <p:nvSpPr>
            <p:cNvPr id="7" name="Retângulo 71">
              <a:extLst>
                <a:ext uri="{FF2B5EF4-FFF2-40B4-BE49-F238E27FC236}">
                  <a16:creationId xmlns:a16="http://schemas.microsoft.com/office/drawing/2014/main" id="{EF2A0BAC-0F81-16F6-F68E-8FC215CC348C}"/>
                </a:ext>
              </a:extLst>
            </p:cNvPr>
            <p:cNvSpPr/>
            <p:nvPr/>
          </p:nvSpPr>
          <p:spPr>
            <a:xfrm>
              <a:off x="5075362" y="1477107"/>
              <a:ext cx="2009670" cy="36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accent1">
                    <a:lumMod val="75000"/>
                  </a:schemeClr>
                </a:solidFill>
                <a:latin typeface="Calibri" panose="020F0502020204030204"/>
              </a:endParaRPr>
            </a:p>
          </p:txBody>
        </p:sp>
        <p:sp>
          <p:nvSpPr>
            <p:cNvPr id="8" name="Retângulo 72">
              <a:extLst>
                <a:ext uri="{FF2B5EF4-FFF2-40B4-BE49-F238E27FC236}">
                  <a16:creationId xmlns:a16="http://schemas.microsoft.com/office/drawing/2014/main" id="{E089CF19-9F98-DEDB-9D0E-E3D326FE6CE1}"/>
                </a:ext>
              </a:extLst>
            </p:cNvPr>
            <p:cNvSpPr/>
            <p:nvPr/>
          </p:nvSpPr>
          <p:spPr>
            <a:xfrm>
              <a:off x="7245806" y="1477107"/>
              <a:ext cx="2009670" cy="36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accent1">
                    <a:lumMod val="75000"/>
                  </a:schemeClr>
                </a:solidFill>
                <a:latin typeface="Calibri" panose="020F0502020204030204"/>
              </a:endParaRPr>
            </a:p>
          </p:txBody>
        </p:sp>
        <p:sp>
          <p:nvSpPr>
            <p:cNvPr id="9" name="Retângulo 73">
              <a:extLst>
                <a:ext uri="{FF2B5EF4-FFF2-40B4-BE49-F238E27FC236}">
                  <a16:creationId xmlns:a16="http://schemas.microsoft.com/office/drawing/2014/main" id="{E61279B5-8764-CEEB-0FCD-6A8E113F59B5}"/>
                </a:ext>
              </a:extLst>
            </p:cNvPr>
            <p:cNvSpPr/>
            <p:nvPr/>
          </p:nvSpPr>
          <p:spPr>
            <a:xfrm>
              <a:off x="9436346" y="1477107"/>
              <a:ext cx="2009670" cy="36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accent1">
                    <a:lumMod val="75000"/>
                  </a:schemeClr>
                </a:solidFill>
                <a:latin typeface="Calibri" panose="020F0502020204030204"/>
              </a:endParaRPr>
            </a:p>
          </p:txBody>
        </p:sp>
        <p:sp>
          <p:nvSpPr>
            <p:cNvPr id="10" name="CaixaDeTexto 74">
              <a:extLst>
                <a:ext uri="{FF2B5EF4-FFF2-40B4-BE49-F238E27FC236}">
                  <a16:creationId xmlns:a16="http://schemas.microsoft.com/office/drawing/2014/main" id="{C197AF05-82A8-BBBE-DB0D-3B7086B53496}"/>
                </a:ext>
              </a:extLst>
            </p:cNvPr>
            <p:cNvSpPr txBox="1"/>
            <p:nvPr/>
          </p:nvSpPr>
          <p:spPr>
            <a:xfrm>
              <a:off x="840057" y="1519477"/>
              <a:ext cx="1957965" cy="276999"/>
            </a:xfrm>
            <a:prstGeom prst="rect">
              <a:avLst/>
            </a:prstGeom>
            <a:solidFill>
              <a:srgbClr val="0070C0">
                <a:alpha val="80000"/>
              </a:srgbClr>
            </a:solidFill>
          </p:spPr>
          <p:txBody>
            <a:bodyPr wrap="square" rtlCol="0">
              <a:spAutoFit/>
            </a:bodyPr>
            <a:lstStyle/>
            <a:p>
              <a:pPr algn="ctr" defTabSz="914126">
                <a:defRPr/>
              </a:pPr>
              <a:r>
                <a:rPr lang="en-US" sz="1200" b="1" dirty="0">
                  <a:solidFill>
                    <a:schemeClr val="bg1"/>
                  </a:solidFill>
                  <a:latin typeface="Roboto Light" pitchFamily="2" charset="0"/>
                  <a:ea typeface="Roboto Light" pitchFamily="2" charset="0"/>
                </a:rPr>
                <a:t>VIETNAM</a:t>
              </a:r>
            </a:p>
          </p:txBody>
        </p:sp>
        <p:sp>
          <p:nvSpPr>
            <p:cNvPr id="11" name="CaixaDeTexto 75">
              <a:extLst>
                <a:ext uri="{FF2B5EF4-FFF2-40B4-BE49-F238E27FC236}">
                  <a16:creationId xmlns:a16="http://schemas.microsoft.com/office/drawing/2014/main" id="{F83B08CC-DCAE-BE0D-E30C-CFB27D4F341D}"/>
                </a:ext>
              </a:extLst>
            </p:cNvPr>
            <p:cNvSpPr txBox="1"/>
            <p:nvPr/>
          </p:nvSpPr>
          <p:spPr>
            <a:xfrm>
              <a:off x="3064853" y="1519477"/>
              <a:ext cx="1957965" cy="276999"/>
            </a:xfrm>
            <a:prstGeom prst="rect">
              <a:avLst/>
            </a:prstGeom>
            <a:solidFill>
              <a:srgbClr val="0070C0">
                <a:alpha val="80000"/>
              </a:srgbClr>
            </a:solidFill>
          </p:spPr>
          <p:txBody>
            <a:bodyPr wrap="square" rtlCol="0">
              <a:spAutoFit/>
            </a:bodyPr>
            <a:lstStyle/>
            <a:p>
              <a:pPr algn="ctr" defTabSz="914126">
                <a:defRPr/>
              </a:pPr>
              <a:r>
                <a:rPr lang="en-US" sz="1200" b="1" dirty="0">
                  <a:solidFill>
                    <a:schemeClr val="bg1"/>
                  </a:solidFill>
                  <a:latin typeface="Roboto Light" pitchFamily="2" charset="0"/>
                  <a:ea typeface="Roboto Light" pitchFamily="2" charset="0"/>
                </a:rPr>
                <a:t>ARGENTINA</a:t>
              </a:r>
            </a:p>
          </p:txBody>
        </p:sp>
        <p:sp>
          <p:nvSpPr>
            <p:cNvPr id="12" name="CaixaDeTexto 76">
              <a:extLst>
                <a:ext uri="{FF2B5EF4-FFF2-40B4-BE49-F238E27FC236}">
                  <a16:creationId xmlns:a16="http://schemas.microsoft.com/office/drawing/2014/main" id="{E721F9E3-C5E5-30BD-88E5-D5A589CC0FFB}"/>
                </a:ext>
              </a:extLst>
            </p:cNvPr>
            <p:cNvSpPr txBox="1"/>
            <p:nvPr/>
          </p:nvSpPr>
          <p:spPr>
            <a:xfrm>
              <a:off x="5297341" y="1519477"/>
              <a:ext cx="1957965" cy="276999"/>
            </a:xfrm>
            <a:prstGeom prst="rect">
              <a:avLst/>
            </a:prstGeom>
            <a:solidFill>
              <a:srgbClr val="0070C0">
                <a:alpha val="80000"/>
              </a:srgbClr>
            </a:solidFill>
          </p:spPr>
          <p:txBody>
            <a:bodyPr wrap="square" rtlCol="0">
              <a:spAutoFit/>
            </a:bodyPr>
            <a:lstStyle/>
            <a:p>
              <a:pPr algn="ctr" defTabSz="914126">
                <a:defRPr/>
              </a:pPr>
              <a:r>
                <a:rPr lang="en-US" sz="1200" b="1" dirty="0">
                  <a:solidFill>
                    <a:schemeClr val="bg1"/>
                  </a:solidFill>
                  <a:latin typeface="Roboto Light" pitchFamily="2" charset="0"/>
                  <a:ea typeface="Roboto Light" pitchFamily="2" charset="0"/>
                </a:rPr>
                <a:t>PANAMA</a:t>
              </a:r>
            </a:p>
          </p:txBody>
        </p:sp>
        <p:sp>
          <p:nvSpPr>
            <p:cNvPr id="26" name="CaixaDeTexto 77">
              <a:extLst>
                <a:ext uri="{FF2B5EF4-FFF2-40B4-BE49-F238E27FC236}">
                  <a16:creationId xmlns:a16="http://schemas.microsoft.com/office/drawing/2014/main" id="{372309B8-E8A1-1AB8-EA03-4A7E2CC0C2D9}"/>
                </a:ext>
              </a:extLst>
            </p:cNvPr>
            <p:cNvSpPr txBox="1"/>
            <p:nvPr/>
          </p:nvSpPr>
          <p:spPr>
            <a:xfrm>
              <a:off x="7436470" y="1519477"/>
              <a:ext cx="1957965" cy="277071"/>
            </a:xfrm>
            <a:prstGeom prst="rect">
              <a:avLst/>
            </a:prstGeom>
            <a:solidFill>
              <a:srgbClr val="0070C0">
                <a:alpha val="80000"/>
              </a:srgbClr>
            </a:solidFill>
          </p:spPr>
          <p:txBody>
            <a:bodyPr wrap="square" rtlCol="0">
              <a:spAutoFit/>
            </a:bodyPr>
            <a:lstStyle/>
            <a:p>
              <a:pPr algn="ctr" defTabSz="914126">
                <a:defRPr/>
              </a:pPr>
              <a:r>
                <a:rPr lang="en-US" sz="1200" b="1" dirty="0">
                  <a:solidFill>
                    <a:schemeClr val="bg1"/>
                  </a:solidFill>
                  <a:latin typeface="Roboto Light" pitchFamily="2" charset="0"/>
                  <a:ea typeface="Roboto Light" pitchFamily="2" charset="0"/>
                </a:rPr>
                <a:t>ECUADOR </a:t>
              </a:r>
            </a:p>
          </p:txBody>
        </p:sp>
        <p:sp>
          <p:nvSpPr>
            <p:cNvPr id="27" name="CaixaDeTexto 5">
              <a:extLst>
                <a:ext uri="{FF2B5EF4-FFF2-40B4-BE49-F238E27FC236}">
                  <a16:creationId xmlns:a16="http://schemas.microsoft.com/office/drawing/2014/main" id="{8E233482-99C2-D183-BD8F-17693A220F42}"/>
                </a:ext>
              </a:extLst>
            </p:cNvPr>
            <p:cNvSpPr txBox="1"/>
            <p:nvPr/>
          </p:nvSpPr>
          <p:spPr>
            <a:xfrm>
              <a:off x="928384" y="1997814"/>
              <a:ext cx="1957965" cy="276999"/>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Customer Invoice</a:t>
              </a:r>
            </a:p>
          </p:txBody>
        </p:sp>
        <p:sp>
          <p:nvSpPr>
            <p:cNvPr id="28" name="CaixaDeTexto 80">
              <a:extLst>
                <a:ext uri="{FF2B5EF4-FFF2-40B4-BE49-F238E27FC236}">
                  <a16:creationId xmlns:a16="http://schemas.microsoft.com/office/drawing/2014/main" id="{C66E01EA-8BAC-751E-476C-B7F6FDF3FC91}"/>
                </a:ext>
              </a:extLst>
            </p:cNvPr>
            <p:cNvSpPr txBox="1"/>
            <p:nvPr/>
          </p:nvSpPr>
          <p:spPr>
            <a:xfrm>
              <a:off x="5408139" y="2019520"/>
              <a:ext cx="1957965" cy="276999"/>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Customer Invoice</a:t>
              </a:r>
            </a:p>
          </p:txBody>
        </p:sp>
        <p:sp>
          <p:nvSpPr>
            <p:cNvPr id="29" name="CaixaDeTexto 81">
              <a:extLst>
                <a:ext uri="{FF2B5EF4-FFF2-40B4-BE49-F238E27FC236}">
                  <a16:creationId xmlns:a16="http://schemas.microsoft.com/office/drawing/2014/main" id="{96B6513E-E585-9895-7322-D0A01B6B0D3E}"/>
                </a:ext>
              </a:extLst>
            </p:cNvPr>
            <p:cNvSpPr txBox="1"/>
            <p:nvPr/>
          </p:nvSpPr>
          <p:spPr>
            <a:xfrm>
              <a:off x="7444376" y="2021989"/>
              <a:ext cx="1957965" cy="276999"/>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Customer</a:t>
              </a:r>
              <a:r>
                <a:rPr lang="en-US" sz="1200" b="1" dirty="0">
                  <a:solidFill>
                    <a:schemeClr val="tx1">
                      <a:lumMod val="50000"/>
                      <a:lumOff val="50000"/>
                    </a:schemeClr>
                  </a:solidFill>
                  <a:latin typeface="Roboto Light" pitchFamily="2" charset="0"/>
                  <a:ea typeface="Roboto Light" pitchFamily="2" charset="0"/>
                </a:rPr>
                <a:t> </a:t>
              </a:r>
              <a:r>
                <a:rPr lang="en-US" sz="1200" b="1" dirty="0">
                  <a:solidFill>
                    <a:schemeClr val="accent1"/>
                  </a:solidFill>
                  <a:latin typeface="+mj-lt"/>
                  <a:ea typeface="+mj-ea"/>
                  <a:cs typeface="+mj-cs"/>
                </a:rPr>
                <a:t>Invoice</a:t>
              </a:r>
            </a:p>
          </p:txBody>
        </p:sp>
        <p:cxnSp>
          <p:nvCxnSpPr>
            <p:cNvPr id="30" name="Conector reto 7">
              <a:extLst>
                <a:ext uri="{FF2B5EF4-FFF2-40B4-BE49-F238E27FC236}">
                  <a16:creationId xmlns:a16="http://schemas.microsoft.com/office/drawing/2014/main" id="{D9073E07-3511-ADB9-8C4E-FF9859E4DAB5}"/>
                </a:ext>
              </a:extLst>
            </p:cNvPr>
            <p:cNvCxnSpPr/>
            <p:nvPr/>
          </p:nvCxnSpPr>
          <p:spPr>
            <a:xfrm>
              <a:off x="745984" y="2532188"/>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31" name="Conector reto 94">
              <a:extLst>
                <a:ext uri="{FF2B5EF4-FFF2-40B4-BE49-F238E27FC236}">
                  <a16:creationId xmlns:a16="http://schemas.microsoft.com/office/drawing/2014/main" id="{2BA9C6C1-57D3-C1A3-2E16-F4FA029FEAED}"/>
                </a:ext>
              </a:extLst>
            </p:cNvPr>
            <p:cNvCxnSpPr/>
            <p:nvPr/>
          </p:nvCxnSpPr>
          <p:spPr>
            <a:xfrm>
              <a:off x="745984" y="3215475"/>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sp>
          <p:nvSpPr>
            <p:cNvPr id="32" name="CaixaDeTexto 96">
              <a:extLst>
                <a:ext uri="{FF2B5EF4-FFF2-40B4-BE49-F238E27FC236}">
                  <a16:creationId xmlns:a16="http://schemas.microsoft.com/office/drawing/2014/main" id="{EDF132AB-2F59-523C-8FAD-47960F135F12}"/>
                </a:ext>
              </a:extLst>
            </p:cNvPr>
            <p:cNvSpPr txBox="1"/>
            <p:nvPr/>
          </p:nvSpPr>
          <p:spPr>
            <a:xfrm>
              <a:off x="928384" y="2733525"/>
              <a:ext cx="1957965" cy="276999"/>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Credit &amp; Debit Note</a:t>
              </a:r>
            </a:p>
          </p:txBody>
        </p:sp>
        <p:cxnSp>
          <p:nvCxnSpPr>
            <p:cNvPr id="33" name="Conector reto 100">
              <a:extLst>
                <a:ext uri="{FF2B5EF4-FFF2-40B4-BE49-F238E27FC236}">
                  <a16:creationId xmlns:a16="http://schemas.microsoft.com/office/drawing/2014/main" id="{FBDB689E-B5A3-80CC-6937-0D9B55154AD2}"/>
                </a:ext>
              </a:extLst>
            </p:cNvPr>
            <p:cNvCxnSpPr/>
            <p:nvPr/>
          </p:nvCxnSpPr>
          <p:spPr>
            <a:xfrm>
              <a:off x="745984" y="3976665"/>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34" name="Conector reto 106">
              <a:extLst>
                <a:ext uri="{FF2B5EF4-FFF2-40B4-BE49-F238E27FC236}">
                  <a16:creationId xmlns:a16="http://schemas.microsoft.com/office/drawing/2014/main" id="{07EE7EE1-3F12-3971-6006-78F2416CAE8D}"/>
                </a:ext>
              </a:extLst>
            </p:cNvPr>
            <p:cNvCxnSpPr/>
            <p:nvPr/>
          </p:nvCxnSpPr>
          <p:spPr>
            <a:xfrm>
              <a:off x="745984" y="4642342"/>
              <a:ext cx="10700031" cy="0"/>
            </a:xfrm>
            <a:prstGeom prst="line">
              <a:avLst/>
            </a:prstGeom>
            <a:ln>
              <a:solidFill>
                <a:srgbClr val="0070C0"/>
              </a:solidFill>
            </a:ln>
          </p:spPr>
          <p:style>
            <a:lnRef idx="1">
              <a:schemeClr val="dk1"/>
            </a:lnRef>
            <a:fillRef idx="0">
              <a:schemeClr val="dk1"/>
            </a:fillRef>
            <a:effectRef idx="0">
              <a:schemeClr val="dk1"/>
            </a:effectRef>
            <a:fontRef idx="minor">
              <a:schemeClr val="tx1"/>
            </a:fontRef>
          </p:style>
        </p:cxnSp>
        <p:cxnSp>
          <p:nvCxnSpPr>
            <p:cNvPr id="35" name="Conector reto 112">
              <a:extLst>
                <a:ext uri="{FF2B5EF4-FFF2-40B4-BE49-F238E27FC236}">
                  <a16:creationId xmlns:a16="http://schemas.microsoft.com/office/drawing/2014/main" id="{A9C4DC8B-BDB7-213F-02AE-46215EA79A11}"/>
                </a:ext>
              </a:extLst>
            </p:cNvPr>
            <p:cNvCxnSpPr/>
            <p:nvPr/>
          </p:nvCxnSpPr>
          <p:spPr>
            <a:xfrm>
              <a:off x="745984" y="5191314"/>
              <a:ext cx="1070003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36" name="CaixaDeTexto 5">
            <a:extLst>
              <a:ext uri="{FF2B5EF4-FFF2-40B4-BE49-F238E27FC236}">
                <a16:creationId xmlns:a16="http://schemas.microsoft.com/office/drawing/2014/main" id="{7837EE73-D00E-81EF-E0B0-A0AF0E777C8E}"/>
              </a:ext>
            </a:extLst>
          </p:cNvPr>
          <p:cNvSpPr txBox="1"/>
          <p:nvPr/>
        </p:nvSpPr>
        <p:spPr>
          <a:xfrm>
            <a:off x="3162037" y="2438336"/>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Customer Invoice</a:t>
            </a:r>
          </a:p>
        </p:txBody>
      </p:sp>
      <p:sp>
        <p:nvSpPr>
          <p:cNvPr id="37" name="CaixaDeTexto 5">
            <a:extLst>
              <a:ext uri="{FF2B5EF4-FFF2-40B4-BE49-F238E27FC236}">
                <a16:creationId xmlns:a16="http://schemas.microsoft.com/office/drawing/2014/main" id="{728A0C60-269F-F5AD-3C24-3C818146F5E9}"/>
              </a:ext>
            </a:extLst>
          </p:cNvPr>
          <p:cNvSpPr txBox="1"/>
          <p:nvPr/>
        </p:nvSpPr>
        <p:spPr>
          <a:xfrm>
            <a:off x="3159817" y="4604025"/>
            <a:ext cx="2015567"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Credit Invoice (MiPyME)</a:t>
            </a:r>
          </a:p>
        </p:txBody>
      </p:sp>
      <p:sp>
        <p:nvSpPr>
          <p:cNvPr id="38" name="CaixaDeTexto 96">
            <a:extLst>
              <a:ext uri="{FF2B5EF4-FFF2-40B4-BE49-F238E27FC236}">
                <a16:creationId xmlns:a16="http://schemas.microsoft.com/office/drawing/2014/main" id="{57F9F3FA-02BD-E2D5-6ECF-D5D813B6101A}"/>
              </a:ext>
            </a:extLst>
          </p:cNvPr>
          <p:cNvSpPr txBox="1"/>
          <p:nvPr/>
        </p:nvSpPr>
        <p:spPr>
          <a:xfrm>
            <a:off x="863422" y="4552859"/>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E-Delivery Note</a:t>
            </a:r>
          </a:p>
        </p:txBody>
      </p:sp>
      <p:sp>
        <p:nvSpPr>
          <p:cNvPr id="39" name="CaixaDeTexto 96">
            <a:extLst>
              <a:ext uri="{FF2B5EF4-FFF2-40B4-BE49-F238E27FC236}">
                <a16:creationId xmlns:a16="http://schemas.microsoft.com/office/drawing/2014/main" id="{51E743A1-ADDC-C54B-BC53-866A065FD2ED}"/>
              </a:ext>
            </a:extLst>
          </p:cNvPr>
          <p:cNvSpPr txBox="1"/>
          <p:nvPr/>
        </p:nvSpPr>
        <p:spPr>
          <a:xfrm>
            <a:off x="863422" y="3914092"/>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Trade Discount</a:t>
            </a:r>
          </a:p>
        </p:txBody>
      </p:sp>
      <p:sp>
        <p:nvSpPr>
          <p:cNvPr id="40" name="CaixaDeTexto 5">
            <a:extLst>
              <a:ext uri="{FF2B5EF4-FFF2-40B4-BE49-F238E27FC236}">
                <a16:creationId xmlns:a16="http://schemas.microsoft.com/office/drawing/2014/main" id="{E40D0FB3-143B-6DE2-6680-C85790CFA555}"/>
              </a:ext>
            </a:extLst>
          </p:cNvPr>
          <p:cNvSpPr txBox="1"/>
          <p:nvPr/>
        </p:nvSpPr>
        <p:spPr>
          <a:xfrm>
            <a:off x="3159817" y="3858517"/>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Export Invoice</a:t>
            </a:r>
          </a:p>
        </p:txBody>
      </p:sp>
      <p:sp>
        <p:nvSpPr>
          <p:cNvPr id="41" name="CaixaDeTexto 96">
            <a:extLst>
              <a:ext uri="{FF2B5EF4-FFF2-40B4-BE49-F238E27FC236}">
                <a16:creationId xmlns:a16="http://schemas.microsoft.com/office/drawing/2014/main" id="{9BC4DE78-58F7-3F56-8418-B11A45735F8F}"/>
              </a:ext>
            </a:extLst>
          </p:cNvPr>
          <p:cNvSpPr txBox="1"/>
          <p:nvPr/>
        </p:nvSpPr>
        <p:spPr>
          <a:xfrm>
            <a:off x="3162037" y="3157338"/>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Credit &amp; Debit Note</a:t>
            </a:r>
          </a:p>
        </p:txBody>
      </p:sp>
      <p:sp>
        <p:nvSpPr>
          <p:cNvPr id="42" name="CaixaDeTexto 96">
            <a:extLst>
              <a:ext uri="{FF2B5EF4-FFF2-40B4-BE49-F238E27FC236}">
                <a16:creationId xmlns:a16="http://schemas.microsoft.com/office/drawing/2014/main" id="{1B8AFF07-8CBA-6228-1E24-5E5B0C574DD8}"/>
              </a:ext>
            </a:extLst>
          </p:cNvPr>
          <p:cNvSpPr txBox="1"/>
          <p:nvPr/>
        </p:nvSpPr>
        <p:spPr>
          <a:xfrm>
            <a:off x="5347987" y="3166784"/>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Credit &amp; Debit Note</a:t>
            </a:r>
          </a:p>
        </p:txBody>
      </p:sp>
      <p:sp>
        <p:nvSpPr>
          <p:cNvPr id="43" name="CaixaDeTexto 96">
            <a:extLst>
              <a:ext uri="{FF2B5EF4-FFF2-40B4-BE49-F238E27FC236}">
                <a16:creationId xmlns:a16="http://schemas.microsoft.com/office/drawing/2014/main" id="{6F651F48-15AA-F172-BE16-9C69BC13A068}"/>
              </a:ext>
            </a:extLst>
          </p:cNvPr>
          <p:cNvSpPr txBox="1"/>
          <p:nvPr/>
        </p:nvSpPr>
        <p:spPr>
          <a:xfrm>
            <a:off x="5347987" y="4579596"/>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Zona Franca Invoice</a:t>
            </a:r>
          </a:p>
        </p:txBody>
      </p:sp>
      <p:sp>
        <p:nvSpPr>
          <p:cNvPr id="44" name="CaixaDeTexto 5">
            <a:extLst>
              <a:ext uri="{FF2B5EF4-FFF2-40B4-BE49-F238E27FC236}">
                <a16:creationId xmlns:a16="http://schemas.microsoft.com/office/drawing/2014/main" id="{94557573-A9FD-2A68-8B50-0DF6A3289903}"/>
              </a:ext>
            </a:extLst>
          </p:cNvPr>
          <p:cNvSpPr txBox="1"/>
          <p:nvPr/>
        </p:nvSpPr>
        <p:spPr>
          <a:xfrm>
            <a:off x="5347987" y="3890307"/>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Export Invoice</a:t>
            </a:r>
          </a:p>
        </p:txBody>
      </p:sp>
      <p:sp>
        <p:nvSpPr>
          <p:cNvPr id="45" name="CaixaDeTexto 96">
            <a:extLst>
              <a:ext uri="{FF2B5EF4-FFF2-40B4-BE49-F238E27FC236}">
                <a16:creationId xmlns:a16="http://schemas.microsoft.com/office/drawing/2014/main" id="{7AC28F6A-017C-F6C6-3301-496F6F81E844}"/>
              </a:ext>
            </a:extLst>
          </p:cNvPr>
          <p:cNvSpPr txBox="1"/>
          <p:nvPr/>
        </p:nvSpPr>
        <p:spPr>
          <a:xfrm>
            <a:off x="7375789" y="3121232"/>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Credit &amp; Debit Note</a:t>
            </a:r>
          </a:p>
        </p:txBody>
      </p:sp>
      <p:sp>
        <p:nvSpPr>
          <p:cNvPr id="46" name="CaixaDeTexto 96">
            <a:extLst>
              <a:ext uri="{FF2B5EF4-FFF2-40B4-BE49-F238E27FC236}">
                <a16:creationId xmlns:a16="http://schemas.microsoft.com/office/drawing/2014/main" id="{D0D3E610-806D-9668-E28C-905AE2411B10}"/>
              </a:ext>
            </a:extLst>
          </p:cNvPr>
          <p:cNvSpPr txBox="1"/>
          <p:nvPr/>
        </p:nvSpPr>
        <p:spPr>
          <a:xfrm>
            <a:off x="3161026" y="5240114"/>
            <a:ext cx="2261752"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Export Credit &amp; Debit Note</a:t>
            </a:r>
          </a:p>
        </p:txBody>
      </p:sp>
      <p:sp>
        <p:nvSpPr>
          <p:cNvPr id="47" name="CaixaDeTexto 96">
            <a:extLst>
              <a:ext uri="{FF2B5EF4-FFF2-40B4-BE49-F238E27FC236}">
                <a16:creationId xmlns:a16="http://schemas.microsoft.com/office/drawing/2014/main" id="{57DC11C7-42A0-B680-E87F-1D772A7EB795}"/>
              </a:ext>
            </a:extLst>
          </p:cNvPr>
          <p:cNvSpPr txBox="1"/>
          <p:nvPr/>
        </p:nvSpPr>
        <p:spPr>
          <a:xfrm>
            <a:off x="7371138" y="3694973"/>
            <a:ext cx="1957455" cy="646331"/>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Settlement of purchase of goods and provision of services.</a:t>
            </a:r>
          </a:p>
        </p:txBody>
      </p:sp>
      <p:sp>
        <p:nvSpPr>
          <p:cNvPr id="48" name="CaixaDeTexto 96">
            <a:extLst>
              <a:ext uri="{FF2B5EF4-FFF2-40B4-BE49-F238E27FC236}">
                <a16:creationId xmlns:a16="http://schemas.microsoft.com/office/drawing/2014/main" id="{7729EB35-95B4-DDBD-66B7-A09145972168}"/>
              </a:ext>
            </a:extLst>
          </p:cNvPr>
          <p:cNvSpPr txBox="1"/>
          <p:nvPr/>
        </p:nvSpPr>
        <p:spPr>
          <a:xfrm>
            <a:off x="7371138" y="4609812"/>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E-Delivery note</a:t>
            </a:r>
          </a:p>
        </p:txBody>
      </p:sp>
      <p:sp>
        <p:nvSpPr>
          <p:cNvPr id="49" name="CaixaDeTexto 96">
            <a:extLst>
              <a:ext uri="{FF2B5EF4-FFF2-40B4-BE49-F238E27FC236}">
                <a16:creationId xmlns:a16="http://schemas.microsoft.com/office/drawing/2014/main" id="{ED6081EA-DFFD-F8D9-5E1E-0EB59C286987}"/>
              </a:ext>
            </a:extLst>
          </p:cNvPr>
          <p:cNvSpPr txBox="1"/>
          <p:nvPr/>
        </p:nvSpPr>
        <p:spPr>
          <a:xfrm>
            <a:off x="7383694" y="5213665"/>
            <a:ext cx="1779190" cy="461665"/>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Purchase Withholding </a:t>
            </a:r>
          </a:p>
          <a:p>
            <a:pPr defTabSz="914126">
              <a:defRPr/>
            </a:pPr>
            <a:r>
              <a:rPr lang="en-US" sz="1200" b="1" dirty="0">
                <a:solidFill>
                  <a:schemeClr val="accent1"/>
                </a:solidFill>
                <a:latin typeface="+mj-lt"/>
                <a:ea typeface="+mj-ea"/>
                <a:cs typeface="+mj-cs"/>
              </a:rPr>
              <a:t>Certificate</a:t>
            </a:r>
          </a:p>
        </p:txBody>
      </p:sp>
      <p:sp>
        <p:nvSpPr>
          <p:cNvPr id="50" name="CaixaDeTexto 96">
            <a:extLst>
              <a:ext uri="{FF2B5EF4-FFF2-40B4-BE49-F238E27FC236}">
                <a16:creationId xmlns:a16="http://schemas.microsoft.com/office/drawing/2014/main" id="{34511D05-89A9-7E1C-E293-9DA1B49A29A6}"/>
              </a:ext>
            </a:extLst>
          </p:cNvPr>
          <p:cNvSpPr txBox="1"/>
          <p:nvPr/>
        </p:nvSpPr>
        <p:spPr>
          <a:xfrm>
            <a:off x="863421" y="5240114"/>
            <a:ext cx="1957455" cy="276999"/>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Supplementary Invoice</a:t>
            </a:r>
          </a:p>
        </p:txBody>
      </p:sp>
      <p:pic>
        <p:nvPicPr>
          <p:cNvPr id="52" name="Image 2" descr="preencoded.png">
            <a:extLst>
              <a:ext uri="{FF2B5EF4-FFF2-40B4-BE49-F238E27FC236}">
                <a16:creationId xmlns:a16="http://schemas.microsoft.com/office/drawing/2014/main" id="{331B1B10-C307-D5F3-7729-865459621B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58546" y="1000866"/>
            <a:ext cx="3113549" cy="66675"/>
          </a:xfrm>
          <a:prstGeom prst="rect">
            <a:avLst/>
          </a:prstGeom>
        </p:spPr>
      </p:pic>
      <p:sp>
        <p:nvSpPr>
          <p:cNvPr id="2" name="CaixaDeTexto 77">
            <a:extLst>
              <a:ext uri="{FF2B5EF4-FFF2-40B4-BE49-F238E27FC236}">
                <a16:creationId xmlns:a16="http://schemas.microsoft.com/office/drawing/2014/main" id="{1DA58D43-0808-03F5-7FD2-1BE68E3F78B9}"/>
              </a:ext>
            </a:extLst>
          </p:cNvPr>
          <p:cNvSpPr txBox="1"/>
          <p:nvPr/>
        </p:nvSpPr>
        <p:spPr>
          <a:xfrm>
            <a:off x="9537743" y="1941401"/>
            <a:ext cx="1957455" cy="276999"/>
          </a:xfrm>
          <a:prstGeom prst="rect">
            <a:avLst/>
          </a:prstGeom>
          <a:solidFill>
            <a:srgbClr val="0070C0">
              <a:alpha val="80000"/>
            </a:srgbClr>
          </a:solidFill>
        </p:spPr>
        <p:txBody>
          <a:bodyPr wrap="square" rtlCol="0">
            <a:spAutoFit/>
          </a:bodyPr>
          <a:lstStyle/>
          <a:p>
            <a:pPr algn="ctr" defTabSz="914126">
              <a:defRPr/>
            </a:pPr>
            <a:r>
              <a:rPr lang="en-US" sz="1200" b="1" dirty="0">
                <a:solidFill>
                  <a:schemeClr val="bg1"/>
                </a:solidFill>
                <a:latin typeface="Roboto Light" pitchFamily="2" charset="0"/>
                <a:ea typeface="Roboto Light" pitchFamily="2" charset="0"/>
              </a:rPr>
              <a:t>PARAGUAY </a:t>
            </a:r>
          </a:p>
        </p:txBody>
      </p:sp>
      <p:sp>
        <p:nvSpPr>
          <p:cNvPr id="3" name="CaixaDeTexto 81">
            <a:extLst>
              <a:ext uri="{FF2B5EF4-FFF2-40B4-BE49-F238E27FC236}">
                <a16:creationId xmlns:a16="http://schemas.microsoft.com/office/drawing/2014/main" id="{AE964A47-546A-47A8-FFAB-49EAFADF149C}"/>
              </a:ext>
            </a:extLst>
          </p:cNvPr>
          <p:cNvSpPr txBox="1"/>
          <p:nvPr/>
        </p:nvSpPr>
        <p:spPr>
          <a:xfrm>
            <a:off x="9569644" y="2442561"/>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Customer Invoice</a:t>
            </a:r>
          </a:p>
        </p:txBody>
      </p:sp>
      <p:sp>
        <p:nvSpPr>
          <p:cNvPr id="22" name="CaixaDeTexto 81">
            <a:extLst>
              <a:ext uri="{FF2B5EF4-FFF2-40B4-BE49-F238E27FC236}">
                <a16:creationId xmlns:a16="http://schemas.microsoft.com/office/drawing/2014/main" id="{8B78F012-3BE6-10F0-2E8C-A4405E1B823A}"/>
              </a:ext>
            </a:extLst>
          </p:cNvPr>
          <p:cNvSpPr txBox="1"/>
          <p:nvPr/>
        </p:nvSpPr>
        <p:spPr>
          <a:xfrm>
            <a:off x="9569644" y="3152073"/>
            <a:ext cx="1957455" cy="276927"/>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Self-Billing</a:t>
            </a:r>
          </a:p>
        </p:txBody>
      </p:sp>
      <p:sp>
        <p:nvSpPr>
          <p:cNvPr id="23" name="CaixaDeTexto 81">
            <a:extLst>
              <a:ext uri="{FF2B5EF4-FFF2-40B4-BE49-F238E27FC236}">
                <a16:creationId xmlns:a16="http://schemas.microsoft.com/office/drawing/2014/main" id="{BA3CE6B4-1CF5-7265-13EC-7308A6039BDC}"/>
              </a:ext>
            </a:extLst>
          </p:cNvPr>
          <p:cNvSpPr txBox="1"/>
          <p:nvPr/>
        </p:nvSpPr>
        <p:spPr>
          <a:xfrm>
            <a:off x="9537741" y="3876442"/>
            <a:ext cx="1957455" cy="276999"/>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Debit and Credit Note</a:t>
            </a:r>
          </a:p>
        </p:txBody>
      </p:sp>
      <p:sp>
        <p:nvSpPr>
          <p:cNvPr id="24" name="CaixaDeTexto 81">
            <a:extLst>
              <a:ext uri="{FF2B5EF4-FFF2-40B4-BE49-F238E27FC236}">
                <a16:creationId xmlns:a16="http://schemas.microsoft.com/office/drawing/2014/main" id="{B507CF86-2AD3-B231-9F81-A9E2BDDA374C}"/>
              </a:ext>
            </a:extLst>
          </p:cNvPr>
          <p:cNvSpPr txBox="1"/>
          <p:nvPr/>
        </p:nvSpPr>
        <p:spPr>
          <a:xfrm>
            <a:off x="9566892" y="4548161"/>
            <a:ext cx="1957455" cy="276999"/>
          </a:xfrm>
          <a:prstGeom prst="rect">
            <a:avLst/>
          </a:prstGeom>
          <a:noFill/>
        </p:spPr>
        <p:txBody>
          <a:bodyPr wrap="square" rtlCol="0">
            <a:spAutoFit/>
          </a:bodyPr>
          <a:lstStyle/>
          <a:p>
            <a:pPr defTabSz="914126">
              <a:defRPr/>
            </a:pPr>
            <a:r>
              <a:rPr lang="en-US" sz="1200" b="1" dirty="0">
                <a:solidFill>
                  <a:schemeClr val="accent1"/>
                </a:solidFill>
                <a:latin typeface="+mj-lt"/>
                <a:ea typeface="+mj-ea"/>
                <a:cs typeface="+mj-cs"/>
              </a:rPr>
              <a:t>Delivery Note</a:t>
            </a:r>
          </a:p>
        </p:txBody>
      </p:sp>
    </p:spTree>
    <p:extLst>
      <p:ext uri="{BB962C8B-B14F-4D97-AF65-F5344CB8AC3E}">
        <p14:creationId xmlns:p14="http://schemas.microsoft.com/office/powerpoint/2010/main" val="238702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A93151B4-AE9C-4155-9F76-138F0797A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4" descr="Text, logo&#10;&#10;Description automatically generated">
            <a:extLst>
              <a:ext uri="{FF2B5EF4-FFF2-40B4-BE49-F238E27FC236}">
                <a16:creationId xmlns:a16="http://schemas.microsoft.com/office/drawing/2014/main" id="{C4C1C53D-A1E2-464C-0612-1D02DFB42FB4}"/>
              </a:ext>
            </a:extLst>
          </p:cNvPr>
          <p:cNvPicPr>
            <a:picLocks noChangeAspect="1"/>
          </p:cNvPicPr>
          <p:nvPr/>
        </p:nvPicPr>
        <p:blipFill>
          <a:blip r:embed="rId3"/>
          <a:stretch>
            <a:fillRect/>
          </a:stretch>
        </p:blipFill>
        <p:spPr>
          <a:xfrm>
            <a:off x="2214284" y="2301068"/>
            <a:ext cx="8122023" cy="2255863"/>
          </a:xfrm>
          <a:prstGeom prst="rect">
            <a:avLst/>
          </a:prstGeom>
        </p:spPr>
      </p:pic>
      <p:sp>
        <p:nvSpPr>
          <p:cNvPr id="2" name="TextBox 9">
            <a:extLst>
              <a:ext uri="{FF2B5EF4-FFF2-40B4-BE49-F238E27FC236}">
                <a16:creationId xmlns:a16="http://schemas.microsoft.com/office/drawing/2014/main" id="{13505D8C-7C69-88FA-A39E-51DA1076D3CE}"/>
              </a:ext>
            </a:extLst>
          </p:cNvPr>
          <p:cNvSpPr txBox="1"/>
          <p:nvPr/>
        </p:nvSpPr>
        <p:spPr>
          <a:xfrm>
            <a:off x="2864944" y="3893093"/>
            <a:ext cx="6835048" cy="2539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1050" dirty="0">
                <a:solidFill>
                  <a:srgbClr val="FFFFFF"/>
                </a:solidFill>
                <a:latin typeface="Century Gothic" panose="020B0502020202020204" pitchFamily="34" charset="0"/>
                <a:ea typeface="Roboto Light"/>
                <a:cs typeface="Roboto Light"/>
              </a:rPr>
              <a:t>The “Best in Class” SAP ecosystem partner providing strategic end-to-end SAP consulting services.</a:t>
            </a:r>
          </a:p>
        </p:txBody>
      </p:sp>
      <p:grpSp>
        <p:nvGrpSpPr>
          <p:cNvPr id="14" name="Agrupar 13">
            <a:extLst>
              <a:ext uri="{FF2B5EF4-FFF2-40B4-BE49-F238E27FC236}">
                <a16:creationId xmlns:a16="http://schemas.microsoft.com/office/drawing/2014/main" id="{C390B9C0-6F9A-7181-B884-5E324BA894D1}"/>
              </a:ext>
            </a:extLst>
          </p:cNvPr>
          <p:cNvGrpSpPr/>
          <p:nvPr/>
        </p:nvGrpSpPr>
        <p:grpSpPr>
          <a:xfrm>
            <a:off x="566739" y="5441273"/>
            <a:ext cx="11109325" cy="830997"/>
            <a:chOff x="566738" y="5689600"/>
            <a:chExt cx="11109325" cy="830997"/>
          </a:xfrm>
        </p:grpSpPr>
        <p:sp>
          <p:nvSpPr>
            <p:cNvPr id="6" name="TextBox 9">
              <a:extLst>
                <a:ext uri="{FF2B5EF4-FFF2-40B4-BE49-F238E27FC236}">
                  <a16:creationId xmlns:a16="http://schemas.microsoft.com/office/drawing/2014/main" id="{534BD7A1-5435-5ABB-2ECE-4B4943668195}"/>
                </a:ext>
              </a:extLst>
            </p:cNvPr>
            <p:cNvSpPr txBox="1"/>
            <p:nvPr/>
          </p:nvSpPr>
          <p:spPr>
            <a:xfrm>
              <a:off x="566738" y="5689600"/>
              <a:ext cx="1397000"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800" b="1" dirty="0">
                  <a:solidFill>
                    <a:srgbClr val="FFFFFF"/>
                  </a:solidFill>
                  <a:latin typeface="Century Gothic" panose="020B0502020202020204" pitchFamily="34" charset="0"/>
                  <a:ea typeface="Roboto"/>
                  <a:cs typeface="Roboto"/>
                </a:rPr>
                <a:t>MAIN OFFICE</a:t>
              </a:r>
            </a:p>
            <a:p>
              <a:pPr defTabSz="914446">
                <a:defRPr/>
              </a:pPr>
              <a:r>
                <a:rPr lang="en-US" sz="800" dirty="0">
                  <a:solidFill>
                    <a:srgbClr val="FFFFFF"/>
                  </a:solidFill>
                  <a:latin typeface="Century Gothic" panose="020B0502020202020204" pitchFamily="34" charset="0"/>
                  <a:ea typeface="Roboto Light"/>
                  <a:cs typeface="Roboto Light"/>
                </a:rPr>
                <a:t>801 Brickell Avenue - 8th Floor</a:t>
              </a:r>
            </a:p>
            <a:p>
              <a:pPr defTabSz="914446">
                <a:defRPr/>
              </a:pPr>
              <a:r>
                <a:rPr lang="en-US" sz="800" dirty="0">
                  <a:solidFill>
                    <a:srgbClr val="FFFFFF"/>
                  </a:solidFill>
                  <a:latin typeface="Century Gothic" panose="020B0502020202020204" pitchFamily="34" charset="0"/>
                  <a:ea typeface="Roboto Light"/>
                  <a:cs typeface="Roboto Light"/>
                </a:rPr>
                <a:t>Miami, Florida 33131</a:t>
              </a:r>
            </a:p>
          </p:txBody>
        </p:sp>
        <p:sp>
          <p:nvSpPr>
            <p:cNvPr id="7" name="TextBox 9">
              <a:extLst>
                <a:ext uri="{FF2B5EF4-FFF2-40B4-BE49-F238E27FC236}">
                  <a16:creationId xmlns:a16="http://schemas.microsoft.com/office/drawing/2014/main" id="{75E470A7-4C34-646B-E58B-EA702FC1BEAB}"/>
                </a:ext>
              </a:extLst>
            </p:cNvPr>
            <p:cNvSpPr txBox="1"/>
            <p:nvPr/>
          </p:nvSpPr>
          <p:spPr>
            <a:xfrm>
              <a:off x="10279063" y="5689600"/>
              <a:ext cx="1397000"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pt-BR" sz="800" b="1" dirty="0">
                  <a:solidFill>
                    <a:srgbClr val="FFFFFF"/>
                  </a:solidFill>
                  <a:latin typeface="Century Gothic" panose="020B0502020202020204" pitchFamily="34" charset="0"/>
                  <a:ea typeface="Roboto"/>
                  <a:cs typeface="Roboto"/>
                </a:rPr>
                <a:t>BRAZIL OFFICE</a:t>
              </a:r>
            </a:p>
            <a:p>
              <a:pPr defTabSz="914446">
                <a:defRPr/>
              </a:pPr>
              <a:r>
                <a:rPr lang="pt-BR" sz="800" dirty="0">
                  <a:solidFill>
                    <a:srgbClr val="FFFFFF"/>
                  </a:solidFill>
                  <a:latin typeface="Century Gothic" panose="020B0502020202020204" pitchFamily="34" charset="0"/>
                  <a:ea typeface="Roboto"/>
                  <a:cs typeface="Roboto"/>
                </a:rPr>
                <a:t>Avenida das Nações Unidas, 14171, 15º andar</a:t>
              </a:r>
            </a:p>
            <a:p>
              <a:pPr defTabSz="914446">
                <a:defRPr/>
              </a:pPr>
              <a:r>
                <a:rPr lang="pt-BR" sz="800" dirty="0">
                  <a:solidFill>
                    <a:srgbClr val="FFFFFF"/>
                  </a:solidFill>
                  <a:latin typeface="Century Gothic" panose="020B0502020202020204" pitchFamily="34" charset="0"/>
                  <a:ea typeface="Roboto"/>
                  <a:cs typeface="Roboto"/>
                </a:rPr>
                <a:t>Morumbi</a:t>
              </a:r>
            </a:p>
            <a:p>
              <a:pPr defTabSz="914446">
                <a:defRPr/>
              </a:pPr>
              <a:r>
                <a:rPr lang="pt-BR" sz="800" dirty="0">
                  <a:solidFill>
                    <a:srgbClr val="FFFFFF"/>
                  </a:solidFill>
                  <a:latin typeface="Century Gothic" panose="020B0502020202020204" pitchFamily="34" charset="0"/>
                  <a:ea typeface="Roboto"/>
                  <a:cs typeface="Roboto"/>
                </a:rPr>
                <a:t>CEP 04794-000</a:t>
              </a:r>
              <a:endParaRPr lang="pt-BR" dirty="0">
                <a:solidFill>
                  <a:srgbClr val="FFFFFF"/>
                </a:solidFill>
                <a:latin typeface="Calibri" panose="020F0502020204030204"/>
              </a:endParaRPr>
            </a:p>
            <a:p>
              <a:pPr defTabSz="914446">
                <a:defRPr/>
              </a:pPr>
              <a:r>
                <a:rPr lang="pt-BR" sz="800" dirty="0">
                  <a:solidFill>
                    <a:srgbClr val="FFFFFF"/>
                  </a:solidFill>
                  <a:latin typeface="Century Gothic" panose="020B0502020202020204" pitchFamily="34" charset="0"/>
                  <a:ea typeface="Roboto"/>
                  <a:cs typeface="Roboto"/>
                </a:rPr>
                <a:t>São Paulo/SP - </a:t>
              </a:r>
              <a:r>
                <a:rPr lang="pt-BR" sz="800" dirty="0" err="1">
                  <a:solidFill>
                    <a:srgbClr val="FFFFFF"/>
                  </a:solidFill>
                  <a:latin typeface="Century Gothic" panose="020B0502020202020204" pitchFamily="34" charset="0"/>
                  <a:ea typeface="Roboto"/>
                  <a:cs typeface="Roboto"/>
                </a:rPr>
                <a:t>Brazil</a:t>
              </a:r>
              <a:endParaRPr lang="pt-BR" sz="800" dirty="0">
                <a:solidFill>
                  <a:srgbClr val="FFFFFF"/>
                </a:solidFill>
                <a:latin typeface="Century Gothic" panose="020B0502020202020204" pitchFamily="34" charset="0"/>
                <a:ea typeface="Roboto"/>
                <a:cs typeface="Roboto"/>
              </a:endParaRPr>
            </a:p>
          </p:txBody>
        </p:sp>
        <p:sp>
          <p:nvSpPr>
            <p:cNvPr id="8" name="TextBox 9">
              <a:extLst>
                <a:ext uri="{FF2B5EF4-FFF2-40B4-BE49-F238E27FC236}">
                  <a16:creationId xmlns:a16="http://schemas.microsoft.com/office/drawing/2014/main" id="{05A66725-9C0F-3D98-FCDC-B4422A2A9FD3}"/>
                </a:ext>
              </a:extLst>
            </p:cNvPr>
            <p:cNvSpPr txBox="1"/>
            <p:nvPr/>
          </p:nvSpPr>
          <p:spPr>
            <a:xfrm>
              <a:off x="8891588"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dirty="0">
                  <a:solidFill>
                    <a:srgbClr val="FFFFFF"/>
                  </a:solidFill>
                  <a:latin typeface="Century Gothic" panose="020B0502020202020204" pitchFamily="34" charset="0"/>
                  <a:ea typeface="Roboto Light"/>
                  <a:cs typeface="Roboto Light"/>
                </a:rPr>
                <a:t>MONTERREY  OFFICE</a:t>
              </a:r>
            </a:p>
            <a:p>
              <a:pPr defTabSz="914446">
                <a:defRPr/>
              </a:pPr>
              <a:r>
                <a:rPr lang="es-ES" sz="800" dirty="0">
                  <a:solidFill>
                    <a:srgbClr val="FFFFFF"/>
                  </a:solidFill>
                  <a:latin typeface="Century Gothic" panose="020B0502020202020204" pitchFamily="34" charset="0"/>
                  <a:ea typeface="Roboto Light"/>
                  <a:cs typeface="Roboto Light"/>
                </a:rPr>
                <a:t>Calle Virgilio </a:t>
              </a:r>
              <a:r>
                <a:rPr lang="es-ES" sz="800" dirty="0" err="1">
                  <a:solidFill>
                    <a:srgbClr val="FFFFFF"/>
                  </a:solidFill>
                  <a:latin typeface="Century Gothic" panose="020B0502020202020204" pitchFamily="34" charset="0"/>
                  <a:ea typeface="Roboto Light"/>
                  <a:cs typeface="Roboto Light"/>
                </a:rPr>
                <a:t>Graza</a:t>
              </a:r>
              <a:r>
                <a:rPr lang="es-ES" sz="800" dirty="0">
                  <a:solidFill>
                    <a:srgbClr val="FFFFFF"/>
                  </a:solidFill>
                  <a:latin typeface="Century Gothic" panose="020B0502020202020204" pitchFamily="34" charset="0"/>
                  <a:ea typeface="Roboto Light"/>
                  <a:cs typeface="Roboto Light"/>
                </a:rPr>
                <a:t>, No. 209</a:t>
              </a:r>
            </a:p>
            <a:p>
              <a:pPr defTabSz="914446">
                <a:defRPr/>
              </a:pPr>
              <a:r>
                <a:rPr lang="es-ES" sz="800" dirty="0">
                  <a:solidFill>
                    <a:srgbClr val="FFFFFF"/>
                  </a:solidFill>
                  <a:latin typeface="Century Gothic" panose="020B0502020202020204" pitchFamily="34" charset="0"/>
                  <a:ea typeface="Roboto Light"/>
                  <a:cs typeface="Roboto Light"/>
                </a:rPr>
                <a:t>Monterrey, Nuevo </a:t>
              </a:r>
              <a:endParaRPr lang="es-ES" sz="800" dirty="0">
                <a:solidFill>
                  <a:srgbClr val="FFFFFF"/>
                </a:solidFill>
                <a:latin typeface="Century Gothic" panose="020B0502020202020204" pitchFamily="34" charset="0"/>
                <a:ea typeface="Roboto Light" panose="02000000000000000000" pitchFamily="2" charset="0"/>
                <a:cs typeface="Roboto Light" panose="02000000000000000000" pitchFamily="2" charset="0"/>
              </a:endParaRPr>
            </a:p>
            <a:p>
              <a:pPr defTabSz="914446">
                <a:defRPr/>
              </a:pPr>
              <a:r>
                <a:rPr lang="es-ES" sz="800" dirty="0" err="1">
                  <a:solidFill>
                    <a:srgbClr val="FFFFFF"/>
                  </a:solidFill>
                  <a:latin typeface="Century Gothic" panose="020B0502020202020204" pitchFamily="34" charset="0"/>
                  <a:ea typeface="Roboto Light"/>
                  <a:cs typeface="Roboto Light"/>
                </a:rPr>
                <a:t>Leon</a:t>
              </a:r>
              <a:r>
                <a:rPr lang="es-ES" sz="800" dirty="0">
                  <a:solidFill>
                    <a:srgbClr val="FFFFFF"/>
                  </a:solidFill>
                  <a:latin typeface="Century Gothic" panose="020B0502020202020204" pitchFamily="34" charset="0"/>
                  <a:ea typeface="Roboto Light"/>
                  <a:cs typeface="Roboto Light"/>
                </a:rPr>
                <a:t> - </a:t>
              </a:r>
              <a:r>
                <a:rPr lang="es-ES" sz="800" dirty="0" err="1">
                  <a:solidFill>
                    <a:srgbClr val="FFFFFF"/>
                  </a:solidFill>
                  <a:latin typeface="Century Gothic" panose="020B0502020202020204" pitchFamily="34" charset="0"/>
                  <a:ea typeface="Roboto Light"/>
                  <a:cs typeface="Roboto Light"/>
                </a:rPr>
                <a:t>Mexico</a:t>
              </a:r>
              <a:endParaRPr lang="en-US" sz="800" dirty="0">
                <a:solidFill>
                  <a:srgbClr val="FFFFFF"/>
                </a:solidFill>
                <a:latin typeface="Century Gothic" panose="020B0502020202020204" pitchFamily="34" charset="0"/>
                <a:ea typeface="Roboto Light"/>
                <a:cs typeface="Roboto Light"/>
              </a:endParaRPr>
            </a:p>
          </p:txBody>
        </p:sp>
        <p:sp>
          <p:nvSpPr>
            <p:cNvPr id="9" name="TextBox 9">
              <a:extLst>
                <a:ext uri="{FF2B5EF4-FFF2-40B4-BE49-F238E27FC236}">
                  <a16:creationId xmlns:a16="http://schemas.microsoft.com/office/drawing/2014/main" id="{5A32BEBB-FF5E-FE78-517F-2B442E237A3C}"/>
                </a:ext>
              </a:extLst>
            </p:cNvPr>
            <p:cNvSpPr txBox="1"/>
            <p:nvPr/>
          </p:nvSpPr>
          <p:spPr>
            <a:xfrm>
              <a:off x="3341688"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800" b="1" dirty="0">
                  <a:solidFill>
                    <a:srgbClr val="FFFFFF"/>
                  </a:solidFill>
                  <a:latin typeface="Century Gothic" panose="020B0502020202020204" pitchFamily="34" charset="0"/>
                  <a:ea typeface="Roboto Light"/>
                  <a:cs typeface="Roboto Light"/>
                </a:rPr>
                <a:t>ARGENTINA OFFICE</a:t>
              </a:r>
            </a:p>
            <a:p>
              <a:pPr defTabSz="914446">
                <a:defRPr/>
              </a:pPr>
              <a:r>
                <a:rPr lang="en-US" sz="800" dirty="0" err="1">
                  <a:solidFill>
                    <a:srgbClr val="FFFFFF"/>
                  </a:solidFill>
                  <a:latin typeface="Century Gothic" panose="020B0502020202020204" pitchFamily="34" charset="0"/>
                  <a:ea typeface="Roboto Light"/>
                  <a:cs typeface="Roboto Light"/>
                </a:rPr>
                <a:t>Libertador</a:t>
              </a:r>
              <a:r>
                <a:rPr lang="en-US" sz="800" dirty="0">
                  <a:solidFill>
                    <a:srgbClr val="FFFFFF"/>
                  </a:solidFill>
                  <a:latin typeface="Century Gothic" panose="020B0502020202020204" pitchFamily="34" charset="0"/>
                  <a:ea typeface="Roboto Light"/>
                  <a:cs typeface="Roboto Light"/>
                </a:rPr>
                <a:t> Avenue 101 10th Floor, (B1638BEA) </a:t>
              </a:r>
              <a:endParaRPr lang="en-US" sz="800" dirty="0">
                <a:solidFill>
                  <a:srgbClr val="FFFFFF"/>
                </a:solidFill>
                <a:latin typeface="Century Gothic" panose="020B0502020202020204" pitchFamily="34" charset="0"/>
                <a:ea typeface="Roboto Light" panose="02000000000000000000" pitchFamily="2" charset="0"/>
                <a:cs typeface="Roboto Light" panose="02000000000000000000" pitchFamily="2" charset="0"/>
              </a:endParaRPr>
            </a:p>
            <a:p>
              <a:pPr defTabSz="914446">
                <a:defRPr/>
              </a:pPr>
              <a:r>
                <a:rPr lang="en-US" sz="800" dirty="0">
                  <a:solidFill>
                    <a:srgbClr val="FFFFFF"/>
                  </a:solidFill>
                  <a:latin typeface="Century Gothic" panose="020B0502020202020204" pitchFamily="34" charset="0"/>
                  <a:ea typeface="Roboto Light"/>
                  <a:cs typeface="Roboto Light"/>
                </a:rPr>
                <a:t>Vicente Lopez</a:t>
              </a:r>
            </a:p>
            <a:p>
              <a:pPr defTabSz="914446">
                <a:defRPr/>
              </a:pPr>
              <a:r>
                <a:rPr lang="en-US" sz="800" dirty="0">
                  <a:solidFill>
                    <a:srgbClr val="FFFFFF"/>
                  </a:solidFill>
                  <a:latin typeface="Century Gothic" panose="020B0502020202020204" pitchFamily="34" charset="0"/>
                  <a:ea typeface="Roboto Light"/>
                  <a:cs typeface="Roboto Light"/>
                </a:rPr>
                <a:t>Buenos Aires – Argentina</a:t>
              </a:r>
            </a:p>
          </p:txBody>
        </p:sp>
        <p:sp>
          <p:nvSpPr>
            <p:cNvPr id="10" name="TextBox 9">
              <a:extLst>
                <a:ext uri="{FF2B5EF4-FFF2-40B4-BE49-F238E27FC236}">
                  <a16:creationId xmlns:a16="http://schemas.microsoft.com/office/drawing/2014/main" id="{3BE87223-405C-D14C-1F32-4359C28AC71D}"/>
                </a:ext>
              </a:extLst>
            </p:cNvPr>
            <p:cNvSpPr txBox="1"/>
            <p:nvPr/>
          </p:nvSpPr>
          <p:spPr>
            <a:xfrm>
              <a:off x="4729163"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dirty="0">
                  <a:solidFill>
                    <a:srgbClr val="FFFFFF"/>
                  </a:solidFill>
                  <a:latin typeface="Century Gothic" panose="020B0502020202020204" pitchFamily="34" charset="0"/>
                  <a:ea typeface="Roboto Light"/>
                  <a:cs typeface="Roboto Light"/>
                </a:rPr>
                <a:t>CHILE OFFICE</a:t>
              </a:r>
            </a:p>
            <a:p>
              <a:pPr defTabSz="914446">
                <a:defRPr/>
              </a:pPr>
              <a:r>
                <a:rPr lang="es-ES" sz="800" dirty="0" err="1">
                  <a:solidFill>
                    <a:srgbClr val="FFFFFF"/>
                  </a:solidFill>
                  <a:latin typeface="Century Gothic" panose="020B0502020202020204" pitchFamily="34" charset="0"/>
                  <a:ea typeface="Roboto Light"/>
                  <a:cs typeface="Roboto Light"/>
                </a:rPr>
                <a:t>Av</a:t>
              </a:r>
              <a:r>
                <a:rPr lang="es-ES" sz="800" dirty="0">
                  <a:solidFill>
                    <a:srgbClr val="FFFFFF"/>
                  </a:solidFill>
                  <a:latin typeface="Century Gothic" panose="020B0502020202020204" pitchFamily="34" charset="0"/>
                  <a:ea typeface="Roboto Light"/>
                  <a:cs typeface="Roboto Light"/>
                </a:rPr>
                <a:t> Providencia, 1208</a:t>
              </a:r>
            </a:p>
            <a:p>
              <a:pPr defTabSz="914446">
                <a:defRPr/>
              </a:pPr>
              <a:r>
                <a:rPr lang="es-ES" sz="800" dirty="0">
                  <a:solidFill>
                    <a:srgbClr val="FFFFFF"/>
                  </a:solidFill>
                  <a:latin typeface="Century Gothic" panose="020B0502020202020204" pitchFamily="34" charset="0"/>
                  <a:ea typeface="Roboto Light"/>
                  <a:cs typeface="Roboto Light"/>
                </a:rPr>
                <a:t>Oficina 207, RM, </a:t>
              </a:r>
            </a:p>
            <a:p>
              <a:pPr defTabSz="914446">
                <a:defRPr/>
              </a:pPr>
              <a:r>
                <a:rPr lang="es-ES" sz="800" dirty="0">
                  <a:solidFill>
                    <a:srgbClr val="FFFFFF"/>
                  </a:solidFill>
                  <a:latin typeface="Century Gothic" panose="020B0502020202020204" pitchFamily="34" charset="0"/>
                  <a:ea typeface="Roboto Light"/>
                  <a:cs typeface="Roboto Light"/>
                </a:rPr>
                <a:t>Postal </a:t>
              </a:r>
              <a:r>
                <a:rPr lang="es-ES" sz="800" dirty="0" err="1">
                  <a:solidFill>
                    <a:srgbClr val="FFFFFF"/>
                  </a:solidFill>
                  <a:latin typeface="Century Gothic" panose="020B0502020202020204" pitchFamily="34" charset="0"/>
                  <a:ea typeface="Roboto Light"/>
                  <a:cs typeface="Roboto Light"/>
                </a:rPr>
                <a:t>Code</a:t>
              </a:r>
              <a:r>
                <a:rPr lang="es-ES" sz="800" dirty="0">
                  <a:solidFill>
                    <a:srgbClr val="FFFFFF"/>
                  </a:solidFill>
                  <a:latin typeface="Century Gothic" panose="020B0502020202020204" pitchFamily="34" charset="0"/>
                  <a:ea typeface="Roboto Light"/>
                  <a:cs typeface="Roboto Light"/>
                </a:rPr>
                <a:t> 75000000</a:t>
              </a:r>
            </a:p>
            <a:p>
              <a:pPr defTabSz="914446">
                <a:defRPr/>
              </a:pPr>
              <a:r>
                <a:rPr lang="es-ES" sz="800" dirty="0">
                  <a:solidFill>
                    <a:srgbClr val="FFFFFF"/>
                  </a:solidFill>
                  <a:latin typeface="Century Gothic" panose="020B0502020202020204" pitchFamily="34" charset="0"/>
                  <a:ea typeface="Roboto Light"/>
                  <a:cs typeface="Roboto Light"/>
                </a:rPr>
                <a:t>Santiago de Chile</a:t>
              </a:r>
            </a:p>
          </p:txBody>
        </p:sp>
        <p:sp>
          <p:nvSpPr>
            <p:cNvPr id="11" name="TextBox 9">
              <a:extLst>
                <a:ext uri="{FF2B5EF4-FFF2-40B4-BE49-F238E27FC236}">
                  <a16:creationId xmlns:a16="http://schemas.microsoft.com/office/drawing/2014/main" id="{22E83E58-D5FE-C1BA-FA77-C0C8FD8289BB}"/>
                </a:ext>
              </a:extLst>
            </p:cNvPr>
            <p:cNvSpPr txBox="1"/>
            <p:nvPr/>
          </p:nvSpPr>
          <p:spPr>
            <a:xfrm>
              <a:off x="6116638"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dirty="0">
                  <a:solidFill>
                    <a:srgbClr val="FFFFFF"/>
                  </a:solidFill>
                  <a:latin typeface="Century Gothic" panose="020B0502020202020204" pitchFamily="34" charset="0"/>
                  <a:ea typeface="Roboto Light"/>
                  <a:cs typeface="Roboto Light"/>
                </a:rPr>
                <a:t>CARIBBEAN OFFICE</a:t>
              </a:r>
            </a:p>
            <a:p>
              <a:pPr defTabSz="914446">
                <a:defRPr/>
              </a:pPr>
              <a:r>
                <a:rPr lang="es-ES" sz="800" dirty="0">
                  <a:solidFill>
                    <a:srgbClr val="FFFFFF"/>
                  </a:solidFill>
                  <a:latin typeface="Century Gothic" panose="020B0502020202020204" pitchFamily="34" charset="0"/>
                  <a:ea typeface="Roboto Light"/>
                  <a:cs typeface="Roboto Light"/>
                </a:rPr>
                <a:t>Metro Office Park </a:t>
              </a:r>
            </a:p>
            <a:p>
              <a:pPr defTabSz="914446">
                <a:defRPr/>
              </a:pPr>
              <a:r>
                <a:rPr lang="es-ES" sz="800" dirty="0" err="1">
                  <a:solidFill>
                    <a:srgbClr val="FFFFFF"/>
                  </a:solidFill>
                  <a:latin typeface="Century Gothic" panose="020B0502020202020204" pitchFamily="34" charset="0"/>
                  <a:ea typeface="Roboto Light"/>
                  <a:cs typeface="Roboto Light"/>
                </a:rPr>
                <a:t>Building</a:t>
              </a:r>
              <a:r>
                <a:rPr lang="es-ES" sz="800" dirty="0">
                  <a:solidFill>
                    <a:srgbClr val="FFFFFF"/>
                  </a:solidFill>
                  <a:latin typeface="Century Gothic" panose="020B0502020202020204" pitchFamily="34" charset="0"/>
                  <a:ea typeface="Roboto Light"/>
                  <a:cs typeface="Roboto Light"/>
                </a:rPr>
                <a:t> 7</a:t>
              </a:r>
              <a:endParaRPr lang="es-ES" dirty="0">
                <a:solidFill>
                  <a:srgbClr val="FFFFFF"/>
                </a:solidFill>
                <a:latin typeface="Century Gothic" panose="020B0502020202020204" pitchFamily="34" charset="0"/>
              </a:endParaRPr>
            </a:p>
            <a:p>
              <a:pPr defTabSz="914446">
                <a:defRPr/>
              </a:pPr>
              <a:r>
                <a:rPr lang="es-ES" sz="800" dirty="0">
                  <a:solidFill>
                    <a:srgbClr val="FFFFFF"/>
                  </a:solidFill>
                  <a:latin typeface="Century Gothic" panose="020B0502020202020204" pitchFamily="34" charset="0"/>
                  <a:ea typeface="Roboto Light"/>
                  <a:cs typeface="Roboto Light"/>
                </a:rPr>
                <a:t>Postal </a:t>
              </a:r>
              <a:r>
                <a:rPr lang="es-ES" sz="800" dirty="0" err="1">
                  <a:solidFill>
                    <a:srgbClr val="FFFFFF"/>
                  </a:solidFill>
                  <a:latin typeface="Century Gothic" panose="020B0502020202020204" pitchFamily="34" charset="0"/>
                  <a:ea typeface="Roboto Light"/>
                  <a:cs typeface="Roboto Light"/>
                </a:rPr>
                <a:t>Code</a:t>
              </a:r>
              <a:r>
                <a:rPr lang="es-ES" sz="800" dirty="0">
                  <a:solidFill>
                    <a:srgbClr val="FFFFFF"/>
                  </a:solidFill>
                  <a:latin typeface="Century Gothic" panose="020B0502020202020204" pitchFamily="34" charset="0"/>
                  <a:ea typeface="Roboto Light"/>
                  <a:cs typeface="Roboto Light"/>
                </a:rPr>
                <a:t> 00968</a:t>
              </a:r>
            </a:p>
            <a:p>
              <a:pPr defTabSz="914446">
                <a:defRPr/>
              </a:pPr>
              <a:r>
                <a:rPr lang="es-ES" sz="800" dirty="0">
                  <a:solidFill>
                    <a:srgbClr val="FFFFFF"/>
                  </a:solidFill>
                  <a:latin typeface="Century Gothic" panose="020B0502020202020204" pitchFamily="34" charset="0"/>
                  <a:ea typeface="Calibri" panose="020F0502020204030204"/>
                  <a:cs typeface="Calibri" panose="020F0502020204030204"/>
                </a:rPr>
                <a:t>Guaynabo </a:t>
              </a:r>
              <a:r>
                <a:rPr lang="es-ES" sz="800" dirty="0">
                  <a:solidFill>
                    <a:srgbClr val="FFFFFF"/>
                  </a:solidFill>
                  <a:latin typeface="Century Gothic" panose="020B0502020202020204" pitchFamily="34" charset="0"/>
                  <a:ea typeface="Roboto Light"/>
                  <a:cs typeface="Roboto Light"/>
                </a:rPr>
                <a:t>-PR</a:t>
              </a:r>
              <a:endParaRPr lang="es-ES" dirty="0">
                <a:solidFill>
                  <a:srgbClr val="FFFFFF"/>
                </a:solidFill>
                <a:latin typeface="Century Gothic" panose="020B0502020202020204" pitchFamily="34" charset="0"/>
                <a:ea typeface="Open Sans"/>
                <a:cs typeface="Open Sans"/>
              </a:endParaRPr>
            </a:p>
          </p:txBody>
        </p:sp>
        <p:sp>
          <p:nvSpPr>
            <p:cNvPr id="12" name="TextBox 9">
              <a:extLst>
                <a:ext uri="{FF2B5EF4-FFF2-40B4-BE49-F238E27FC236}">
                  <a16:creationId xmlns:a16="http://schemas.microsoft.com/office/drawing/2014/main" id="{F7A91690-7322-745A-4D65-1140992543BC}"/>
                </a:ext>
              </a:extLst>
            </p:cNvPr>
            <p:cNvSpPr txBox="1"/>
            <p:nvPr/>
          </p:nvSpPr>
          <p:spPr>
            <a:xfrm>
              <a:off x="1954213"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sz="800" b="1" dirty="0">
                  <a:solidFill>
                    <a:srgbClr val="FFFFFF"/>
                  </a:solidFill>
                  <a:latin typeface="Century Gothic" panose="020B0502020202020204" pitchFamily="34" charset="0"/>
                  <a:ea typeface="Roboto"/>
                  <a:cs typeface="Roboto"/>
                </a:rPr>
                <a:t>NORTH AMERICA OFFICE</a:t>
              </a:r>
            </a:p>
            <a:p>
              <a:pPr defTabSz="914446">
                <a:defRPr/>
              </a:pPr>
              <a:r>
                <a:rPr lang="en-US" sz="800" dirty="0">
                  <a:solidFill>
                    <a:srgbClr val="FFFFFF"/>
                  </a:solidFill>
                  <a:latin typeface="Century Gothic" panose="020B0502020202020204" pitchFamily="34" charset="0"/>
                  <a:ea typeface="Roboto Light"/>
                  <a:cs typeface="Roboto Light"/>
                </a:rPr>
                <a:t>9600 Escarpment Blvd. Suite 745-36</a:t>
              </a:r>
            </a:p>
            <a:p>
              <a:pPr defTabSz="914446">
                <a:defRPr/>
              </a:pPr>
              <a:r>
                <a:rPr lang="en-US" sz="800" dirty="0">
                  <a:solidFill>
                    <a:srgbClr val="FFFFFF"/>
                  </a:solidFill>
                  <a:latin typeface="Century Gothic" panose="020B0502020202020204" pitchFamily="34" charset="0"/>
                  <a:ea typeface="Roboto Light"/>
                  <a:cs typeface="Roboto Light"/>
                </a:rPr>
                <a:t>Austin, Texas 78749</a:t>
              </a:r>
            </a:p>
            <a:p>
              <a:pPr defTabSz="914446">
                <a:defRPr/>
              </a:pPr>
              <a:endParaRPr lang="en-US" sz="800" dirty="0">
                <a:solidFill>
                  <a:srgbClr val="FFFFFF"/>
                </a:solidFill>
                <a:latin typeface="Century Gothic" panose="020B0502020202020204" pitchFamily="34" charset="0"/>
                <a:ea typeface="Roboto Light"/>
                <a:cs typeface="Roboto Light"/>
              </a:endParaRPr>
            </a:p>
          </p:txBody>
        </p:sp>
        <p:sp>
          <p:nvSpPr>
            <p:cNvPr id="13" name="TextBox 12">
              <a:extLst>
                <a:ext uri="{FF2B5EF4-FFF2-40B4-BE49-F238E27FC236}">
                  <a16:creationId xmlns:a16="http://schemas.microsoft.com/office/drawing/2014/main" id="{40838BEE-150E-9A94-891D-E9D55A7AD598}"/>
                </a:ext>
              </a:extLst>
            </p:cNvPr>
            <p:cNvSpPr txBox="1"/>
            <p:nvPr/>
          </p:nvSpPr>
          <p:spPr>
            <a:xfrm>
              <a:off x="7504113" y="5689600"/>
              <a:ext cx="139700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s-ES" sz="800" b="1" dirty="0">
                  <a:solidFill>
                    <a:srgbClr val="FFFFFF"/>
                  </a:solidFill>
                  <a:latin typeface="Century Gothic" panose="020B0502020202020204" pitchFamily="34" charset="0"/>
                  <a:ea typeface="Roboto Light"/>
                  <a:cs typeface="Roboto Light"/>
                </a:rPr>
                <a:t>MEXICO CITY OFFICE </a:t>
              </a:r>
            </a:p>
            <a:p>
              <a:pPr defTabSz="914446">
                <a:defRPr/>
              </a:pPr>
              <a:r>
                <a:rPr lang="es-ES" sz="800" dirty="0">
                  <a:solidFill>
                    <a:srgbClr val="FFFFFF"/>
                  </a:solidFill>
                  <a:latin typeface="Century Gothic" panose="020B0502020202020204" pitchFamily="34" charset="0"/>
                  <a:ea typeface="Roboto Light"/>
                  <a:cs typeface="Roboto Light"/>
                </a:rPr>
                <a:t>Park Palza – Av. Javier Barros Sierra, 540 Torre 1 Piso 5 – zip  </a:t>
              </a:r>
              <a:r>
                <a:rPr lang="es-ES" sz="800" dirty="0" err="1">
                  <a:solidFill>
                    <a:srgbClr val="FFFFFF"/>
                  </a:solidFill>
                  <a:latin typeface="Century Gothic" panose="020B0502020202020204" pitchFamily="34" charset="0"/>
                  <a:ea typeface="Roboto Light"/>
                  <a:cs typeface="Roboto Light"/>
                </a:rPr>
                <a:t>code</a:t>
              </a:r>
              <a:r>
                <a:rPr lang="es-ES" sz="800" dirty="0">
                  <a:solidFill>
                    <a:srgbClr val="FFFFFF"/>
                  </a:solidFill>
                  <a:latin typeface="Century Gothic" panose="020B0502020202020204" pitchFamily="34" charset="0"/>
                  <a:ea typeface="Roboto Light"/>
                  <a:cs typeface="Roboto Light"/>
                </a:rPr>
                <a:t>  01210</a:t>
              </a:r>
            </a:p>
            <a:p>
              <a:pPr defTabSz="914446">
                <a:defRPr/>
              </a:pPr>
              <a:r>
                <a:rPr lang="es-ES" sz="800" dirty="0">
                  <a:solidFill>
                    <a:srgbClr val="FFFFFF"/>
                  </a:solidFill>
                  <a:latin typeface="Century Gothic" panose="020B0502020202020204" pitchFamily="34" charset="0"/>
                  <a:ea typeface="Roboto Light"/>
                  <a:cs typeface="Roboto Light"/>
                </a:rPr>
                <a:t>Santa Fe, </a:t>
              </a:r>
              <a:r>
                <a:rPr lang="es-ES" sz="800" dirty="0" err="1">
                  <a:solidFill>
                    <a:srgbClr val="FFFFFF"/>
                  </a:solidFill>
                  <a:latin typeface="Century Gothic" panose="020B0502020202020204" pitchFamily="34" charset="0"/>
                  <a:ea typeface="Roboto Light"/>
                  <a:cs typeface="Roboto Light"/>
                </a:rPr>
                <a:t>Mexico</a:t>
              </a:r>
              <a:r>
                <a:rPr lang="es-ES" sz="800" dirty="0">
                  <a:solidFill>
                    <a:srgbClr val="FFFFFF"/>
                  </a:solidFill>
                  <a:latin typeface="Century Gothic" panose="020B0502020202020204" pitchFamily="34" charset="0"/>
                  <a:ea typeface="Roboto Light"/>
                  <a:cs typeface="Roboto Light"/>
                </a:rPr>
                <a:t> City</a:t>
              </a:r>
            </a:p>
          </p:txBody>
        </p:sp>
      </p:grpSp>
      <p:sp>
        <p:nvSpPr>
          <p:cNvPr id="5" name="Rectangle 13">
            <a:extLst>
              <a:ext uri="{FF2B5EF4-FFF2-40B4-BE49-F238E27FC236}">
                <a16:creationId xmlns:a16="http://schemas.microsoft.com/office/drawing/2014/main" id="{0D3A5690-69B3-3B1C-72ED-BB9F3B7F1B41}"/>
              </a:ext>
            </a:extLst>
          </p:cNvPr>
          <p:cNvSpPr/>
          <p:nvPr/>
        </p:nvSpPr>
        <p:spPr>
          <a:xfrm rot="10800000">
            <a:off x="-1414" y="-2018"/>
            <a:ext cx="12191998" cy="3557719"/>
          </a:xfrm>
          <a:prstGeom prst="rect">
            <a:avLst/>
          </a:prstGeom>
          <a:gradFill flip="none" rotWithShape="1">
            <a:gsLst>
              <a:gs pos="0">
                <a:schemeClr val="tx1">
                  <a:alpha val="80000"/>
                </a:schemeClr>
              </a:gs>
              <a:gs pos="72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6">
              <a:defRPr/>
            </a:pPr>
            <a:endParaRPr lang="en-US">
              <a:solidFill>
                <a:srgbClr val="FFFFFF"/>
              </a:solidFill>
              <a:latin typeface="Open Sans"/>
            </a:endParaRPr>
          </a:p>
        </p:txBody>
      </p:sp>
    </p:spTree>
    <p:extLst>
      <p:ext uri="{BB962C8B-B14F-4D97-AF65-F5344CB8AC3E}">
        <p14:creationId xmlns:p14="http://schemas.microsoft.com/office/powerpoint/2010/main" val="56750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nger pointing at a screen&#10;&#10;Description automatically generated">
            <a:extLst>
              <a:ext uri="{FF2B5EF4-FFF2-40B4-BE49-F238E27FC236}">
                <a16:creationId xmlns:a16="http://schemas.microsoft.com/office/drawing/2014/main" id="{C262EE54-DBE1-F177-25EA-3EF37A075EFC}"/>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r="19874"/>
          <a:stretch/>
        </p:blipFill>
        <p:spPr>
          <a:xfrm>
            <a:off x="0" y="0"/>
            <a:ext cx="12192000" cy="6793992"/>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4069" y="838418"/>
            <a:ext cx="12192000" cy="6858000"/>
          </a:xfrm>
          <a:prstGeom prst="rect">
            <a:avLst/>
          </a:prstGeom>
        </p:spPr>
      </p:pic>
      <p:sp>
        <p:nvSpPr>
          <p:cNvPr id="6" name="Text 0"/>
          <p:cNvSpPr/>
          <p:nvPr/>
        </p:nvSpPr>
        <p:spPr>
          <a:xfrm>
            <a:off x="317501" y="2443545"/>
            <a:ext cx="10343216" cy="2567814"/>
          </a:xfrm>
          <a:prstGeom prst="rect">
            <a:avLst/>
          </a:prstGeom>
          <a:noFill/>
          <a:ln/>
        </p:spPr>
        <p:txBody>
          <a:bodyPr wrap="square" lIns="0" tIns="0" rIns="0" bIns="0" rtlCol="0" anchor="t"/>
          <a:lstStyle/>
          <a:p>
            <a:pPr defTabSz="914376">
              <a:defRPr/>
            </a:pPr>
            <a:r>
              <a:rPr lang="en-US" sz="4800" b="1" dirty="0">
                <a:solidFill>
                  <a:prstClr val="white"/>
                </a:solidFill>
                <a:latin typeface="Century Gothic" panose="020B0502020202020204" pitchFamily="34" charset="0"/>
                <a:ea typeface="Roboto Black" panose="02000000000000000000" pitchFamily="2" charset="0"/>
                <a:cs typeface="Roboto Black" panose="02000000000000000000" pitchFamily="2" charset="0"/>
              </a:rPr>
              <a:t>SAP DOCUMENT AND REPORTING COMPLIANCE partner Solution</a:t>
            </a:r>
          </a:p>
          <a:p>
            <a:r>
              <a:rPr lang="en-US" sz="4800" b="1" dirty="0">
                <a:solidFill>
                  <a:prstClr val="white"/>
                </a:solidFill>
                <a:latin typeface="Century Gothic" panose="020B0502020202020204" pitchFamily="34" charset="0"/>
                <a:ea typeface="Roboto Black" panose="02000000000000000000" pitchFamily="2" charset="0"/>
                <a:cs typeface="Roboto Black" panose="02000000000000000000" pitchFamily="2" charset="0"/>
              </a:rPr>
              <a:t>for Mexico E-Invoice Inbound</a:t>
            </a:r>
          </a:p>
          <a:p>
            <a:pPr defTabSz="914376">
              <a:defRPr/>
            </a:pPr>
            <a:endParaRPr lang="en-US" sz="4800" b="1" dirty="0">
              <a:solidFill>
                <a:prstClr val="white"/>
              </a:solidFill>
              <a:latin typeface="Century Gothic" panose="020B0502020202020204" pitchFamily="34" charset="0"/>
              <a:ea typeface="Roboto Black" panose="02000000000000000000" pitchFamily="2" charset="0"/>
              <a:cs typeface="Roboto Black" panose="02000000000000000000" pitchFamily="2" charset="0"/>
            </a:endParaRP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01" y="4629852"/>
            <a:ext cx="3203950" cy="68586"/>
          </a:xfrm>
          <a:prstGeom prst="rect">
            <a:avLst/>
          </a:prstGeom>
        </p:spPr>
      </p:pic>
      <p:sp>
        <p:nvSpPr>
          <p:cNvPr id="2" name="TextBox 1">
            <a:extLst>
              <a:ext uri="{FF2B5EF4-FFF2-40B4-BE49-F238E27FC236}">
                <a16:creationId xmlns:a16="http://schemas.microsoft.com/office/drawing/2014/main" id="{609685E1-1E91-31B3-A649-4E679305C3F2}"/>
              </a:ext>
            </a:extLst>
          </p:cNvPr>
          <p:cNvSpPr txBox="1"/>
          <p:nvPr/>
        </p:nvSpPr>
        <p:spPr>
          <a:xfrm>
            <a:off x="210165" y="6375848"/>
            <a:ext cx="1688973" cy="253916"/>
          </a:xfrm>
          <a:prstGeom prst="rect">
            <a:avLst/>
          </a:prstGeom>
          <a:noFill/>
        </p:spPr>
        <p:txBody>
          <a:bodyPr wrap="square">
            <a:spAutoFit/>
          </a:bodyPr>
          <a:lstStyle/>
          <a:p>
            <a:pPr defTabSz="914376">
              <a:defRPr/>
            </a:pPr>
            <a:r>
              <a:rPr lang="en-US" sz="1050" b="1" noProof="0" dirty="0">
                <a:solidFill>
                  <a:prstClr val="white"/>
                </a:solidFill>
                <a:ea typeface="Roboto Black" panose="02000000000000000000" pitchFamily="2" charset="0"/>
                <a:cs typeface="Roboto Black" panose="02000000000000000000" pitchFamily="2" charset="0"/>
              </a:rPr>
              <a:t>January</a:t>
            </a:r>
            <a:r>
              <a:rPr lang="en-US" sz="1050" b="1" dirty="0">
                <a:solidFill>
                  <a:prstClr val="white"/>
                </a:solidFill>
                <a:ea typeface="Roboto Black" panose="02000000000000000000" pitchFamily="2" charset="0"/>
                <a:cs typeface="Roboto Black" panose="02000000000000000000" pitchFamily="2" charset="0"/>
              </a:rPr>
              <a:t> 2026</a:t>
            </a:r>
            <a:endParaRPr lang="en-US" sz="1000" b="1" i="1" dirty="0">
              <a:solidFill>
                <a:prstClr val="white"/>
              </a:solidFill>
              <a:latin typeface="Montserrat Light" pitchFamily="2" charset="77"/>
              <a:cs typeface="Montserrat Regular"/>
            </a:endParaRPr>
          </a:p>
        </p:txBody>
      </p:sp>
      <p:sp>
        <p:nvSpPr>
          <p:cNvPr id="4" name="TextBox 3">
            <a:extLst>
              <a:ext uri="{FF2B5EF4-FFF2-40B4-BE49-F238E27FC236}">
                <a16:creationId xmlns:a16="http://schemas.microsoft.com/office/drawing/2014/main" id="{0A94A8E7-C246-1AC2-9739-09DF61C6E489}"/>
              </a:ext>
            </a:extLst>
          </p:cNvPr>
          <p:cNvSpPr txBox="1"/>
          <p:nvPr/>
        </p:nvSpPr>
        <p:spPr>
          <a:xfrm>
            <a:off x="1871003" y="-309489"/>
            <a:ext cx="184731" cy="261610"/>
          </a:xfrm>
          <a:prstGeom prst="rect">
            <a:avLst/>
          </a:prstGeom>
          <a:noFill/>
        </p:spPr>
        <p:txBody>
          <a:bodyPr wrap="none" rtlCol="0">
            <a:spAutoFit/>
          </a:bodyPr>
          <a:lstStyle/>
          <a:p>
            <a:pPr algn="l"/>
            <a:endParaRPr lang="en-AR" sz="1100" b="0" i="0" kern="1200" baseline="0" dirty="0" err="1">
              <a:solidFill>
                <a:schemeClr val="tx1"/>
              </a:solidFill>
              <a:effectLst/>
              <a:latin typeface="Montserrat" pitchFamily="2"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AA82FD4-CB23-7F23-657B-B9B2C50F815D}"/>
              </a:ext>
            </a:extLst>
          </p:cNvPr>
          <p:cNvSpPr txBox="1">
            <a:spLocks/>
          </p:cNvSpPr>
          <p:nvPr/>
        </p:nvSpPr>
        <p:spPr>
          <a:xfrm>
            <a:off x="473988" y="33074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spc="0" dirty="0">
                <a:solidFill>
                  <a:srgbClr val="018CC9"/>
                </a:solidFill>
                <a:latin typeface="Century Gothic" panose="020B0502020202020204" pitchFamily="34" charset="0"/>
              </a:rPr>
              <a:t>SAP Document and Reporting Compliance BACKGROUND</a:t>
            </a:r>
            <a:endParaRPr lang="en-US" sz="3200" b="1" i="0" u="none" strike="noStrike" kern="1200" cap="none" spc="0" normalizeH="0" baseline="0" noProof="0" dirty="0">
              <a:ln>
                <a:noFill/>
              </a:ln>
              <a:effectLst/>
              <a:uLnTx/>
              <a:uFillTx/>
              <a:latin typeface="Century Gothic" panose="020B0502020202020204" pitchFamily="34" charset="0"/>
            </a:endParaRPr>
          </a:p>
        </p:txBody>
      </p:sp>
      <p:pic>
        <p:nvPicPr>
          <p:cNvPr id="24" name="Image 2" descr="preencoded.png">
            <a:extLst>
              <a:ext uri="{FF2B5EF4-FFF2-40B4-BE49-F238E27FC236}">
                <a16:creationId xmlns:a16="http://schemas.microsoft.com/office/drawing/2014/main" id="{822BA15D-32D4-7790-A42B-2602799B8B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CaixaDeTexto 2">
            <a:extLst>
              <a:ext uri="{FF2B5EF4-FFF2-40B4-BE49-F238E27FC236}">
                <a16:creationId xmlns:a16="http://schemas.microsoft.com/office/drawing/2014/main" id="{ECB1406A-ACDB-620A-5537-53C4B11035ED}"/>
              </a:ext>
            </a:extLst>
          </p:cNvPr>
          <p:cNvSpPr txBox="1"/>
          <p:nvPr/>
        </p:nvSpPr>
        <p:spPr>
          <a:xfrm>
            <a:off x="87086" y="2133600"/>
            <a:ext cx="0" cy="0"/>
          </a:xfrm>
          <a:prstGeom prst="rect">
            <a:avLst/>
          </a:prstGeom>
          <a:noFill/>
        </p:spPr>
        <p:txBody>
          <a:bodyPr wrap="none" lIns="0" rIns="0" rtlCol="0">
            <a:noAutofit/>
          </a:bodyPr>
          <a:lstStyle/>
          <a:p>
            <a:pPr marL="0" marR="0" lvl="0" indent="0" algn="just" defTabSz="1430670" rtl="0" eaLnBrk="1" fontAlgn="auto" latinLnBrk="0" hangingPunct="1">
              <a:lnSpc>
                <a:spcPct val="150000"/>
              </a:lnSpc>
              <a:spcBef>
                <a:spcPts val="0"/>
              </a:spcBef>
              <a:spcAft>
                <a:spcPts val="0"/>
              </a:spcAft>
              <a:buClrTx/>
              <a:buSzTx/>
              <a:buFontTx/>
              <a:buNone/>
              <a:tabLst/>
              <a:defRPr/>
            </a:pPr>
            <a:endParaRPr kumimoji="0" lang="pt-BR" sz="1050" b="1" i="0" u="none" strike="noStrike" kern="1200" cap="none" spc="0" normalizeH="0" baseline="0" noProof="0">
              <a:ln>
                <a:noFill/>
              </a:ln>
              <a:solidFill>
                <a:prstClr val="black">
                  <a:alpha val="80000"/>
                </a:prstClr>
              </a:solidFill>
              <a:effectLst/>
              <a:uLnTx/>
              <a:uFillTx/>
              <a:latin typeface="Century Gothic" panose="020B0502020202020204" pitchFamily="34" charset="0"/>
            </a:endParaRPr>
          </a:p>
        </p:txBody>
      </p:sp>
      <p:pic>
        <p:nvPicPr>
          <p:cNvPr id="4" name="Picture 24">
            <a:extLst>
              <a:ext uri="{FF2B5EF4-FFF2-40B4-BE49-F238E27FC236}">
                <a16:creationId xmlns:a16="http://schemas.microsoft.com/office/drawing/2014/main" id="{7F73C054-137C-F3A9-F1BF-19B75D6ADE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54878" y="1978180"/>
            <a:ext cx="1714201" cy="171420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5">
            <a:extLst>
              <a:ext uri="{FF2B5EF4-FFF2-40B4-BE49-F238E27FC236}">
                <a16:creationId xmlns:a16="http://schemas.microsoft.com/office/drawing/2014/main" id="{16D6D887-C595-9136-96CA-BADCD85ACB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9482" y="2001916"/>
            <a:ext cx="1470776" cy="1470776"/>
          </a:xfrm>
          <a:prstGeom prst="rect">
            <a:avLst/>
          </a:prstGeom>
        </p:spPr>
      </p:pic>
      <p:pic>
        <p:nvPicPr>
          <p:cNvPr id="7" name="Picture 29">
            <a:extLst>
              <a:ext uri="{FF2B5EF4-FFF2-40B4-BE49-F238E27FC236}">
                <a16:creationId xmlns:a16="http://schemas.microsoft.com/office/drawing/2014/main" id="{F140812F-1FE6-0BA4-40A4-B883505717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9043" y="2082506"/>
            <a:ext cx="1510373" cy="1510373"/>
          </a:xfrm>
          <a:prstGeom prst="rect">
            <a:avLst/>
          </a:prstGeom>
        </p:spPr>
      </p:pic>
      <p:cxnSp>
        <p:nvCxnSpPr>
          <p:cNvPr id="8" name="Straight Connector 28">
            <a:extLst>
              <a:ext uri="{FF2B5EF4-FFF2-40B4-BE49-F238E27FC236}">
                <a16:creationId xmlns:a16="http://schemas.microsoft.com/office/drawing/2014/main" id="{932073D8-D90D-D6AC-618B-71FFD68FE22D}"/>
              </a:ext>
            </a:extLst>
          </p:cNvPr>
          <p:cNvCxnSpPr/>
          <p:nvPr/>
        </p:nvCxnSpPr>
        <p:spPr>
          <a:xfrm>
            <a:off x="4236947" y="2759987"/>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29">
            <a:extLst>
              <a:ext uri="{FF2B5EF4-FFF2-40B4-BE49-F238E27FC236}">
                <a16:creationId xmlns:a16="http://schemas.microsoft.com/office/drawing/2014/main" id="{456FDEBF-0D7D-F003-CE6D-5AADF814AF6A}"/>
              </a:ext>
            </a:extLst>
          </p:cNvPr>
          <p:cNvCxnSpPr/>
          <p:nvPr/>
        </p:nvCxnSpPr>
        <p:spPr>
          <a:xfrm>
            <a:off x="7200308" y="2760031"/>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Oval 31">
            <a:extLst>
              <a:ext uri="{FF2B5EF4-FFF2-40B4-BE49-F238E27FC236}">
                <a16:creationId xmlns:a16="http://schemas.microsoft.com/office/drawing/2014/main" id="{294D6BA6-645C-B583-5754-E48004A772C9}"/>
              </a:ext>
            </a:extLst>
          </p:cNvPr>
          <p:cNvSpPr/>
          <p:nvPr/>
        </p:nvSpPr>
        <p:spPr bwMode="gray">
          <a:xfrm>
            <a:off x="5154878" y="2006004"/>
            <a:ext cx="1772295" cy="1772296"/>
          </a:xfrm>
          <a:prstGeom prst="ellipse">
            <a:avLst/>
          </a:prstGeom>
          <a:solidFill>
            <a:srgbClr val="018CC9"/>
          </a:solidFill>
          <a:ln w="25400" algn="ctr">
            <a:solidFill>
              <a:schemeClr val="tx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11" name="Picture 32">
            <a:extLst>
              <a:ext uri="{FF2B5EF4-FFF2-40B4-BE49-F238E27FC236}">
                <a16:creationId xmlns:a16="http://schemas.microsoft.com/office/drawing/2014/main" id="{ED3B408C-EA51-679C-026B-A78967EE3E88}"/>
              </a:ext>
            </a:extLst>
          </p:cNvPr>
          <p:cNvPicPr>
            <a:picLocks noChangeAspect="1"/>
          </p:cNvPicPr>
          <p:nvPr/>
        </p:nvPicPr>
        <p:blipFill>
          <a:blip r:embed="rId8"/>
          <a:stretch>
            <a:fillRect/>
          </a:stretch>
        </p:blipFill>
        <p:spPr>
          <a:xfrm>
            <a:off x="5387399" y="2064927"/>
            <a:ext cx="1268701" cy="1268700"/>
          </a:xfrm>
          <a:prstGeom prst="ellipse">
            <a:avLst/>
          </a:prstGeom>
          <a:solidFill>
            <a:srgbClr val="018CC9"/>
          </a:solidFill>
        </p:spPr>
      </p:pic>
      <p:sp>
        <p:nvSpPr>
          <p:cNvPr id="12" name="TextBox 33">
            <a:extLst>
              <a:ext uri="{FF2B5EF4-FFF2-40B4-BE49-F238E27FC236}">
                <a16:creationId xmlns:a16="http://schemas.microsoft.com/office/drawing/2014/main" id="{7D90E96D-AB60-EECC-2C87-73AD8BA0BB82}"/>
              </a:ext>
            </a:extLst>
          </p:cNvPr>
          <p:cNvSpPr txBox="1"/>
          <p:nvPr/>
        </p:nvSpPr>
        <p:spPr>
          <a:xfrm>
            <a:off x="5415730" y="3081541"/>
            <a:ext cx="1192496" cy="484748"/>
          </a:xfrm>
          <a:prstGeom prst="rect">
            <a:avLst/>
          </a:prstGeom>
          <a:noFill/>
        </p:spPr>
        <p:txBody>
          <a:bodyPr wrap="square" lIns="0" tIns="0" rIns="0" bIns="0" rtlCol="0">
            <a:spAutoFit/>
          </a:bodyPr>
          <a:lstStyle/>
          <a:p>
            <a:pPr algn="ctr" fontAlgn="base">
              <a:spcBef>
                <a:spcPts val="2000"/>
              </a:spcBef>
              <a:spcAft>
                <a:spcPct val="0"/>
              </a:spcAft>
              <a:buClr>
                <a:srgbClr val="F0AB00"/>
              </a:buClr>
              <a:buSzPct val="130000"/>
            </a:pPr>
            <a:r>
              <a:rPr lang="en-US" sz="1050" b="1" kern="0" dirty="0">
                <a:solidFill>
                  <a:schemeClr val="bg1"/>
                </a:solidFill>
                <a:latin typeface="Century Gothic" panose="020B0502020202020204" pitchFamily="34" charset="0"/>
                <a:ea typeface="Arial Unicode MS" pitchFamily="34" charset="-128"/>
                <a:cs typeface="Arial Unicode MS" pitchFamily="34" charset="-128"/>
              </a:rPr>
              <a:t>SAP Document and Reporting Compliance</a:t>
            </a:r>
          </a:p>
        </p:txBody>
      </p:sp>
      <p:sp>
        <p:nvSpPr>
          <p:cNvPr id="13" name="Rectangle 1">
            <a:extLst>
              <a:ext uri="{FF2B5EF4-FFF2-40B4-BE49-F238E27FC236}">
                <a16:creationId xmlns:a16="http://schemas.microsoft.com/office/drawing/2014/main" id="{F8EE73DD-39EF-CC9F-9758-38608EFE7E19}"/>
              </a:ext>
            </a:extLst>
          </p:cNvPr>
          <p:cNvSpPr/>
          <p:nvPr/>
        </p:nvSpPr>
        <p:spPr bwMode="gray">
          <a:xfrm>
            <a:off x="2011680" y="1978179"/>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sp>
        <p:nvSpPr>
          <p:cNvPr id="14" name="Rectangle 14">
            <a:extLst>
              <a:ext uri="{FF2B5EF4-FFF2-40B4-BE49-F238E27FC236}">
                <a16:creationId xmlns:a16="http://schemas.microsoft.com/office/drawing/2014/main" id="{BE4626AE-85A1-7A33-923A-5B2A45B045C2}"/>
              </a:ext>
            </a:extLst>
          </p:cNvPr>
          <p:cNvSpPr/>
          <p:nvPr/>
        </p:nvSpPr>
        <p:spPr bwMode="gray">
          <a:xfrm>
            <a:off x="7124753" y="1972025"/>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15" name="Picture 4">
            <a:extLst>
              <a:ext uri="{FF2B5EF4-FFF2-40B4-BE49-F238E27FC236}">
                <a16:creationId xmlns:a16="http://schemas.microsoft.com/office/drawing/2014/main" id="{8838966D-D7D3-ACC5-4997-4110A0C27D4E}"/>
              </a:ext>
            </a:extLst>
          </p:cNvPr>
          <p:cNvPicPr>
            <a:picLocks noChangeAspect="1"/>
          </p:cNvPicPr>
          <p:nvPr/>
        </p:nvPicPr>
        <p:blipFill>
          <a:blip r:embed="rId9"/>
          <a:stretch>
            <a:fillRect/>
          </a:stretch>
        </p:blipFill>
        <p:spPr>
          <a:xfrm>
            <a:off x="445076" y="4803613"/>
            <a:ext cx="915626" cy="915626"/>
          </a:xfrm>
          <a:prstGeom prst="rect">
            <a:avLst/>
          </a:prstGeom>
        </p:spPr>
      </p:pic>
      <p:sp>
        <p:nvSpPr>
          <p:cNvPr id="16" name="Rectangle 5">
            <a:extLst>
              <a:ext uri="{FF2B5EF4-FFF2-40B4-BE49-F238E27FC236}">
                <a16:creationId xmlns:a16="http://schemas.microsoft.com/office/drawing/2014/main" id="{4694AE57-EAF2-97DC-5AEA-2A3EE58EB1FA}"/>
              </a:ext>
            </a:extLst>
          </p:cNvPr>
          <p:cNvSpPr/>
          <p:nvPr/>
        </p:nvSpPr>
        <p:spPr>
          <a:xfrm>
            <a:off x="7311501" y="4560151"/>
            <a:ext cx="4161599" cy="1569660"/>
          </a:xfrm>
          <a:prstGeom prst="rect">
            <a:avLst/>
          </a:prstGeom>
        </p:spPr>
        <p:txBody>
          <a:bodyPr wrap="square">
            <a:spAutoFit/>
          </a:bodyPr>
          <a:lstStyle/>
          <a:p>
            <a:pPr marL="215262" lvl="2" indent="-285750">
              <a:buClr>
                <a:srgbClr val="018CC9"/>
              </a:buClr>
              <a:buFont typeface="Arial" panose="020B0604020202020204" pitchFamily="34" charset="0"/>
              <a:buChar char="•"/>
            </a:pPr>
            <a:r>
              <a:rPr lang="en-US" sz="1600" dirty="0">
                <a:solidFill>
                  <a:schemeClr val="bg1">
                    <a:lumMod val="50000"/>
                  </a:schemeClr>
                </a:solidFill>
                <a:latin typeface="Century Gothic" panose="020B0502020202020204" pitchFamily="34" charset="0"/>
              </a:rPr>
              <a:t>by leveraging their similarities</a:t>
            </a:r>
          </a:p>
          <a:p>
            <a:pPr marL="285750" lvl="2" indent="-285750">
              <a:buClr>
                <a:srgbClr val="018CC9"/>
              </a:buClr>
              <a:buFont typeface="Arial" panose="020B0604020202020204" pitchFamily="34" charset="0"/>
              <a:buChar char="•"/>
            </a:pPr>
            <a:endParaRPr lang="en-US" sz="1600" dirty="0">
              <a:solidFill>
                <a:schemeClr val="bg1">
                  <a:lumMod val="50000"/>
                </a:schemeClr>
              </a:solidFill>
              <a:latin typeface="Century Gothic" panose="020B0502020202020204" pitchFamily="34" charset="0"/>
            </a:endParaRPr>
          </a:p>
          <a:p>
            <a:pPr marL="215262" lvl="2" indent="-285750">
              <a:buClr>
                <a:srgbClr val="018CC9"/>
              </a:buClr>
              <a:buFont typeface="Arial" panose="020B0604020202020204" pitchFamily="34" charset="0"/>
              <a:buChar char="•"/>
            </a:pPr>
            <a:r>
              <a:rPr lang="en-US" sz="1600" dirty="0">
                <a:solidFill>
                  <a:schemeClr val="bg1">
                    <a:lumMod val="50000"/>
                  </a:schemeClr>
                </a:solidFill>
                <a:latin typeface="Century Gothic" panose="020B0502020202020204" pitchFamily="34" charset="0"/>
              </a:rPr>
              <a:t>ensuring high standards </a:t>
            </a:r>
          </a:p>
          <a:p>
            <a:pPr marL="285750" lvl="2" indent="-285750">
              <a:buClr>
                <a:srgbClr val="018CC9"/>
              </a:buClr>
              <a:buFont typeface="Arial" panose="020B0604020202020204" pitchFamily="34" charset="0"/>
              <a:buChar char="•"/>
            </a:pPr>
            <a:endParaRPr lang="en-US" sz="1600" dirty="0">
              <a:solidFill>
                <a:schemeClr val="bg1">
                  <a:lumMod val="50000"/>
                </a:schemeClr>
              </a:solidFill>
              <a:latin typeface="Century Gothic" panose="020B0502020202020204" pitchFamily="34" charset="0"/>
            </a:endParaRPr>
          </a:p>
          <a:p>
            <a:pPr marL="215262" lvl="2" indent="-285750">
              <a:buClr>
                <a:srgbClr val="018CC9"/>
              </a:buClr>
              <a:buFont typeface="Arial" panose="020B0604020202020204" pitchFamily="34" charset="0"/>
              <a:buChar char="•"/>
            </a:pPr>
            <a:r>
              <a:rPr lang="en-US" sz="1600" dirty="0">
                <a:solidFill>
                  <a:schemeClr val="bg1">
                    <a:lumMod val="50000"/>
                  </a:schemeClr>
                </a:solidFill>
                <a:latin typeface="Century Gothic" panose="020B0502020202020204" pitchFamily="34" charset="0"/>
              </a:rPr>
              <a:t>consistent user experience and lower operational cost </a:t>
            </a:r>
          </a:p>
        </p:txBody>
      </p:sp>
      <p:pic>
        <p:nvPicPr>
          <p:cNvPr id="17" name="Picture 16">
            <a:extLst>
              <a:ext uri="{FF2B5EF4-FFF2-40B4-BE49-F238E27FC236}">
                <a16:creationId xmlns:a16="http://schemas.microsoft.com/office/drawing/2014/main" id="{E39045C2-9CA9-EC82-2494-B3F6941C6F31}"/>
              </a:ext>
            </a:extLst>
          </p:cNvPr>
          <p:cNvPicPr>
            <a:picLocks noChangeAspect="1"/>
          </p:cNvPicPr>
          <p:nvPr/>
        </p:nvPicPr>
        <p:blipFill>
          <a:blip r:embed="rId10"/>
          <a:stretch>
            <a:fillRect/>
          </a:stretch>
        </p:blipFill>
        <p:spPr>
          <a:xfrm>
            <a:off x="5881042" y="5171550"/>
            <a:ext cx="529851" cy="529851"/>
          </a:xfrm>
          <a:prstGeom prst="rect">
            <a:avLst/>
          </a:prstGeom>
          <a:noFill/>
        </p:spPr>
      </p:pic>
      <p:pic>
        <p:nvPicPr>
          <p:cNvPr id="18" name="Picture 21">
            <a:extLst>
              <a:ext uri="{FF2B5EF4-FFF2-40B4-BE49-F238E27FC236}">
                <a16:creationId xmlns:a16="http://schemas.microsoft.com/office/drawing/2014/main" id="{D81C14D8-0A5E-B09F-A2BC-400EC0251AE4}"/>
              </a:ext>
            </a:extLst>
          </p:cNvPr>
          <p:cNvPicPr>
            <a:picLocks noChangeAspect="1"/>
          </p:cNvPicPr>
          <p:nvPr/>
        </p:nvPicPr>
        <p:blipFill>
          <a:blip r:embed="rId11"/>
          <a:stretch>
            <a:fillRect/>
          </a:stretch>
        </p:blipFill>
        <p:spPr>
          <a:xfrm>
            <a:off x="5915134" y="4680707"/>
            <a:ext cx="461665" cy="461665"/>
          </a:xfrm>
          <a:prstGeom prst="rect">
            <a:avLst/>
          </a:prstGeom>
          <a:noFill/>
        </p:spPr>
      </p:pic>
      <p:pic>
        <p:nvPicPr>
          <p:cNvPr id="19" name="Picture 34">
            <a:extLst>
              <a:ext uri="{FF2B5EF4-FFF2-40B4-BE49-F238E27FC236}">
                <a16:creationId xmlns:a16="http://schemas.microsoft.com/office/drawing/2014/main" id="{9ABB817D-90B0-8EB8-AAA2-734F7B234718}"/>
              </a:ext>
            </a:extLst>
          </p:cNvPr>
          <p:cNvPicPr>
            <a:picLocks noChangeAspect="1"/>
          </p:cNvPicPr>
          <p:nvPr/>
        </p:nvPicPr>
        <p:blipFill>
          <a:blip r:embed="rId12"/>
          <a:stretch>
            <a:fillRect/>
          </a:stretch>
        </p:blipFill>
        <p:spPr>
          <a:xfrm>
            <a:off x="5865167" y="4205937"/>
            <a:ext cx="461665" cy="461665"/>
          </a:xfrm>
          <a:prstGeom prst="rect">
            <a:avLst/>
          </a:prstGeom>
          <a:noFill/>
        </p:spPr>
      </p:pic>
      <p:sp>
        <p:nvSpPr>
          <p:cNvPr id="20" name="CaixaDeTexto 3">
            <a:extLst>
              <a:ext uri="{FF2B5EF4-FFF2-40B4-BE49-F238E27FC236}">
                <a16:creationId xmlns:a16="http://schemas.microsoft.com/office/drawing/2014/main" id="{A8E79C47-94B4-BDB6-5C2C-E6D0C878EB95}"/>
              </a:ext>
            </a:extLst>
          </p:cNvPr>
          <p:cNvSpPr txBox="1"/>
          <p:nvPr/>
        </p:nvSpPr>
        <p:spPr>
          <a:xfrm>
            <a:off x="1395921" y="3807696"/>
            <a:ext cx="4376229" cy="1153457"/>
          </a:xfrm>
          <a:prstGeom prst="rect">
            <a:avLst/>
          </a:prstGeom>
          <a:noFill/>
        </p:spPr>
        <p:txBody>
          <a:bodyPr wrap="square" lIns="91440" tIns="45720" rIns="91440" bIns="45720" anchor="t">
            <a:spAutoFit/>
          </a:bodyPr>
          <a:lstStyle>
            <a:defPPr>
              <a:defRPr lang="en-US"/>
            </a:defPPr>
            <a:lvl1pPr defTabSz="1430670">
              <a:lnSpc>
                <a:spcPct val="150000"/>
              </a:lnSpc>
              <a:defRPr sz="1200">
                <a:solidFill>
                  <a:srgbClr val="018CC9"/>
                </a:solidFill>
                <a:latin typeface="Montserrat"/>
              </a:defRPr>
            </a:lvl1pPr>
          </a:lstStyle>
          <a:p>
            <a:r>
              <a:rPr lang="en-US" sz="1600" dirty="0">
                <a:latin typeface="Century Gothic" panose="020B0502020202020204" pitchFamily="34" charset="0"/>
              </a:rPr>
              <a:t>SAP Document and Reporting Compliance framework has been developed by SAP Globalization Services </a:t>
            </a:r>
          </a:p>
        </p:txBody>
      </p:sp>
      <p:sp>
        <p:nvSpPr>
          <p:cNvPr id="21" name="CaixaDeTexto 27">
            <a:extLst>
              <a:ext uri="{FF2B5EF4-FFF2-40B4-BE49-F238E27FC236}">
                <a16:creationId xmlns:a16="http://schemas.microsoft.com/office/drawing/2014/main" id="{A158B5F0-3068-61E9-ECF3-69B8728A82AC}"/>
              </a:ext>
            </a:extLst>
          </p:cNvPr>
          <p:cNvSpPr txBox="1"/>
          <p:nvPr/>
        </p:nvSpPr>
        <p:spPr>
          <a:xfrm>
            <a:off x="7407379" y="3739078"/>
            <a:ext cx="3247521" cy="784189"/>
          </a:xfrm>
          <a:prstGeom prst="rect">
            <a:avLst/>
          </a:prstGeom>
          <a:noFill/>
        </p:spPr>
        <p:txBody>
          <a:bodyPr wrap="square">
            <a:spAutoFit/>
          </a:bodyPr>
          <a:lstStyle>
            <a:defPPr>
              <a:defRPr lang="en-US"/>
            </a:defPPr>
            <a:lvl1pPr defTabSz="1430670">
              <a:lnSpc>
                <a:spcPct val="150000"/>
              </a:lnSpc>
              <a:defRPr sz="1200">
                <a:solidFill>
                  <a:schemeClr val="bg1">
                    <a:lumMod val="50000"/>
                  </a:schemeClr>
                </a:solidFill>
                <a:latin typeface="Montserrat"/>
              </a:defRPr>
            </a:lvl1pPr>
          </a:lstStyle>
          <a:p>
            <a:r>
              <a:rPr lang="en-US" sz="1600" dirty="0">
                <a:solidFill>
                  <a:srgbClr val="018CC9"/>
                </a:solidFill>
                <a:latin typeface="Century Gothic" panose="020B0502020202020204" pitchFamily="34" charset="0"/>
              </a:rPr>
              <a:t>Facilitates realization of different local requirements </a:t>
            </a:r>
            <a:endParaRPr lang="pt-BR" sz="1600" dirty="0">
              <a:solidFill>
                <a:srgbClr val="018CC9"/>
              </a:solidFill>
              <a:latin typeface="Century Gothic" panose="020B0502020202020204" pitchFamily="34" charset="0"/>
            </a:endParaRPr>
          </a:p>
        </p:txBody>
      </p:sp>
      <p:sp>
        <p:nvSpPr>
          <p:cNvPr id="22" name="Rectangle 5">
            <a:extLst>
              <a:ext uri="{FF2B5EF4-FFF2-40B4-BE49-F238E27FC236}">
                <a16:creationId xmlns:a16="http://schemas.microsoft.com/office/drawing/2014/main" id="{2F6FF6DD-DCAD-7D14-1CEA-168DA00ED87F}"/>
              </a:ext>
            </a:extLst>
          </p:cNvPr>
          <p:cNvSpPr/>
          <p:nvPr/>
        </p:nvSpPr>
        <p:spPr>
          <a:xfrm>
            <a:off x="1444275" y="5076532"/>
            <a:ext cx="3925411" cy="1077218"/>
          </a:xfrm>
          <a:prstGeom prst="rect">
            <a:avLst/>
          </a:prstGeom>
        </p:spPr>
        <p:txBody>
          <a:bodyPr wrap="square" lIns="91440" tIns="45720" rIns="91440" bIns="45720" anchor="t">
            <a:spAutoFit/>
          </a:bodyPr>
          <a:lstStyle/>
          <a:p>
            <a:pPr marL="214630" lvl="2" indent="-285750">
              <a:buClr>
                <a:srgbClr val="018CC9"/>
              </a:buClr>
              <a:buFont typeface="Arial" panose="020B0604020202020204" pitchFamily="34" charset="0"/>
              <a:buChar char="•"/>
            </a:pPr>
            <a:r>
              <a:rPr lang="en-US" sz="1600" dirty="0">
                <a:solidFill>
                  <a:schemeClr val="bg1">
                    <a:lumMod val="50000"/>
                  </a:schemeClr>
                </a:solidFill>
                <a:latin typeface="Century Gothic" panose="020B0502020202020204" pitchFamily="34" charset="0"/>
              </a:rPr>
              <a:t>To comply with local regulations mandating the use of electronic documents to be sent to business partners and/or legal authorities. </a:t>
            </a:r>
          </a:p>
        </p:txBody>
      </p:sp>
    </p:spTree>
    <p:extLst>
      <p:ext uri="{BB962C8B-B14F-4D97-AF65-F5344CB8AC3E}">
        <p14:creationId xmlns:p14="http://schemas.microsoft.com/office/powerpoint/2010/main" val="402279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AA82FD4-CB23-7F23-657B-B9B2C50F815D}"/>
              </a:ext>
            </a:extLst>
          </p:cNvPr>
          <p:cNvSpPr txBox="1">
            <a:spLocks/>
          </p:cNvSpPr>
          <p:nvPr/>
        </p:nvSpPr>
        <p:spPr>
          <a:xfrm>
            <a:off x="473988" y="33074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spc="0" dirty="0">
                <a:solidFill>
                  <a:srgbClr val="018CC9"/>
                </a:solidFill>
                <a:latin typeface="Century Gothic" panose="020B0502020202020204" pitchFamily="34" charset="0"/>
              </a:rPr>
              <a:t>SAP Document and Reporting Compliance</a:t>
            </a:r>
            <a:br>
              <a:rPr lang="en-US" sz="3200" b="1" spc="0" dirty="0">
                <a:solidFill>
                  <a:srgbClr val="018CC9"/>
                </a:solidFill>
                <a:latin typeface="Century Gothic" panose="020B0502020202020204" pitchFamily="34" charset="0"/>
              </a:rPr>
            </a:br>
            <a:r>
              <a:rPr lang="en-US" sz="3200" b="1" spc="0" dirty="0">
                <a:solidFill>
                  <a:srgbClr val="018CC9"/>
                </a:solidFill>
                <a:latin typeface="Century Gothic" panose="020B0502020202020204" pitchFamily="34" charset="0"/>
              </a:rPr>
              <a:t>VALUE PROPOSITION</a:t>
            </a:r>
            <a:endParaRPr lang="en-US" sz="3200" b="1" i="0" u="none" strike="noStrike" kern="1200" cap="none" spc="0" normalizeH="0" baseline="0" noProof="0" dirty="0">
              <a:ln>
                <a:noFill/>
              </a:ln>
              <a:effectLst/>
              <a:uLnTx/>
              <a:uFillTx/>
              <a:latin typeface="Century Gothic" panose="020B0502020202020204" pitchFamily="34" charset="0"/>
            </a:endParaRPr>
          </a:p>
        </p:txBody>
      </p:sp>
      <p:pic>
        <p:nvPicPr>
          <p:cNvPr id="24" name="Image 2" descr="preencoded.png">
            <a:extLst>
              <a:ext uri="{FF2B5EF4-FFF2-40B4-BE49-F238E27FC236}">
                <a16:creationId xmlns:a16="http://schemas.microsoft.com/office/drawing/2014/main" id="{822BA15D-32D4-7790-A42B-2602799B8B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pic>
        <p:nvPicPr>
          <p:cNvPr id="3" name="Picture 2">
            <a:extLst>
              <a:ext uri="{FF2B5EF4-FFF2-40B4-BE49-F238E27FC236}">
                <a16:creationId xmlns:a16="http://schemas.microsoft.com/office/drawing/2014/main" id="{9B28DBDC-CEF0-C5C5-9362-4EA76DEEA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32" y="1411458"/>
            <a:ext cx="979567" cy="1064816"/>
          </a:xfrm>
          <a:prstGeom prst="rect">
            <a:avLst/>
          </a:prstGeom>
        </p:spPr>
      </p:pic>
      <p:pic>
        <p:nvPicPr>
          <p:cNvPr id="23" name="Picture 25">
            <a:extLst>
              <a:ext uri="{FF2B5EF4-FFF2-40B4-BE49-F238E27FC236}">
                <a16:creationId xmlns:a16="http://schemas.microsoft.com/office/drawing/2014/main" id="{C026A82B-385F-1BB9-5236-5DD2C81519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9482" y="1585649"/>
            <a:ext cx="1470776" cy="1470776"/>
          </a:xfrm>
          <a:prstGeom prst="rect">
            <a:avLst/>
          </a:prstGeom>
        </p:spPr>
      </p:pic>
      <p:pic>
        <p:nvPicPr>
          <p:cNvPr id="25" name="Picture 29">
            <a:extLst>
              <a:ext uri="{FF2B5EF4-FFF2-40B4-BE49-F238E27FC236}">
                <a16:creationId xmlns:a16="http://schemas.microsoft.com/office/drawing/2014/main" id="{459B45A8-ECA4-94A2-DE29-DDD0A48F9C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09043" y="1666239"/>
            <a:ext cx="1510373" cy="1510373"/>
          </a:xfrm>
          <a:prstGeom prst="rect">
            <a:avLst/>
          </a:prstGeom>
        </p:spPr>
      </p:pic>
      <p:cxnSp>
        <p:nvCxnSpPr>
          <p:cNvPr id="26" name="Straight Connector 28">
            <a:extLst>
              <a:ext uri="{FF2B5EF4-FFF2-40B4-BE49-F238E27FC236}">
                <a16:creationId xmlns:a16="http://schemas.microsoft.com/office/drawing/2014/main" id="{C74069C8-86CD-6FCF-79D5-3A3C991E4446}"/>
              </a:ext>
            </a:extLst>
          </p:cNvPr>
          <p:cNvCxnSpPr/>
          <p:nvPr/>
        </p:nvCxnSpPr>
        <p:spPr>
          <a:xfrm>
            <a:off x="4236947" y="2343720"/>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9">
            <a:extLst>
              <a:ext uri="{FF2B5EF4-FFF2-40B4-BE49-F238E27FC236}">
                <a16:creationId xmlns:a16="http://schemas.microsoft.com/office/drawing/2014/main" id="{FB2EDBCC-8908-345B-FAEC-B6071B1CFB2D}"/>
              </a:ext>
            </a:extLst>
          </p:cNvPr>
          <p:cNvCxnSpPr/>
          <p:nvPr/>
        </p:nvCxnSpPr>
        <p:spPr>
          <a:xfrm>
            <a:off x="7200308" y="2343764"/>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1">
            <a:extLst>
              <a:ext uri="{FF2B5EF4-FFF2-40B4-BE49-F238E27FC236}">
                <a16:creationId xmlns:a16="http://schemas.microsoft.com/office/drawing/2014/main" id="{F43D6926-8F42-B662-2F8B-33FE7B01BEA3}"/>
              </a:ext>
            </a:extLst>
          </p:cNvPr>
          <p:cNvSpPr/>
          <p:nvPr/>
        </p:nvSpPr>
        <p:spPr bwMode="gray">
          <a:xfrm>
            <a:off x="2011680" y="1561912"/>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dirty="0" err="1">
              <a:latin typeface="Century Gothic" panose="020B0502020202020204" pitchFamily="34" charset="0"/>
              <a:ea typeface="Arial Unicode MS" pitchFamily="34" charset="-128"/>
              <a:cs typeface="Arial Unicode MS" pitchFamily="34" charset="-128"/>
            </a:endParaRPr>
          </a:p>
        </p:txBody>
      </p:sp>
      <p:sp>
        <p:nvSpPr>
          <p:cNvPr id="29" name="Rectangle 14">
            <a:extLst>
              <a:ext uri="{FF2B5EF4-FFF2-40B4-BE49-F238E27FC236}">
                <a16:creationId xmlns:a16="http://schemas.microsoft.com/office/drawing/2014/main" id="{EA2E48BF-12D3-2DD7-3AB8-CE05E6E99868}"/>
              </a:ext>
            </a:extLst>
          </p:cNvPr>
          <p:cNvSpPr/>
          <p:nvPr/>
        </p:nvSpPr>
        <p:spPr bwMode="gray">
          <a:xfrm>
            <a:off x="7124753" y="1555758"/>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dirty="0" err="1">
              <a:latin typeface="Century Gothic" panose="020B0502020202020204" pitchFamily="34" charset="0"/>
              <a:ea typeface="Arial Unicode MS" pitchFamily="34" charset="-128"/>
              <a:cs typeface="Arial Unicode MS" pitchFamily="34" charset="-128"/>
            </a:endParaRPr>
          </a:p>
        </p:txBody>
      </p:sp>
      <p:sp>
        <p:nvSpPr>
          <p:cNvPr id="30" name="Rectangle 36">
            <a:extLst>
              <a:ext uri="{FF2B5EF4-FFF2-40B4-BE49-F238E27FC236}">
                <a16:creationId xmlns:a16="http://schemas.microsoft.com/office/drawing/2014/main" id="{DD018A5B-33BE-9B42-1772-DD38C0394109}"/>
              </a:ext>
            </a:extLst>
          </p:cNvPr>
          <p:cNvSpPr/>
          <p:nvPr/>
        </p:nvSpPr>
        <p:spPr>
          <a:xfrm>
            <a:off x="697009" y="4370401"/>
            <a:ext cx="10964613" cy="830997"/>
          </a:xfrm>
          <a:prstGeom prst="rect">
            <a:avLst/>
          </a:prstGeom>
          <a:noFill/>
        </p:spPr>
        <p:txBody>
          <a:bodyPr wrap="square" anchor="ctr">
            <a:spAutoFit/>
          </a:bodyPr>
          <a:lstStyle/>
          <a:p>
            <a:pPr algn="ctr"/>
            <a:r>
              <a:rPr lang="en-US" sz="1600" b="1" dirty="0">
                <a:latin typeface="Century Gothic" panose="020B0502020202020204" pitchFamily="34" charset="0"/>
              </a:rPr>
              <a:t>SAP Document and Reporting Compliance </a:t>
            </a:r>
            <a:r>
              <a:rPr lang="en-US" sz="1600" dirty="0">
                <a:latin typeface="Century Gothic" panose="020B0502020202020204" pitchFamily="34" charset="0"/>
              </a:rPr>
              <a:t>is best suited for the exchange of electronic documents from SAP ERP &amp; S/4 HANA due to its holistic, secure and integrated approach that helps companies stay compliant safely, globally and at affordable costs.</a:t>
            </a:r>
          </a:p>
        </p:txBody>
      </p:sp>
      <p:pic>
        <p:nvPicPr>
          <p:cNvPr id="31" name="Picture 24">
            <a:extLst>
              <a:ext uri="{FF2B5EF4-FFF2-40B4-BE49-F238E27FC236}">
                <a16:creationId xmlns:a16="http://schemas.microsoft.com/office/drawing/2014/main" id="{302D551D-FED2-5CCA-168C-BD00AD9725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154878" y="1484404"/>
            <a:ext cx="1714201" cy="1714201"/>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Oval 31">
            <a:extLst>
              <a:ext uri="{FF2B5EF4-FFF2-40B4-BE49-F238E27FC236}">
                <a16:creationId xmlns:a16="http://schemas.microsoft.com/office/drawing/2014/main" id="{69B4A42D-480C-B43B-6D08-3A663EA242AE}"/>
              </a:ext>
            </a:extLst>
          </p:cNvPr>
          <p:cNvSpPr/>
          <p:nvPr/>
        </p:nvSpPr>
        <p:spPr bwMode="gray">
          <a:xfrm>
            <a:off x="5154878" y="1512228"/>
            <a:ext cx="1772295" cy="1772296"/>
          </a:xfrm>
          <a:prstGeom prst="ellipse">
            <a:avLst/>
          </a:prstGeom>
          <a:solidFill>
            <a:srgbClr val="018CC9"/>
          </a:solidFill>
          <a:ln w="25400" algn="ctr">
            <a:solidFill>
              <a:schemeClr val="tx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33" name="Picture 32">
            <a:extLst>
              <a:ext uri="{FF2B5EF4-FFF2-40B4-BE49-F238E27FC236}">
                <a16:creationId xmlns:a16="http://schemas.microsoft.com/office/drawing/2014/main" id="{76E7FF5F-388D-5557-EB4D-51423A4E4FC4}"/>
              </a:ext>
            </a:extLst>
          </p:cNvPr>
          <p:cNvPicPr>
            <a:picLocks noChangeAspect="1"/>
          </p:cNvPicPr>
          <p:nvPr/>
        </p:nvPicPr>
        <p:blipFill>
          <a:blip r:embed="rId9"/>
          <a:stretch>
            <a:fillRect/>
          </a:stretch>
        </p:blipFill>
        <p:spPr>
          <a:xfrm>
            <a:off x="5387399" y="1571151"/>
            <a:ext cx="1268701" cy="1268700"/>
          </a:xfrm>
          <a:prstGeom prst="ellipse">
            <a:avLst/>
          </a:prstGeom>
          <a:solidFill>
            <a:srgbClr val="018CC9"/>
          </a:solidFill>
        </p:spPr>
      </p:pic>
      <p:sp>
        <p:nvSpPr>
          <p:cNvPr id="34" name="TextBox 33">
            <a:extLst>
              <a:ext uri="{FF2B5EF4-FFF2-40B4-BE49-F238E27FC236}">
                <a16:creationId xmlns:a16="http://schemas.microsoft.com/office/drawing/2014/main" id="{C33DD7E6-B31B-2D58-C02A-9B2EE45F6ACD}"/>
              </a:ext>
            </a:extLst>
          </p:cNvPr>
          <p:cNvSpPr txBox="1"/>
          <p:nvPr/>
        </p:nvSpPr>
        <p:spPr>
          <a:xfrm>
            <a:off x="5415730" y="2587765"/>
            <a:ext cx="1192496" cy="484748"/>
          </a:xfrm>
          <a:prstGeom prst="rect">
            <a:avLst/>
          </a:prstGeom>
          <a:noFill/>
        </p:spPr>
        <p:txBody>
          <a:bodyPr wrap="square" lIns="0" tIns="0" rIns="0" bIns="0" rtlCol="0">
            <a:spAutoFit/>
          </a:bodyPr>
          <a:lstStyle/>
          <a:p>
            <a:pPr algn="ctr" fontAlgn="base">
              <a:spcBef>
                <a:spcPts val="2000"/>
              </a:spcBef>
              <a:spcAft>
                <a:spcPct val="0"/>
              </a:spcAft>
              <a:buClr>
                <a:srgbClr val="F0AB00"/>
              </a:buClr>
              <a:buSzPct val="130000"/>
            </a:pPr>
            <a:r>
              <a:rPr lang="en-US" sz="1050" b="1" kern="0" dirty="0">
                <a:solidFill>
                  <a:schemeClr val="bg1"/>
                </a:solidFill>
                <a:latin typeface="Century Gothic" panose="020B0502020202020204" pitchFamily="34" charset="0"/>
                <a:ea typeface="Arial Unicode MS" pitchFamily="34" charset="-128"/>
                <a:cs typeface="Arial Unicode MS" pitchFamily="34" charset="-128"/>
              </a:rPr>
              <a:t>SAP Document and Reporting Compliance</a:t>
            </a:r>
          </a:p>
        </p:txBody>
      </p:sp>
    </p:spTree>
    <p:extLst>
      <p:ext uri="{BB962C8B-B14F-4D97-AF65-F5344CB8AC3E}">
        <p14:creationId xmlns:p14="http://schemas.microsoft.com/office/powerpoint/2010/main" val="27437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F20C-3ED3-4D21-BF85-D8C902AA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pic>
        <p:nvPicPr>
          <p:cNvPr id="14" name="Picture 13">
            <a:extLst>
              <a:ext uri="{FF2B5EF4-FFF2-40B4-BE49-F238E27FC236}">
                <a16:creationId xmlns:a16="http://schemas.microsoft.com/office/drawing/2014/main" id="{5A2A0B3E-0F14-4F18-BA2B-161B7878C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32" y="1256010"/>
            <a:ext cx="979567" cy="1064816"/>
          </a:xfrm>
          <a:prstGeom prst="rect">
            <a:avLst/>
          </a:prstGeom>
        </p:spPr>
      </p:pic>
      <p:pic>
        <p:nvPicPr>
          <p:cNvPr id="9" name="Picture 25">
            <a:extLst>
              <a:ext uri="{FF2B5EF4-FFF2-40B4-BE49-F238E27FC236}">
                <a16:creationId xmlns:a16="http://schemas.microsoft.com/office/drawing/2014/main" id="{29C0D431-CF9F-488C-A198-8880E41CB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9482" y="1430201"/>
            <a:ext cx="1470776" cy="1470776"/>
          </a:xfrm>
          <a:prstGeom prst="rect">
            <a:avLst/>
          </a:prstGeom>
        </p:spPr>
      </p:pic>
      <p:pic>
        <p:nvPicPr>
          <p:cNvPr id="10" name="Picture 29">
            <a:extLst>
              <a:ext uri="{FF2B5EF4-FFF2-40B4-BE49-F238E27FC236}">
                <a16:creationId xmlns:a16="http://schemas.microsoft.com/office/drawing/2014/main" id="{3FC931DA-8F47-4200-A4C6-FBF75C272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09043" y="1510791"/>
            <a:ext cx="1510373" cy="1510373"/>
          </a:xfrm>
          <a:prstGeom prst="rect">
            <a:avLst/>
          </a:prstGeom>
        </p:spPr>
      </p:pic>
      <p:cxnSp>
        <p:nvCxnSpPr>
          <p:cNvPr id="11" name="Straight Connector 28">
            <a:extLst>
              <a:ext uri="{FF2B5EF4-FFF2-40B4-BE49-F238E27FC236}">
                <a16:creationId xmlns:a16="http://schemas.microsoft.com/office/drawing/2014/main" id="{DA2F6471-4657-4080-A2E7-D9A6A6E9E152}"/>
              </a:ext>
            </a:extLst>
          </p:cNvPr>
          <p:cNvCxnSpPr/>
          <p:nvPr/>
        </p:nvCxnSpPr>
        <p:spPr>
          <a:xfrm>
            <a:off x="4236947" y="2188272"/>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29">
            <a:extLst>
              <a:ext uri="{FF2B5EF4-FFF2-40B4-BE49-F238E27FC236}">
                <a16:creationId xmlns:a16="http://schemas.microsoft.com/office/drawing/2014/main" id="{F2372E82-6369-49B8-8EC2-A2AEB85E7060}"/>
              </a:ext>
            </a:extLst>
          </p:cNvPr>
          <p:cNvCxnSpPr/>
          <p:nvPr/>
        </p:nvCxnSpPr>
        <p:spPr>
          <a:xfrm>
            <a:off x="7200308" y="2188316"/>
            <a:ext cx="766038" cy="0"/>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
            <a:extLst>
              <a:ext uri="{FF2B5EF4-FFF2-40B4-BE49-F238E27FC236}">
                <a16:creationId xmlns:a16="http://schemas.microsoft.com/office/drawing/2014/main" id="{88CAE9C4-4AE4-44CE-8BA5-A0E83837EEEA}"/>
              </a:ext>
            </a:extLst>
          </p:cNvPr>
          <p:cNvSpPr/>
          <p:nvPr/>
        </p:nvSpPr>
        <p:spPr bwMode="gray">
          <a:xfrm>
            <a:off x="2011680" y="1406464"/>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dirty="0" err="1">
              <a:latin typeface="Century Gothic" panose="020B0502020202020204" pitchFamily="34" charset="0"/>
              <a:ea typeface="Arial Unicode MS" pitchFamily="34" charset="-128"/>
              <a:cs typeface="Arial Unicode MS" pitchFamily="34" charset="-128"/>
            </a:endParaRPr>
          </a:p>
        </p:txBody>
      </p:sp>
      <p:sp>
        <p:nvSpPr>
          <p:cNvPr id="20" name="Rectangle 14">
            <a:extLst>
              <a:ext uri="{FF2B5EF4-FFF2-40B4-BE49-F238E27FC236}">
                <a16:creationId xmlns:a16="http://schemas.microsoft.com/office/drawing/2014/main" id="{D46503B6-0EB3-4385-87BF-AC167A170F65}"/>
              </a:ext>
            </a:extLst>
          </p:cNvPr>
          <p:cNvSpPr/>
          <p:nvPr/>
        </p:nvSpPr>
        <p:spPr bwMode="gray">
          <a:xfrm>
            <a:off x="7124753" y="1400310"/>
            <a:ext cx="3077816" cy="1800120"/>
          </a:xfrm>
          <a:prstGeom prst="rect">
            <a:avLst/>
          </a:prstGeom>
          <a:solidFill>
            <a:schemeClr val="bg1">
              <a:alpha val="81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dirty="0" err="1">
              <a:latin typeface="Century Gothic" panose="020B0502020202020204" pitchFamily="34" charset="0"/>
              <a:ea typeface="Arial Unicode MS" pitchFamily="34" charset="-128"/>
              <a:cs typeface="Arial Unicode MS" pitchFamily="34" charset="-128"/>
            </a:endParaRPr>
          </a:p>
        </p:txBody>
      </p:sp>
      <p:sp>
        <p:nvSpPr>
          <p:cNvPr id="2" name="TextBox 1">
            <a:extLst>
              <a:ext uri="{FF2B5EF4-FFF2-40B4-BE49-F238E27FC236}">
                <a16:creationId xmlns:a16="http://schemas.microsoft.com/office/drawing/2014/main" id="{10B7BB8A-C26C-48F6-9D6E-7F0C44B1EA67}"/>
              </a:ext>
            </a:extLst>
          </p:cNvPr>
          <p:cNvSpPr txBox="1"/>
          <p:nvPr/>
        </p:nvSpPr>
        <p:spPr>
          <a:xfrm>
            <a:off x="537855" y="3841593"/>
            <a:ext cx="11251682" cy="1815882"/>
          </a:xfrm>
          <a:prstGeom prst="rect">
            <a:avLst/>
          </a:prstGeom>
          <a:noFill/>
        </p:spPr>
        <p:txBody>
          <a:bodyPr wrap="square" rtlCol="0">
            <a:spAutoFit/>
          </a:bodyPr>
          <a:lstStyle/>
          <a:p>
            <a:pPr marL="285750" indent="-285750" algn="just">
              <a:buFont typeface="Wingdings" panose="05000000000000000000" pitchFamily="2" charset="2"/>
              <a:buChar char="ü"/>
            </a:pPr>
            <a:r>
              <a:rPr lang="en-US" sz="1600" b="1" dirty="0">
                <a:latin typeface="Century Gothic" panose="020B0502020202020204" pitchFamily="34" charset="0"/>
              </a:rPr>
              <a:t>SAP Document Compliance for Mexico Inbound is a Partner solution offered by Origen Tech </a:t>
            </a:r>
            <a:r>
              <a:rPr lang="en-US" sz="1600" dirty="0">
                <a:latin typeface="Century Gothic" panose="020B0502020202020204" pitchFamily="34" charset="0"/>
              </a:rPr>
              <a:t>that embraces SAP strategy and, leveraging the extensibility provided, it enables Supplier e-invoices for Mexico within SAP Document and Reporting Compliance framework.  A building block to scale to one solution, one user experience and one business process worldwide.</a:t>
            </a:r>
          </a:p>
          <a:p>
            <a:pPr algn="just"/>
            <a:endParaRPr lang="en-US" sz="1600" dirty="0">
              <a:latin typeface="Century Gothic" panose="020B0502020202020204" pitchFamily="34" charset="0"/>
            </a:endParaRPr>
          </a:p>
          <a:p>
            <a:pPr marL="285750" indent="-285750" algn="just">
              <a:buFont typeface="Wingdings" panose="05000000000000000000" pitchFamily="2" charset="2"/>
              <a:buChar char="ü"/>
            </a:pPr>
            <a:r>
              <a:rPr lang="en-US" sz="1600" dirty="0">
                <a:latin typeface="Century Gothic" panose="020B0502020202020204" pitchFamily="34" charset="0"/>
              </a:rPr>
              <a:t>Origen Tech have the capacity to provide on-going support for Customers adopting this solution.</a:t>
            </a:r>
          </a:p>
          <a:p>
            <a:pPr algn="just"/>
            <a:endParaRPr lang="en-US" sz="1600" dirty="0">
              <a:latin typeface="Century Gothic" panose="020B0502020202020204" pitchFamily="34" charset="0"/>
            </a:endParaRPr>
          </a:p>
        </p:txBody>
      </p:sp>
      <p:pic>
        <p:nvPicPr>
          <p:cNvPr id="4" name="Picture 24">
            <a:extLst>
              <a:ext uri="{FF2B5EF4-FFF2-40B4-BE49-F238E27FC236}">
                <a16:creationId xmlns:a16="http://schemas.microsoft.com/office/drawing/2014/main" id="{4A27542E-23AB-3ABA-A367-035C36ABBB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54878" y="1319812"/>
            <a:ext cx="1714201" cy="17142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31">
            <a:extLst>
              <a:ext uri="{FF2B5EF4-FFF2-40B4-BE49-F238E27FC236}">
                <a16:creationId xmlns:a16="http://schemas.microsoft.com/office/drawing/2014/main" id="{22853AEC-889F-C503-B3C9-3460E8846FCC}"/>
              </a:ext>
            </a:extLst>
          </p:cNvPr>
          <p:cNvSpPr/>
          <p:nvPr/>
        </p:nvSpPr>
        <p:spPr bwMode="gray">
          <a:xfrm>
            <a:off x="5154878" y="1347636"/>
            <a:ext cx="1772295" cy="1772296"/>
          </a:xfrm>
          <a:prstGeom prst="ellipse">
            <a:avLst/>
          </a:prstGeom>
          <a:solidFill>
            <a:srgbClr val="018CC9"/>
          </a:solidFill>
          <a:ln w="25400" algn="ctr">
            <a:solidFill>
              <a:schemeClr val="tx1"/>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de-DE" sz="1800" kern="0" err="1">
              <a:latin typeface="Century Gothic" panose="020B0502020202020204" pitchFamily="34" charset="0"/>
              <a:ea typeface="Arial Unicode MS" pitchFamily="34" charset="-128"/>
              <a:cs typeface="Arial Unicode MS" pitchFamily="34" charset="-128"/>
            </a:endParaRPr>
          </a:p>
        </p:txBody>
      </p:sp>
      <p:pic>
        <p:nvPicPr>
          <p:cNvPr id="6" name="Picture 32">
            <a:extLst>
              <a:ext uri="{FF2B5EF4-FFF2-40B4-BE49-F238E27FC236}">
                <a16:creationId xmlns:a16="http://schemas.microsoft.com/office/drawing/2014/main" id="{7FA357EC-B124-008E-9C81-CCF5329418B5}"/>
              </a:ext>
            </a:extLst>
          </p:cNvPr>
          <p:cNvPicPr>
            <a:picLocks noChangeAspect="1"/>
          </p:cNvPicPr>
          <p:nvPr/>
        </p:nvPicPr>
        <p:blipFill>
          <a:blip r:embed="rId7"/>
          <a:stretch>
            <a:fillRect/>
          </a:stretch>
        </p:blipFill>
        <p:spPr>
          <a:xfrm>
            <a:off x="5387399" y="1406559"/>
            <a:ext cx="1268701" cy="1268700"/>
          </a:xfrm>
          <a:prstGeom prst="ellipse">
            <a:avLst/>
          </a:prstGeom>
          <a:solidFill>
            <a:srgbClr val="018CC9"/>
          </a:solidFill>
        </p:spPr>
      </p:pic>
      <p:sp>
        <p:nvSpPr>
          <p:cNvPr id="7" name="TextBox 33">
            <a:extLst>
              <a:ext uri="{FF2B5EF4-FFF2-40B4-BE49-F238E27FC236}">
                <a16:creationId xmlns:a16="http://schemas.microsoft.com/office/drawing/2014/main" id="{84DCA59F-FFD5-D64F-CA9F-3D140B6ECD00}"/>
              </a:ext>
            </a:extLst>
          </p:cNvPr>
          <p:cNvSpPr txBox="1"/>
          <p:nvPr/>
        </p:nvSpPr>
        <p:spPr>
          <a:xfrm>
            <a:off x="5415730" y="2423173"/>
            <a:ext cx="1192496" cy="484748"/>
          </a:xfrm>
          <a:prstGeom prst="rect">
            <a:avLst/>
          </a:prstGeom>
          <a:noFill/>
        </p:spPr>
        <p:txBody>
          <a:bodyPr wrap="square" lIns="0" tIns="0" rIns="0" bIns="0" rtlCol="0">
            <a:spAutoFit/>
          </a:bodyPr>
          <a:lstStyle/>
          <a:p>
            <a:pPr algn="ctr" fontAlgn="base">
              <a:spcBef>
                <a:spcPts val="2000"/>
              </a:spcBef>
              <a:spcAft>
                <a:spcPct val="0"/>
              </a:spcAft>
              <a:buClr>
                <a:srgbClr val="F0AB00"/>
              </a:buClr>
              <a:buSzPct val="130000"/>
            </a:pPr>
            <a:r>
              <a:rPr lang="en-US" sz="1050" b="1" kern="0" dirty="0">
                <a:solidFill>
                  <a:schemeClr val="bg1"/>
                </a:solidFill>
                <a:latin typeface="Century Gothic" panose="020B0502020202020204" pitchFamily="34" charset="0"/>
                <a:ea typeface="Arial Unicode MS" pitchFamily="34" charset="-128"/>
                <a:cs typeface="Arial Unicode MS" pitchFamily="34" charset="-128"/>
              </a:rPr>
              <a:t>SAP Document and Reporting Compliance</a:t>
            </a:r>
          </a:p>
        </p:txBody>
      </p:sp>
      <p:sp>
        <p:nvSpPr>
          <p:cNvPr id="17" name="Title 3">
            <a:extLst>
              <a:ext uri="{FF2B5EF4-FFF2-40B4-BE49-F238E27FC236}">
                <a16:creationId xmlns:a16="http://schemas.microsoft.com/office/drawing/2014/main" id="{82143C2A-4B44-E3E4-181C-58DDCEC30C78}"/>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a:defRPr/>
            </a:pPr>
            <a:r>
              <a:rPr lang="en-US" sz="3200" b="1" spc="0" dirty="0">
                <a:solidFill>
                  <a:srgbClr val="018CC9"/>
                </a:solidFill>
                <a:latin typeface="Century Gothic" panose="020B0502020202020204" pitchFamily="34" charset="0"/>
              </a:rPr>
              <a:t>SAP Document and Reporting Compliance partner solution</a:t>
            </a:r>
            <a:r>
              <a:rPr lang="en-US" sz="3200" b="1" dirty="0">
                <a:solidFill>
                  <a:srgbClr val="018CC9"/>
                </a:solidFill>
                <a:latin typeface="Century Gothic" panose="020B0502020202020204" pitchFamily="34" charset="0"/>
              </a:rPr>
              <a:t> </a:t>
            </a:r>
            <a:r>
              <a:rPr lang="en-US" sz="3200" b="1" spc="0" dirty="0">
                <a:solidFill>
                  <a:srgbClr val="018CC9"/>
                </a:solidFill>
                <a:latin typeface="Century Gothic" panose="020B0502020202020204" pitchFamily="34" charset="0"/>
              </a:rPr>
              <a:t>PREMISES</a:t>
            </a:r>
            <a:endParaRPr lang="en-US" sz="3200" b="1" i="0" u="none" strike="noStrike" kern="1200" cap="none" spc="0" normalizeH="0" baseline="0" noProof="0" dirty="0">
              <a:ln>
                <a:noFill/>
              </a:ln>
              <a:effectLst/>
              <a:uLnTx/>
              <a:uFillTx/>
              <a:latin typeface="Century Gothic" panose="020B0502020202020204" pitchFamily="34" charset="0"/>
            </a:endParaRPr>
          </a:p>
        </p:txBody>
      </p:sp>
      <p:pic>
        <p:nvPicPr>
          <p:cNvPr id="18" name="Image 2" descr="preencoded.png">
            <a:extLst>
              <a:ext uri="{FF2B5EF4-FFF2-40B4-BE49-F238E27FC236}">
                <a16:creationId xmlns:a16="http://schemas.microsoft.com/office/drawing/2014/main" id="{3C438E48-8CD1-5C69-4AC2-6363ABA7F5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58546" y="1000866"/>
            <a:ext cx="3113549" cy="66675"/>
          </a:xfrm>
          <a:prstGeom prst="rect">
            <a:avLst/>
          </a:prstGeom>
        </p:spPr>
      </p:pic>
    </p:spTree>
    <p:extLst>
      <p:ext uri="{BB962C8B-B14F-4D97-AF65-F5344CB8AC3E}">
        <p14:creationId xmlns:p14="http://schemas.microsoft.com/office/powerpoint/2010/main" val="419576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typing on a computer&#10;&#10;Description automatically generated">
            <a:extLst>
              <a:ext uri="{FF2B5EF4-FFF2-40B4-BE49-F238E27FC236}">
                <a16:creationId xmlns:a16="http://schemas.microsoft.com/office/drawing/2014/main" id="{0A1D7C12-F247-8AAE-216D-3EF8CC0AB9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31"/>
          <a:stretch/>
        </p:blipFill>
        <p:spPr>
          <a:xfrm>
            <a:off x="-182880" y="0"/>
            <a:ext cx="12435840" cy="7019528"/>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056" y="-158496"/>
            <a:ext cx="12192000" cy="6858000"/>
          </a:xfrm>
          <a:prstGeom prst="rect">
            <a:avLst/>
          </a:prstGeom>
        </p:spPr>
      </p:pic>
      <p:pic>
        <p:nvPicPr>
          <p:cNvPr id="14" name="Imagem 13" descr="Fundo preto com letras brancas&#10;&#10;Descrição gerada automaticamente">
            <a:extLst>
              <a:ext uri="{FF2B5EF4-FFF2-40B4-BE49-F238E27FC236}">
                <a16:creationId xmlns:a16="http://schemas.microsoft.com/office/drawing/2014/main" id="{E6F2C849-B8CF-4AF6-4A37-3FD2F80E8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 y="-874"/>
            <a:ext cx="7721600" cy="6892385"/>
          </a:xfrm>
          <a:prstGeom prst="rect">
            <a:avLst/>
          </a:prstGeom>
        </p:spPr>
      </p:pic>
      <p:pic>
        <p:nvPicPr>
          <p:cNvPr id="8" name="Imagem 7">
            <a:extLst>
              <a:ext uri="{FF2B5EF4-FFF2-40B4-BE49-F238E27FC236}">
                <a16:creationId xmlns:a16="http://schemas.microsoft.com/office/drawing/2014/main" id="{CB8D80A2-F66A-4F4C-97F2-7B616A3A9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696" y="6825554"/>
            <a:ext cx="12414336" cy="193974"/>
          </a:xfrm>
          <a:prstGeom prst="rect">
            <a:avLst/>
          </a:prstGeom>
        </p:spPr>
      </p:pic>
      <p:sp>
        <p:nvSpPr>
          <p:cNvPr id="6" name="Text 0"/>
          <p:cNvSpPr/>
          <p:nvPr/>
        </p:nvSpPr>
        <p:spPr>
          <a:xfrm>
            <a:off x="317501" y="1391346"/>
            <a:ext cx="6766879" cy="1524000"/>
          </a:xfrm>
          <a:prstGeom prst="rect">
            <a:avLst/>
          </a:prstGeom>
          <a:noFill/>
          <a:ln/>
        </p:spPr>
        <p:txBody>
          <a:bodyPr wrap="square" lIns="0" tIns="0" rIns="0" bIns="0" rtlCol="0" anchor="t"/>
          <a:lstStyle/>
          <a:p>
            <a:pPr defTabSz="914330">
              <a:defRPr/>
            </a:pPr>
            <a:r>
              <a:rPr lang="en-US" sz="3600" b="1" i="1" dirty="0">
                <a:solidFill>
                  <a:prstClr val="white"/>
                </a:solidFill>
                <a:latin typeface="Century Gothic" panose="020B0502020202020204" pitchFamily="34" charset="0"/>
                <a:cs typeface="Montserrat Regular"/>
              </a:rPr>
              <a:t>INBOUND process in Mexico – </a:t>
            </a:r>
            <a:r>
              <a:rPr lang="en-AR" altLang="en-AR" sz="3600" b="1" i="1" dirty="0">
                <a:solidFill>
                  <a:prstClr val="white"/>
                </a:solidFill>
                <a:latin typeface="Century Gothic" panose="020B0502020202020204" pitchFamily="34" charset="0"/>
              </a:rPr>
              <a:t>What SAP DRC for Mexico Inbound supports</a:t>
            </a:r>
          </a:p>
          <a:p>
            <a:pPr lvl="0" defTabSz="914330">
              <a:defRPr/>
            </a:pPr>
            <a:endParaRPr lang="en-US" sz="3600" b="1" i="1" dirty="0">
              <a:solidFill>
                <a:prstClr val="white"/>
              </a:solidFill>
              <a:latin typeface="Century Gothic" panose="020B0502020202020204" pitchFamily="34" charset="0"/>
              <a:cs typeface="Montserrat Regular"/>
            </a:endParaRPr>
          </a:p>
        </p:txBody>
      </p:sp>
      <p:sp>
        <p:nvSpPr>
          <p:cNvPr id="7" name="Text 1"/>
          <p:cNvSpPr/>
          <p:nvPr/>
        </p:nvSpPr>
        <p:spPr>
          <a:xfrm>
            <a:off x="285750" y="4248150"/>
            <a:ext cx="6188202" cy="381000"/>
          </a:xfrm>
          <a:prstGeom prst="rect">
            <a:avLst/>
          </a:prstGeom>
          <a:noFill/>
          <a:ln/>
        </p:spPr>
        <p:txBody>
          <a:bodyPr wrap="square" lIns="0" tIns="0" rIns="0" bIns="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Roboto" panose="02000000000000000000" pitchFamily="2" charset="0"/>
                <a:cs typeface="Roboto" panose="02000000000000000000" pitchFamily="2" charset="0"/>
              </a:rPr>
              <a:t>Enabling Sustainable Financial and Operating Success for Companies in USA/Brazil/LATAM/Europe/Asia</a:t>
            </a: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501" y="3900164"/>
            <a:ext cx="3203950" cy="68586"/>
          </a:xfrm>
          <a:prstGeom prst="rect">
            <a:avLst/>
          </a:prstGeom>
        </p:spPr>
      </p:pic>
    </p:spTree>
    <p:extLst>
      <p:ext uri="{BB962C8B-B14F-4D97-AF65-F5344CB8AC3E}">
        <p14:creationId xmlns:p14="http://schemas.microsoft.com/office/powerpoint/2010/main" val="360021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3893A-8BD1-CC0D-FF61-A1F912FA67B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948D974-1005-6048-0B33-C1AF0B563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1222DC63-0BD7-3A1D-933C-7616837C1A07}"/>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AR" altLang="en-AR" sz="3200" b="1" dirty="0">
                <a:solidFill>
                  <a:srgbClr val="018CC9"/>
                </a:solidFill>
                <a:latin typeface="Century Gothic" panose="020B0502020202020204" pitchFamily="34" charset="0"/>
              </a:rPr>
              <a:t>What SAP DRC for Mexico Inbound supports</a:t>
            </a:r>
          </a:p>
        </p:txBody>
      </p:sp>
      <p:pic>
        <p:nvPicPr>
          <p:cNvPr id="18" name="Image 2" descr="preencoded.png">
            <a:extLst>
              <a:ext uri="{FF2B5EF4-FFF2-40B4-BE49-F238E27FC236}">
                <a16:creationId xmlns:a16="http://schemas.microsoft.com/office/drawing/2014/main" id="{3EEF1A18-9C3E-5C2A-9DFA-1385D281380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TextBox 34">
            <a:extLst>
              <a:ext uri="{FF2B5EF4-FFF2-40B4-BE49-F238E27FC236}">
                <a16:creationId xmlns:a16="http://schemas.microsoft.com/office/drawing/2014/main" id="{D743C4AA-4029-FA0A-76C5-AF6F0CFB28C1}"/>
              </a:ext>
            </a:extLst>
          </p:cNvPr>
          <p:cNvSpPr txBox="1">
            <a:spLocks noChangeAspect="1"/>
          </p:cNvSpPr>
          <p:nvPr/>
        </p:nvSpPr>
        <p:spPr>
          <a:xfrm>
            <a:off x="713970" y="1258712"/>
            <a:ext cx="10764059" cy="4846776"/>
          </a:xfrm>
          <a:prstGeom prst="rect">
            <a:avLst/>
          </a:prstGeom>
          <a:noFill/>
        </p:spPr>
        <p:txBody>
          <a:bodyPr wrap="square">
            <a:spAutoFit/>
          </a:bodyPr>
          <a:lstStyle>
            <a:defPPr>
              <a:defRPr lang="en-US"/>
            </a:defPPr>
            <a:lvl1pPr defTabSz="1430670">
              <a:defRPr sz="1200">
                <a:solidFill>
                  <a:schemeClr val="bg1">
                    <a:lumMod val="50000"/>
                  </a:schemeClr>
                </a:solidFill>
                <a:latin typeface="Montserrat"/>
              </a:defRPr>
            </a:lvl1pPr>
          </a:lstStyle>
          <a:p>
            <a:pPr marL="285750" lvl="0"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Inbound XML storage</a:t>
            </a:r>
          </a:p>
          <a:p>
            <a:pPr marL="742950" lvl="2" indent="-285750" algn="just" defTabSz="1430670" fontAlgn="base">
              <a:lnSpc>
                <a:spcPct val="150000"/>
              </a:lnSpc>
              <a:spcBef>
                <a:spcPct val="0"/>
              </a:spcBef>
              <a:spcAft>
                <a:spcPct val="0"/>
              </a:spcAft>
              <a:buFont typeface="Wingdings" pitchFamily="2" charset="2"/>
              <a:buChar char="v"/>
              <a:defRPr/>
            </a:pPr>
            <a:r>
              <a:rPr lang="en-AR" altLang="en-AR" sz="1600" dirty="0">
                <a:latin typeface="Century Gothic" panose="020B0502020202020204" pitchFamily="34" charset="0"/>
              </a:rPr>
              <a:t>Reception and persistence of supplier electronic invoice XMLs.</a:t>
            </a:r>
          </a:p>
          <a:p>
            <a:pPr marL="742950" lvl="2" indent="-285750" algn="just" defTabSz="1430670" fontAlgn="base">
              <a:lnSpc>
                <a:spcPct val="150000"/>
              </a:lnSpc>
              <a:spcBef>
                <a:spcPct val="0"/>
              </a:spcBef>
              <a:spcAft>
                <a:spcPct val="0"/>
              </a:spcAft>
              <a:buFont typeface="Wingdings" pitchFamily="2" charset="2"/>
              <a:buChar char="v"/>
              <a:defRPr/>
            </a:pPr>
            <a:r>
              <a:rPr lang="en-AR" altLang="en-AR" sz="1600" dirty="0">
                <a:latin typeface="Century Gothic" panose="020B0502020202020204" pitchFamily="34" charset="0"/>
              </a:rPr>
              <a:t>Association with SAT identifiers (UUID, document type, issuer).</a:t>
            </a:r>
          </a:p>
          <a:p>
            <a:pPr marL="457200" lvl="2" algn="just" defTabSz="1430670" fontAlgn="base">
              <a:lnSpc>
                <a:spcPct val="150000"/>
              </a:lnSpc>
              <a:spcBef>
                <a:spcPct val="0"/>
              </a:spcBef>
              <a:spcAft>
                <a:spcPct val="0"/>
              </a:spcAft>
              <a:defRPr/>
            </a:pPr>
            <a:endParaRPr lang="en-AR" altLang="en-AR" sz="1600" dirty="0">
              <a:latin typeface="Century Gothic" panose="020B0502020202020204" pitchFamily="34" charset="0"/>
            </a:endParaRPr>
          </a:p>
          <a:p>
            <a:pPr marL="285750" lvl="0"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Inbound compliance status monitoring</a:t>
            </a:r>
          </a:p>
          <a:p>
            <a:pPr marL="742950" lvl="2" indent="-285750" algn="just" defTabSz="1430670" fontAlgn="base">
              <a:lnSpc>
                <a:spcPct val="150000"/>
              </a:lnSpc>
              <a:spcBef>
                <a:spcPct val="0"/>
              </a:spcBef>
              <a:spcAft>
                <a:spcPct val="0"/>
              </a:spcAft>
              <a:buFont typeface="Wingdings" pitchFamily="2" charset="2"/>
              <a:buChar char="v"/>
              <a:defRPr/>
            </a:pPr>
            <a:r>
              <a:rPr lang="en-AR" altLang="en-AR" sz="1600" dirty="0">
                <a:latin typeface="Century Gothic" panose="020B0502020202020204" pitchFamily="34" charset="0"/>
              </a:rPr>
              <a:t>Validation of:</a:t>
            </a:r>
          </a:p>
          <a:p>
            <a:pPr marL="1200150" lvl="4" indent="-285750" algn="just" defTabSz="1430670" fontAlgn="base">
              <a:lnSpc>
                <a:spcPct val="150000"/>
              </a:lnSpc>
              <a:spcBef>
                <a:spcPct val="0"/>
              </a:spcBef>
              <a:spcAft>
                <a:spcPct val="0"/>
              </a:spcAft>
              <a:buFont typeface="Wingdings" pitchFamily="2" charset="2"/>
              <a:buChar char="v"/>
              <a:defRPr/>
            </a:pPr>
            <a:r>
              <a:rPr lang="en-AR" altLang="en-AR" sz="1600" dirty="0">
                <a:latin typeface="Century Gothic" panose="020B0502020202020204" pitchFamily="34" charset="0"/>
              </a:rPr>
              <a:t>SAT authorization.</a:t>
            </a:r>
          </a:p>
          <a:p>
            <a:pPr marL="1200150" lvl="4" indent="-285750" algn="just" defTabSz="1430670" fontAlgn="base">
              <a:lnSpc>
                <a:spcPct val="150000"/>
              </a:lnSpc>
              <a:spcBef>
                <a:spcPct val="0"/>
              </a:spcBef>
              <a:spcAft>
                <a:spcPct val="0"/>
              </a:spcAft>
              <a:buFont typeface="Wingdings" pitchFamily="2" charset="2"/>
              <a:buChar char="v"/>
              <a:defRPr/>
            </a:pPr>
            <a:r>
              <a:rPr lang="en-AR" altLang="en-AR" sz="1600" dirty="0">
                <a:latin typeface="Century Gothic" panose="020B0502020202020204" pitchFamily="34" charset="0"/>
              </a:rPr>
              <a:t>XML schema compliance and structure.</a:t>
            </a:r>
          </a:p>
          <a:p>
            <a:pPr marL="742950" lvl="2" indent="-285750" algn="just" defTabSz="1430670" fontAlgn="base">
              <a:lnSpc>
                <a:spcPct val="150000"/>
              </a:lnSpc>
              <a:spcBef>
                <a:spcPct val="0"/>
              </a:spcBef>
              <a:spcAft>
                <a:spcPct val="0"/>
              </a:spcAft>
              <a:buFont typeface="Wingdings" pitchFamily="2" charset="2"/>
              <a:buChar char="v"/>
              <a:defRPr/>
            </a:pPr>
            <a:r>
              <a:rPr lang="en-AR" altLang="en-AR" sz="1600" dirty="0">
                <a:latin typeface="Century Gothic" panose="020B0502020202020204" pitchFamily="34" charset="0"/>
              </a:rPr>
              <a:t>Status tracking in the DRC monitor</a:t>
            </a:r>
          </a:p>
          <a:p>
            <a:pPr marL="742950" lvl="2" indent="-285750" algn="just" defTabSz="1430670" fontAlgn="base">
              <a:lnSpc>
                <a:spcPct val="150000"/>
              </a:lnSpc>
              <a:spcBef>
                <a:spcPct val="0"/>
              </a:spcBef>
              <a:spcAft>
                <a:spcPct val="0"/>
              </a:spcAft>
              <a:buFont typeface="Wingdings" pitchFamily="2" charset="2"/>
              <a:buChar char="v"/>
              <a:defRPr/>
            </a:pPr>
            <a:endParaRPr lang="en-AR" altLang="en-AR" sz="1600" dirty="0">
              <a:latin typeface="Century Gothic" panose="020B0502020202020204" pitchFamily="34" charset="0"/>
            </a:endParaRPr>
          </a:p>
          <a:p>
            <a:pPr marL="285750" lvl="0"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Electronic receipt events (buyer responses)</a:t>
            </a:r>
          </a:p>
          <a:p>
            <a:pPr marL="742950" lvl="2" indent="-285750" algn="just" defTabSz="1430670" fontAlgn="base">
              <a:lnSpc>
                <a:spcPct val="150000"/>
              </a:lnSpc>
              <a:spcBef>
                <a:spcPct val="0"/>
              </a:spcBef>
              <a:spcAft>
                <a:spcPct val="0"/>
              </a:spcAft>
              <a:buFont typeface="Wingdings" pitchFamily="2" charset="2"/>
              <a:buChar char="v"/>
              <a:defRPr/>
            </a:pPr>
            <a:r>
              <a:rPr lang="en-AR" altLang="en-AR" sz="1600" dirty="0">
                <a:latin typeface="Century Gothic" panose="020B0502020202020204" pitchFamily="34" charset="0"/>
              </a:rPr>
              <a:t>Generation and submission of:</a:t>
            </a:r>
          </a:p>
          <a:p>
            <a:pPr marL="1200150" lvl="4" indent="-285750" algn="just" defTabSz="1430670" fontAlgn="base">
              <a:lnSpc>
                <a:spcPct val="150000"/>
              </a:lnSpc>
              <a:spcBef>
                <a:spcPct val="0"/>
              </a:spcBef>
              <a:spcAft>
                <a:spcPct val="0"/>
              </a:spcAft>
              <a:buFont typeface="Wingdings" pitchFamily="2" charset="2"/>
              <a:buChar char="v"/>
              <a:defRPr/>
            </a:pPr>
            <a:r>
              <a:rPr lang="en-US" sz="1600" dirty="0">
                <a:latin typeface="Century Gothic" panose="020B0502020202020204" pitchFamily="34" charset="0"/>
              </a:rPr>
              <a:t>Acceptance or rejection of cancellation request.</a:t>
            </a: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64717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E5604-D425-199C-BA79-CAB1A6ED3B9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46270C4-E548-31F9-21B9-C4D6A9B9C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714" y="985082"/>
            <a:ext cx="1167127" cy="1268699"/>
          </a:xfrm>
          <a:prstGeom prst="rect">
            <a:avLst/>
          </a:prstGeom>
        </p:spPr>
      </p:pic>
      <p:sp>
        <p:nvSpPr>
          <p:cNvPr id="17" name="Title 3">
            <a:extLst>
              <a:ext uri="{FF2B5EF4-FFF2-40B4-BE49-F238E27FC236}">
                <a16:creationId xmlns:a16="http://schemas.microsoft.com/office/drawing/2014/main" id="{557B7CD9-D652-30F6-7981-D9AE05C6DFB4}"/>
              </a:ext>
            </a:extLst>
          </p:cNvPr>
          <p:cNvSpPr txBox="1">
            <a:spLocks/>
          </p:cNvSpPr>
          <p:nvPr/>
        </p:nvSpPr>
        <p:spPr>
          <a:xfrm>
            <a:off x="473988" y="340901"/>
            <a:ext cx="10976928" cy="553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70C0"/>
                </a:solidFill>
                <a:latin typeface="Roboto Light" panose="02000000000000000000" pitchFamily="2" charset="0"/>
                <a:ea typeface="Roboto Light" panose="02000000000000000000" pitchFamily="2" charset="0"/>
                <a:cs typeface="Roboto Light" panose="02000000000000000000" pitchFamily="2" charset="0"/>
              </a:defRPr>
            </a:lvl1pPr>
          </a:lstStyle>
          <a:p>
            <a:pPr defTabSz="914318">
              <a:lnSpc>
                <a:spcPct val="80000"/>
              </a:lnSpc>
              <a:defRPr/>
            </a:pPr>
            <a:r>
              <a:rPr lang="en-AR" altLang="en-AR" sz="3200" b="1" dirty="0">
                <a:solidFill>
                  <a:srgbClr val="018CC9"/>
                </a:solidFill>
                <a:latin typeface="Century Gothic" panose="020B0502020202020204" pitchFamily="34" charset="0"/>
              </a:rPr>
              <a:t>What SAP DRC for Mexico Inbound supports</a:t>
            </a:r>
          </a:p>
        </p:txBody>
      </p:sp>
      <p:pic>
        <p:nvPicPr>
          <p:cNvPr id="18" name="Image 2" descr="preencoded.png">
            <a:extLst>
              <a:ext uri="{FF2B5EF4-FFF2-40B4-BE49-F238E27FC236}">
                <a16:creationId xmlns:a16="http://schemas.microsoft.com/office/drawing/2014/main" id="{8363B6F5-E7F1-B563-41D7-C2966A2FC67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8546" y="1000866"/>
            <a:ext cx="3113549" cy="66675"/>
          </a:xfrm>
          <a:prstGeom prst="rect">
            <a:avLst/>
          </a:prstGeom>
        </p:spPr>
      </p:pic>
      <p:sp>
        <p:nvSpPr>
          <p:cNvPr id="2" name="TextBox 34">
            <a:extLst>
              <a:ext uri="{FF2B5EF4-FFF2-40B4-BE49-F238E27FC236}">
                <a16:creationId xmlns:a16="http://schemas.microsoft.com/office/drawing/2014/main" id="{1FC18323-54CF-71E4-48B8-C230A72E2DE2}"/>
              </a:ext>
            </a:extLst>
          </p:cNvPr>
          <p:cNvSpPr txBox="1">
            <a:spLocks noChangeAspect="1"/>
          </p:cNvSpPr>
          <p:nvPr/>
        </p:nvSpPr>
        <p:spPr>
          <a:xfrm>
            <a:off x="713970" y="1250003"/>
            <a:ext cx="10764059" cy="5123775"/>
          </a:xfrm>
          <a:prstGeom prst="rect">
            <a:avLst/>
          </a:prstGeom>
          <a:noFill/>
        </p:spPr>
        <p:txBody>
          <a:bodyPr wrap="square">
            <a:spAutoFit/>
          </a:bodyPr>
          <a:lstStyle>
            <a:defPPr>
              <a:defRPr lang="en-US"/>
            </a:defPPr>
            <a:lvl1pPr defTabSz="1430670">
              <a:defRPr sz="1200">
                <a:solidFill>
                  <a:schemeClr val="bg1">
                    <a:lumMod val="50000"/>
                  </a:schemeClr>
                </a:solidFill>
                <a:latin typeface="Montserrat"/>
              </a:defRPr>
            </a:lvl1pPr>
          </a:lstStyle>
          <a:p>
            <a:pPr marL="285750"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Audit and traceability</a:t>
            </a:r>
          </a:p>
          <a:p>
            <a:pPr marL="742950" lvl="1"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Full trace of received document, events sent</a:t>
            </a:r>
            <a:r>
              <a:rPr lang="en-AR" altLang="en-AR" sz="1600" dirty="0">
                <a:latin typeface="Century Gothic" panose="020B0502020202020204" pitchFamily="34" charset="0"/>
              </a:rPr>
              <a:t>.</a:t>
            </a:r>
            <a:endParaRPr lang="en-AR" altLang="en-AR" sz="1600" dirty="0">
              <a:solidFill>
                <a:schemeClr val="tx1"/>
              </a:solidFill>
              <a:latin typeface="Century Gothic" panose="020B0502020202020204" pitchFamily="34" charset="0"/>
            </a:endParaRPr>
          </a:p>
          <a:p>
            <a:pPr marL="742950" lvl="1"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Legal archiving (technical, not document management).</a:t>
            </a:r>
          </a:p>
          <a:p>
            <a:pPr lvl="1" algn="just" fontAlgn="base">
              <a:lnSpc>
                <a:spcPct val="150000"/>
              </a:lnSpc>
              <a:spcBef>
                <a:spcPct val="0"/>
              </a:spcBef>
              <a:spcAft>
                <a:spcPct val="0"/>
              </a:spcAft>
              <a:defRPr/>
            </a:pPr>
            <a:endParaRPr lang="en-AR" altLang="en-AR" sz="1600" dirty="0">
              <a:solidFill>
                <a:schemeClr val="tx1"/>
              </a:solidFill>
              <a:latin typeface="Century Gothic" panose="020B0502020202020204" pitchFamily="34" charset="0"/>
            </a:endParaRPr>
          </a:p>
          <a:p>
            <a:pPr marL="285750"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Inbound XML reception via: SAP BTP / Integration Suite from:</a:t>
            </a:r>
          </a:p>
          <a:p>
            <a:pPr marL="742950" lvl="1"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SAT.</a:t>
            </a:r>
          </a:p>
          <a:p>
            <a:pPr marL="742950" lvl="1"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Third-party provider.</a:t>
            </a:r>
          </a:p>
          <a:p>
            <a:pPr lvl="1" algn="just" fontAlgn="base">
              <a:lnSpc>
                <a:spcPct val="150000"/>
              </a:lnSpc>
              <a:spcBef>
                <a:spcPct val="0"/>
              </a:spcBef>
              <a:spcAft>
                <a:spcPct val="0"/>
              </a:spcAft>
              <a:defRPr/>
            </a:pPr>
            <a:endParaRPr lang="en-AR" altLang="en-AR" sz="1600" dirty="0">
              <a:solidFill>
                <a:schemeClr val="tx1"/>
              </a:solidFill>
              <a:latin typeface="Century Gothic" panose="020B0502020202020204" pitchFamily="34" charset="0"/>
            </a:endParaRPr>
          </a:p>
          <a:p>
            <a:pPr marL="285750"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Accounting posting handled by:</a:t>
            </a:r>
          </a:p>
          <a:p>
            <a:pPr marL="742950" lvl="1"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SAP FI/MM processes (not yet available, in roadmap).</a:t>
            </a:r>
          </a:p>
          <a:p>
            <a:pPr marL="742950" lvl="1" indent="-285750" algn="just" fontAlgn="base">
              <a:lnSpc>
                <a:spcPct val="150000"/>
              </a:lnSpc>
              <a:spcBef>
                <a:spcPct val="0"/>
              </a:spcBef>
              <a:spcAft>
                <a:spcPct val="0"/>
              </a:spcAft>
              <a:buFont typeface="Wingdings" pitchFamily="2" charset="2"/>
              <a:buChar char="v"/>
              <a:defRPr/>
            </a:pPr>
            <a:r>
              <a:rPr lang="en-AR" altLang="en-AR" sz="1600" dirty="0">
                <a:solidFill>
                  <a:schemeClr val="tx1"/>
                </a:solidFill>
                <a:latin typeface="Century Gothic" panose="020B0502020202020204" pitchFamily="34" charset="0"/>
              </a:rPr>
              <a:t>External AP solutions </a:t>
            </a:r>
            <a:r>
              <a:rPr lang="en-AR" altLang="en-AR" sz="1600" dirty="0">
                <a:latin typeface="Century Gothic" panose="020B0502020202020204" pitchFamily="34" charset="0"/>
              </a:rPr>
              <a:t>(not yet available, in roadmap).</a:t>
            </a:r>
            <a:endParaRPr lang="en-AR" altLang="en-AR" sz="1600" dirty="0">
              <a:solidFill>
                <a:schemeClr val="tx1"/>
              </a:solidFill>
              <a:latin typeface="Century Gothic" panose="020B0502020202020204" pitchFamily="34" charset="0"/>
            </a:endParaRPr>
          </a:p>
          <a:p>
            <a:pPr lvl="0" defTabSz="914400" eaLnBrk="0" fontAlgn="base" hangingPunct="0">
              <a:spcBef>
                <a:spcPct val="0"/>
              </a:spcBef>
              <a:spcAft>
                <a:spcPct val="0"/>
              </a:spcAft>
              <a:buFontTx/>
              <a:buChar char="•"/>
            </a:pPr>
            <a:endParaRPr lang="en-AR" altLang="en-AR" sz="1800" dirty="0">
              <a:solidFill>
                <a:srgbClr val="000000"/>
              </a:solidFill>
              <a:latin typeface="Arial" panose="020B0604020202020204" pitchFamily="34" charset="0"/>
            </a:endParaRPr>
          </a:p>
          <a:p>
            <a:pPr marL="285750" indent="-285750" algn="just" fontAlgn="base">
              <a:lnSpc>
                <a:spcPct val="150000"/>
              </a:lnSpc>
              <a:spcBef>
                <a:spcPct val="0"/>
              </a:spcBef>
              <a:spcAft>
                <a:spcPct val="0"/>
              </a:spcAft>
              <a:buFont typeface="Wingdings" pitchFamily="2" charset="2"/>
              <a:buChar char="v"/>
              <a:defRPr/>
            </a:pPr>
            <a:r>
              <a:rPr lang="en-US" sz="1600" dirty="0">
                <a:solidFill>
                  <a:schemeClr val="tx1"/>
                </a:solidFill>
                <a:latin typeface="Century Gothic" panose="020B0502020202020204" pitchFamily="34" charset="0"/>
              </a:rPr>
              <a:t>Perform business validations: Vendor, UUID and PO matching; Payment status and Payment Complement related;  substitution; cancellation request).</a:t>
            </a:r>
            <a:endParaRPr lang="en-AR" altLang="en-AR"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60179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computer&#10;&#10;Description automatically generated">
            <a:extLst>
              <a:ext uri="{FF2B5EF4-FFF2-40B4-BE49-F238E27FC236}">
                <a16:creationId xmlns:a16="http://schemas.microsoft.com/office/drawing/2014/main" id="{1F1CEB79-1874-A171-99AF-A63D8B5F86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865"/>
          <a:stretch/>
        </p:blipFill>
        <p:spPr>
          <a:xfrm>
            <a:off x="-182880" y="0"/>
            <a:ext cx="12374880" cy="7019528"/>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pic>
        <p:nvPicPr>
          <p:cNvPr id="14" name="Imagem 13" descr="Fundo preto com letras brancas&#10;&#10;Descrição gerada automaticamente">
            <a:extLst>
              <a:ext uri="{FF2B5EF4-FFF2-40B4-BE49-F238E27FC236}">
                <a16:creationId xmlns:a16="http://schemas.microsoft.com/office/drawing/2014/main" id="{E6F2C849-B8CF-4AF6-4A37-3FD2F80E8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 y="-32446"/>
            <a:ext cx="7721600" cy="6858000"/>
          </a:xfrm>
          <a:prstGeom prst="rect">
            <a:avLst/>
          </a:prstGeom>
        </p:spPr>
      </p:pic>
      <p:pic>
        <p:nvPicPr>
          <p:cNvPr id="8" name="Imagem 7">
            <a:extLst>
              <a:ext uri="{FF2B5EF4-FFF2-40B4-BE49-F238E27FC236}">
                <a16:creationId xmlns:a16="http://schemas.microsoft.com/office/drawing/2014/main" id="{CB8D80A2-F66A-4F4C-97F2-7B616A3A9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696" y="6825554"/>
            <a:ext cx="12414336" cy="193974"/>
          </a:xfrm>
          <a:prstGeom prst="rect">
            <a:avLst/>
          </a:prstGeom>
        </p:spPr>
      </p:pic>
      <p:sp>
        <p:nvSpPr>
          <p:cNvPr id="6" name="Text 0"/>
          <p:cNvSpPr/>
          <p:nvPr/>
        </p:nvSpPr>
        <p:spPr>
          <a:xfrm>
            <a:off x="317501" y="1391346"/>
            <a:ext cx="4943888" cy="1524000"/>
          </a:xfrm>
          <a:prstGeom prst="rect">
            <a:avLst/>
          </a:prstGeom>
          <a:noFill/>
          <a:ln/>
        </p:spPr>
        <p:txBody>
          <a:bodyPr wrap="square" lIns="0" tIns="0" rIns="0" bIns="0" rtlCol="0" anchor="t"/>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entury Gothic" panose="020B0502020202020204" pitchFamily="34" charset="0"/>
                <a:cs typeface="Montserrat Regular"/>
              </a:rPr>
              <a:t>INBOUND process in Mexico – SOLUTION OVERVIEW</a:t>
            </a:r>
          </a:p>
        </p:txBody>
      </p:sp>
      <p:sp>
        <p:nvSpPr>
          <p:cNvPr id="7" name="Text 1"/>
          <p:cNvSpPr/>
          <p:nvPr/>
        </p:nvSpPr>
        <p:spPr>
          <a:xfrm>
            <a:off x="285750" y="4248150"/>
            <a:ext cx="6188202" cy="381000"/>
          </a:xfrm>
          <a:prstGeom prst="rect">
            <a:avLst/>
          </a:prstGeom>
          <a:noFill/>
          <a:ln/>
        </p:spPr>
        <p:txBody>
          <a:bodyPr wrap="square" lIns="0" tIns="0" rIns="0" bIns="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Roboto" panose="02000000000000000000" pitchFamily="2" charset="0"/>
                <a:cs typeface="Roboto" panose="02000000000000000000" pitchFamily="2" charset="0"/>
              </a:rPr>
              <a:t>Enabling Sustainable Financial and Operating Success for Companies in USA/Brazil/LATAM/Europe/Asia</a:t>
            </a:r>
          </a:p>
        </p:txBody>
      </p:sp>
      <p:pic>
        <p:nvPicPr>
          <p:cNvPr id="15" name="Image 2">
            <a:extLst>
              <a:ext uri="{FF2B5EF4-FFF2-40B4-BE49-F238E27FC236}">
                <a16:creationId xmlns:a16="http://schemas.microsoft.com/office/drawing/2014/main" id="{340C276B-A024-B818-DA35-74D955E731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501" y="589771"/>
            <a:ext cx="4327145" cy="801575"/>
          </a:xfrm>
          <a:prstGeom prst="rect">
            <a:avLst/>
          </a:prstGeom>
        </p:spPr>
      </p:pic>
      <p:pic>
        <p:nvPicPr>
          <p:cNvPr id="16" name="Imagem 15">
            <a:extLst>
              <a:ext uri="{FF2B5EF4-FFF2-40B4-BE49-F238E27FC236}">
                <a16:creationId xmlns:a16="http://schemas.microsoft.com/office/drawing/2014/main" id="{B5875FEF-FECC-C53F-8D7A-77D7B1F39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501" y="3900164"/>
            <a:ext cx="3203950" cy="68586"/>
          </a:xfrm>
          <a:prstGeom prst="rect">
            <a:avLst/>
          </a:prstGeom>
        </p:spPr>
      </p:pic>
    </p:spTree>
    <p:extLst>
      <p:ext uri="{BB962C8B-B14F-4D97-AF65-F5344CB8AC3E}">
        <p14:creationId xmlns:p14="http://schemas.microsoft.com/office/powerpoint/2010/main" val="2888375538"/>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noAutofit/>
      </a:bodyPr>
      <a:lstStyle>
        <a:defPPr algn="just" defTabSz="1430670">
          <a:lnSpc>
            <a:spcPct val="150000"/>
          </a:lnSpc>
          <a:defRPr sz="1050" b="1" dirty="0" smtClean="0">
            <a:solidFill>
              <a:prstClr val="black">
                <a:alpha val="80000"/>
              </a:prstClr>
            </a:solidFill>
            <a:latin typeface="Montserrat Light" pitchFamily="2" charset="77"/>
          </a:defRPr>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A7BE685929445827269CF690F083B" ma:contentTypeVersion="13" ma:contentTypeDescription="Create a new document." ma:contentTypeScope="" ma:versionID="f34bd48aa115fd0b06ddbcd1b15e4acd">
  <xsd:schema xmlns:xsd="http://www.w3.org/2001/XMLSchema" xmlns:xs="http://www.w3.org/2001/XMLSchema" xmlns:p="http://schemas.microsoft.com/office/2006/metadata/properties" xmlns:ns2="85f285c0-e3e0-4318-9227-d724606babb8" xmlns:ns3="5c9e5909-2b86-446c-a282-a018bcb927a6" targetNamespace="http://schemas.microsoft.com/office/2006/metadata/properties" ma:root="true" ma:fieldsID="ef7343084efe29880358c97dd588a9dd" ns2:_="" ns3:_="">
    <xsd:import namespace="85f285c0-e3e0-4318-9227-d724606babb8"/>
    <xsd:import namespace="5c9e5909-2b86-446c-a282-a018bcb927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285c0-e3e0-4318-9227-d724606bab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cb70aec-5793-4cab-a147-5ae31053fa3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9e5909-2b86-446c-a282-a018bcb927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598864a-edcf-48a0-b451-d78263ea69bb}" ma:internalName="TaxCatchAll" ma:showField="CatchAllData" ma:web="5c9e5909-2b86-446c-a282-a018bcb927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f285c0-e3e0-4318-9227-d724606babb8">
      <Terms xmlns="http://schemas.microsoft.com/office/infopath/2007/PartnerControls"/>
    </lcf76f155ced4ddcb4097134ff3c332f>
    <TaxCatchAll xmlns="5c9e5909-2b86-446c-a282-a018bcb927a6" xsi:nil="true"/>
    <SharedWithUsers xmlns="5c9e5909-2b86-446c-a282-a018bcb927a6">
      <UserInfo>
        <DisplayName>Anil Mahendra</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94E0D8-590F-4105-AEBA-AE7C7C590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f285c0-e3e0-4318-9227-d724606babb8"/>
    <ds:schemaRef ds:uri="5c9e5909-2b86-446c-a282-a018bcb927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1AA644-78C0-4948-A152-3BE09E9790F6}">
  <ds:schemaRef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 ds:uri="5c9e5909-2b86-446c-a282-a018bcb927a6"/>
    <ds:schemaRef ds:uri="http://www.w3.org/XML/1998/namespace"/>
    <ds:schemaRef ds:uri="85f285c0-e3e0-4318-9227-d724606babb8"/>
    <ds:schemaRef ds:uri="http://purl.org/dc/elements/1.1/"/>
  </ds:schemaRefs>
</ds:datastoreItem>
</file>

<file path=customXml/itemProps3.xml><?xml version="1.0" encoding="utf-8"?>
<ds:datastoreItem xmlns:ds="http://schemas.openxmlformats.org/officeDocument/2006/customXml" ds:itemID="{50E0BA66-585E-4EBD-9B1A-FC8A003630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921</TotalTime>
  <Words>930</Words>
  <Application>Microsoft Office PowerPoint</Application>
  <PresentationFormat>Widescreen</PresentationFormat>
  <Paragraphs>152</Paragraphs>
  <Slides>15</Slides>
  <Notes>6</Notes>
  <HiddenSlides>0</HiddenSlides>
  <MMClips>0</MMClips>
  <ScaleCrop>false</ScaleCrop>
  <HeadingPairs>
    <vt:vector size="4" baseType="variant">
      <vt:variant>
        <vt:lpstr>Theme</vt:lpstr>
      </vt:variant>
      <vt:variant>
        <vt:i4>8</vt:i4>
      </vt:variant>
      <vt:variant>
        <vt:lpstr>Slide Titles</vt:lpstr>
      </vt:variant>
      <vt:variant>
        <vt:i4>15</vt:i4>
      </vt:variant>
    </vt:vector>
  </HeadingPairs>
  <TitlesOfParts>
    <vt:vector size="23" baseType="lpstr">
      <vt:lpstr>6_Office Theme</vt:lpstr>
      <vt:lpstr>7_Office Theme</vt:lpstr>
      <vt:lpstr>8_Office Theme</vt:lpstr>
      <vt:lpstr>9_Office Theme</vt:lpstr>
      <vt:lpstr>10_Office Theme</vt:lpstr>
      <vt:lpstr>11_Office Theme</vt:lpstr>
      <vt:lpstr>1_B&amp;D-Powerpoint Template_16x9</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Bruno Oliveira</dc:creator>
  <cp:lastModifiedBy>Gustavo Colamussi</cp:lastModifiedBy>
  <cp:revision>110</cp:revision>
  <cp:lastPrinted>2019-12-19T21:04:12Z</cp:lastPrinted>
  <dcterms:created xsi:type="dcterms:W3CDTF">2017-11-25T08:47:00Z</dcterms:created>
  <dcterms:modified xsi:type="dcterms:W3CDTF">2026-01-27T17:32:50Z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0x01010037AA7BE685929445827269CF690F083B</vt:lpwstr>
  </property>
  <property fmtid="{D5CDD505-2E9C-101B-9397-08002B2CF9AE}" pid="3" name="MediaServiceImageTags">
    <vt:lpwstr/>
  </property>
</Properties>
</file>