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708" r:id="rId5"/>
    <p:sldMasterId id="2147483728" r:id="rId6"/>
    <p:sldMasterId id="2147483781" r:id="rId7"/>
    <p:sldMasterId id="2147483792" r:id="rId8"/>
    <p:sldMasterId id="2147483870" r:id="rId9"/>
    <p:sldMasterId id="2147483889" r:id="rId10"/>
    <p:sldMasterId id="2147483958" r:id="rId11"/>
  </p:sldMasterIdLst>
  <p:notesMasterIdLst>
    <p:notesMasterId r:id="rId27"/>
  </p:notesMasterIdLst>
  <p:sldIdLst>
    <p:sldId id="257" r:id="rId12"/>
    <p:sldId id="2147479238" r:id="rId13"/>
    <p:sldId id="2147479220" r:id="rId14"/>
    <p:sldId id="2147479221" r:id="rId15"/>
    <p:sldId id="11023" r:id="rId16"/>
    <p:sldId id="2147479223" r:id="rId17"/>
    <p:sldId id="2147479236" r:id="rId18"/>
    <p:sldId id="2147479237" r:id="rId19"/>
    <p:sldId id="2147479225" r:id="rId20"/>
    <p:sldId id="2147479226" r:id="rId21"/>
    <p:sldId id="2147479228" r:id="rId22"/>
    <p:sldId id="2147479229" r:id="rId23"/>
    <p:sldId id="2147479232" r:id="rId24"/>
    <p:sldId id="2147479233" r:id="rId25"/>
    <p:sldId id="2147479201" r:id="rId26"/>
  </p:sldIdLst>
  <p:sldSz cx="12192000" cy="6858000"/>
  <p:notesSz cx="7077075" cy="9363075"/>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DD621E35-0FC1-BC57-EF22-CD54ADAACB14}" name="Lisset Olivares" initials="LO" userId="S::lisset.olivares@origentech.com::873c5ce8-e6c2-4602-bcb9-6330846444b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los Ochoa" initials="CO" lastIdx="1" clrIdx="0">
    <p:extLst>
      <p:ext uri="{19B8F6BF-5375-455C-9EA6-DF929625EA0E}">
        <p15:presenceInfo xmlns:p15="http://schemas.microsoft.com/office/powerpoint/2012/main" userId="S::carlos.ochoa@origentech.com::2fb98f7b-16cd-41cb-b5f7-d916044ded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4359"/>
    <a:srgbClr val="DE6925"/>
    <a:srgbClr val="000000"/>
    <a:srgbClr val="2E75B6"/>
    <a:srgbClr val="1F4E79"/>
    <a:srgbClr val="A2C7E8"/>
    <a:srgbClr val="9999FF"/>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8702BC-37FB-32F1-64EE-BD93BB25D1BF}" v="10" dt="2026-02-02T16:58:36.856"/>
    <p1510:client id="{D069778B-D0B3-5B40-2136-CD1AD00B58D9}" v="54" dt="2026-02-02T16:19:42.344"/>
    <p1510:client id="{EF8ED90B-3B99-88CA-8B2D-F2C03453701F}" v="164" dt="2026-02-02T13:11:48.558"/>
    <p1510:client id="{FE93BB8E-8092-1C19-A28B-EE69DB80398A}" v="289" dt="2026-02-02T16:44:18.5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Dominguez" userId="S::michelle.dominguez@origentech.com::7c87162b-5251-4a22-a242-16a0eab6637d" providerId="AD" clId="Web-{2C8702BC-37FB-32F1-64EE-BD93BB25D1BF}"/>
    <pc:docChg chg="modSld">
      <pc:chgData name="Michelle Dominguez" userId="S::michelle.dominguez@origentech.com::7c87162b-5251-4a22-a242-16a0eab6637d" providerId="AD" clId="Web-{2C8702BC-37FB-32F1-64EE-BD93BB25D1BF}" dt="2026-02-02T16:58:36.856" v="4" actId="20577"/>
      <pc:docMkLst>
        <pc:docMk/>
      </pc:docMkLst>
      <pc:sldChg chg="modSp">
        <pc:chgData name="Michelle Dominguez" userId="S::michelle.dominguez@origentech.com::7c87162b-5251-4a22-a242-16a0eab6637d" providerId="AD" clId="Web-{2C8702BC-37FB-32F1-64EE-BD93BB25D1BF}" dt="2026-02-02T16:58:36.856" v="4" actId="20577"/>
        <pc:sldMkLst>
          <pc:docMk/>
          <pc:sldMk cId="4022793405" sldId="2147479220"/>
        </pc:sldMkLst>
        <pc:spChg chg="mod">
          <ac:chgData name="Michelle Dominguez" userId="S::michelle.dominguez@origentech.com::7c87162b-5251-4a22-a242-16a0eab6637d" providerId="AD" clId="Web-{2C8702BC-37FB-32F1-64EE-BD93BB25D1BF}" dt="2026-02-02T16:58:36.856" v="4" actId="20577"/>
          <ac:spMkLst>
            <pc:docMk/>
            <pc:sldMk cId="4022793405" sldId="2147479220"/>
            <ac:spMk id="16" creationId="{4694AE57-EAF2-97DC-5AEA-2A3EE58EB1FA}"/>
          </ac:spMkLst>
        </pc:spChg>
      </pc:sldChg>
    </pc:docChg>
  </pc:docChgLst>
  <pc:docChgLst>
    <pc:chgData name="Mauricio Reboucas" userId="S::mauricio.reboucas@origentech.com::ac706434-4676-47f0-8f5f-2ae40c761948" providerId="AD" clId="Web-{D069778B-D0B3-5B40-2136-CD1AD00B58D9}"/>
    <pc:docChg chg="modSld">
      <pc:chgData name="Mauricio Reboucas" userId="S::mauricio.reboucas@origentech.com::ac706434-4676-47f0-8f5f-2ae40c761948" providerId="AD" clId="Web-{D069778B-D0B3-5B40-2136-CD1AD00B58D9}" dt="2026-02-02T16:19:42.328" v="34" actId="20577"/>
      <pc:docMkLst>
        <pc:docMk/>
      </pc:docMkLst>
      <pc:sldChg chg="modSp">
        <pc:chgData name="Mauricio Reboucas" userId="S::mauricio.reboucas@origentech.com::ac706434-4676-47f0-8f5f-2ae40c761948" providerId="AD" clId="Web-{D069778B-D0B3-5B40-2136-CD1AD00B58D9}" dt="2026-02-02T16:19:42.328" v="34" actId="20577"/>
        <pc:sldMkLst>
          <pc:docMk/>
          <pc:sldMk cId="601795332" sldId="2147479237"/>
        </pc:sldMkLst>
        <pc:spChg chg="mod">
          <ac:chgData name="Mauricio Reboucas" userId="S::mauricio.reboucas@origentech.com::ac706434-4676-47f0-8f5f-2ae40c761948" providerId="AD" clId="Web-{D069778B-D0B3-5B40-2136-CD1AD00B58D9}" dt="2026-02-02T16:19:42.328" v="34" actId="20577"/>
          <ac:spMkLst>
            <pc:docMk/>
            <pc:sldMk cId="601795332" sldId="2147479237"/>
            <ac:spMk id="2" creationId="{1FC18323-54CF-71E4-48B8-C230A72E2DE2}"/>
          </ac:spMkLst>
        </pc:spChg>
      </pc:sldChg>
    </pc:docChg>
  </pc:docChgLst>
  <pc:docChgLst>
    <pc:chgData name="Mauricio Reboucas" userId="S::mauricio.reboucas@origentech.com::ac706434-4676-47f0-8f5f-2ae40c761948" providerId="AD" clId="Web-{FE93BB8E-8092-1C19-A28B-EE69DB80398A}"/>
    <pc:docChg chg="modSld">
      <pc:chgData name="Mauricio Reboucas" userId="S::mauricio.reboucas@origentech.com::ac706434-4676-47f0-8f5f-2ae40c761948" providerId="AD" clId="Web-{FE93BB8E-8092-1C19-A28B-EE69DB80398A}" dt="2026-02-02T16:44:18.512" v="196" actId="14100"/>
      <pc:docMkLst>
        <pc:docMk/>
      </pc:docMkLst>
      <pc:sldChg chg="modSp">
        <pc:chgData name="Mauricio Reboucas" userId="S::mauricio.reboucas@origentech.com::ac706434-4676-47f0-8f5f-2ae40c761948" providerId="AD" clId="Web-{FE93BB8E-8092-1C19-A28B-EE69DB80398A}" dt="2026-02-02T16:41:55.760" v="190" actId="20577"/>
        <pc:sldMkLst>
          <pc:docMk/>
          <pc:sldMk cId="0" sldId="257"/>
        </pc:sldMkLst>
        <pc:spChg chg="mod">
          <ac:chgData name="Mauricio Reboucas" userId="S::mauricio.reboucas@origentech.com::ac706434-4676-47f0-8f5f-2ae40c761948" providerId="AD" clId="Web-{FE93BB8E-8092-1C19-A28B-EE69DB80398A}" dt="2026-02-02T16:41:55.760" v="190" actId="20577"/>
          <ac:spMkLst>
            <pc:docMk/>
            <pc:sldMk cId="0" sldId="257"/>
            <ac:spMk id="6" creationId="{00000000-0000-0000-0000-000000000000}"/>
          </ac:spMkLst>
        </pc:spChg>
      </pc:sldChg>
      <pc:sldChg chg="modSp">
        <pc:chgData name="Mauricio Reboucas" userId="S::mauricio.reboucas@origentech.com::ac706434-4676-47f0-8f5f-2ae40c761948" providerId="AD" clId="Web-{FE93BB8E-8092-1C19-A28B-EE69DB80398A}" dt="2026-02-02T16:40:15.149" v="186" actId="1076"/>
        <pc:sldMkLst>
          <pc:docMk/>
          <pc:sldMk cId="567507780" sldId="2147479201"/>
        </pc:sldMkLst>
        <pc:spChg chg="mod">
          <ac:chgData name="Mauricio Reboucas" userId="S::mauricio.reboucas@origentech.com::ac706434-4676-47f0-8f5f-2ae40c761948" providerId="AD" clId="Web-{FE93BB8E-8092-1C19-A28B-EE69DB80398A}" dt="2026-02-02T16:40:15.149" v="186" actId="1076"/>
          <ac:spMkLst>
            <pc:docMk/>
            <pc:sldMk cId="567507780" sldId="2147479201"/>
            <ac:spMk id="2" creationId="{13505D8C-7C69-88FA-A39E-51DA1076D3CE}"/>
          </ac:spMkLst>
        </pc:spChg>
      </pc:sldChg>
      <pc:sldChg chg="modSp">
        <pc:chgData name="Mauricio Reboucas" userId="S::mauricio.reboucas@origentech.com::ac706434-4676-47f0-8f5f-2ae40c761948" providerId="AD" clId="Web-{FE93BB8E-8092-1C19-A28B-EE69DB80398A}" dt="2026-02-02T16:24:25.030" v="40" actId="20577"/>
        <pc:sldMkLst>
          <pc:docMk/>
          <pc:sldMk cId="2888375538" sldId="2147479225"/>
        </pc:sldMkLst>
        <pc:spChg chg="mod">
          <ac:chgData name="Mauricio Reboucas" userId="S::mauricio.reboucas@origentech.com::ac706434-4676-47f0-8f5f-2ae40c761948" providerId="AD" clId="Web-{FE93BB8E-8092-1C19-A28B-EE69DB80398A}" dt="2026-02-02T16:23:41.686" v="36" actId="14100"/>
          <ac:spMkLst>
            <pc:docMk/>
            <pc:sldMk cId="2888375538" sldId="2147479225"/>
            <ac:spMk id="6" creationId="{00000000-0000-0000-0000-000000000000}"/>
          </ac:spMkLst>
        </pc:spChg>
        <pc:spChg chg="mod">
          <ac:chgData name="Mauricio Reboucas" userId="S::mauricio.reboucas@origentech.com::ac706434-4676-47f0-8f5f-2ae40c761948" providerId="AD" clId="Web-{FE93BB8E-8092-1C19-A28B-EE69DB80398A}" dt="2026-02-02T16:24:25.030" v="40" actId="20577"/>
          <ac:spMkLst>
            <pc:docMk/>
            <pc:sldMk cId="2888375538" sldId="2147479225"/>
            <ac:spMk id="7" creationId="{00000000-0000-0000-0000-000000000000}"/>
          </ac:spMkLst>
        </pc:spChg>
      </pc:sldChg>
      <pc:sldChg chg="modSp">
        <pc:chgData name="Mauricio Reboucas" userId="S::mauricio.reboucas@origentech.com::ac706434-4676-47f0-8f5f-2ae40c761948" providerId="AD" clId="Web-{FE93BB8E-8092-1C19-A28B-EE69DB80398A}" dt="2026-02-02T16:26:53.610" v="59" actId="20577"/>
        <pc:sldMkLst>
          <pc:docMk/>
          <pc:sldMk cId="2036080789" sldId="2147479226"/>
        </pc:sldMkLst>
        <pc:spChg chg="mod">
          <ac:chgData name="Mauricio Reboucas" userId="S::mauricio.reboucas@origentech.com::ac706434-4676-47f0-8f5f-2ae40c761948" providerId="AD" clId="Web-{FE93BB8E-8092-1C19-A28B-EE69DB80398A}" dt="2026-02-02T16:26:20.688" v="54" actId="20577"/>
          <ac:spMkLst>
            <pc:docMk/>
            <pc:sldMk cId="2036080789" sldId="2147479226"/>
            <ac:spMk id="2" creationId="{98233E83-78B9-A4B1-B873-840E80A833E6}"/>
          </ac:spMkLst>
        </pc:spChg>
        <pc:spChg chg="mod">
          <ac:chgData name="Mauricio Reboucas" userId="S::mauricio.reboucas@origentech.com::ac706434-4676-47f0-8f5f-2ae40c761948" providerId="AD" clId="Web-{FE93BB8E-8092-1C19-A28B-EE69DB80398A}" dt="2026-02-02T16:25:44.875" v="49" actId="20577"/>
          <ac:spMkLst>
            <pc:docMk/>
            <pc:sldMk cId="2036080789" sldId="2147479226"/>
            <ac:spMk id="9" creationId="{DFFF1FB0-0695-360F-0847-02C63964382F}"/>
          </ac:spMkLst>
        </pc:spChg>
        <pc:spChg chg="mod">
          <ac:chgData name="Mauricio Reboucas" userId="S::mauricio.reboucas@origentech.com::ac706434-4676-47f0-8f5f-2ae40c761948" providerId="AD" clId="Web-{FE93BB8E-8092-1C19-A28B-EE69DB80398A}" dt="2026-02-02T16:25:17.422" v="47" actId="20577"/>
          <ac:spMkLst>
            <pc:docMk/>
            <pc:sldMk cId="2036080789" sldId="2147479226"/>
            <ac:spMk id="17" creationId="{82143C2A-4B44-E3E4-181C-58DDCEC30C78}"/>
          </ac:spMkLst>
        </pc:spChg>
        <pc:spChg chg="mod">
          <ac:chgData name="Mauricio Reboucas" userId="S::mauricio.reboucas@origentech.com::ac706434-4676-47f0-8f5f-2ae40c761948" providerId="AD" clId="Web-{FE93BB8E-8092-1C19-A28B-EE69DB80398A}" dt="2026-02-02T16:26:53.610" v="59" actId="20577"/>
          <ac:spMkLst>
            <pc:docMk/>
            <pc:sldMk cId="2036080789" sldId="2147479226"/>
            <ac:spMk id="20" creationId="{C249929F-3DEB-3D4B-A89F-7EA02DD0CD6B}"/>
          </ac:spMkLst>
        </pc:spChg>
      </pc:sldChg>
      <pc:sldChg chg="addSp delSp modSp">
        <pc:chgData name="Mauricio Reboucas" userId="S::mauricio.reboucas@origentech.com::ac706434-4676-47f0-8f5f-2ae40c761948" providerId="AD" clId="Web-{FE93BB8E-8092-1C19-A28B-EE69DB80398A}" dt="2026-02-02T16:29:41.550" v="77" actId="20577"/>
        <pc:sldMkLst>
          <pc:docMk/>
          <pc:sldMk cId="4242428192" sldId="2147479228"/>
        </pc:sldMkLst>
        <pc:spChg chg="mod">
          <ac:chgData name="Mauricio Reboucas" userId="S::mauricio.reboucas@origentech.com::ac706434-4676-47f0-8f5f-2ae40c761948" providerId="AD" clId="Web-{FE93BB8E-8092-1C19-A28B-EE69DB80398A}" dt="2026-02-02T16:28:16.501" v="68" actId="20577"/>
          <ac:spMkLst>
            <pc:docMk/>
            <pc:sldMk cId="4242428192" sldId="2147479228"/>
            <ac:spMk id="10" creationId="{A90F35D4-9C29-C75D-99BD-C655C30085F9}"/>
          </ac:spMkLst>
        </pc:spChg>
        <pc:spChg chg="mod">
          <ac:chgData name="Mauricio Reboucas" userId="S::mauricio.reboucas@origentech.com::ac706434-4676-47f0-8f5f-2ae40c761948" providerId="AD" clId="Web-{FE93BB8E-8092-1C19-A28B-EE69DB80398A}" dt="2026-02-02T16:27:58.626" v="66" actId="20577"/>
          <ac:spMkLst>
            <pc:docMk/>
            <pc:sldMk cId="4242428192" sldId="2147479228"/>
            <ac:spMk id="12" creationId="{FDAD0262-4109-0692-C47E-E0ECA916C235}"/>
          </ac:spMkLst>
        </pc:spChg>
        <pc:spChg chg="mod">
          <ac:chgData name="Mauricio Reboucas" userId="S::mauricio.reboucas@origentech.com::ac706434-4676-47f0-8f5f-2ae40c761948" providerId="AD" clId="Web-{FE93BB8E-8092-1C19-A28B-EE69DB80398A}" dt="2026-02-02T16:27:39.626" v="64" actId="14100"/>
          <ac:spMkLst>
            <pc:docMk/>
            <pc:sldMk cId="4242428192" sldId="2147479228"/>
            <ac:spMk id="17" creationId="{82143C2A-4B44-E3E4-181C-58DDCEC30C78}"/>
          </ac:spMkLst>
        </pc:spChg>
        <pc:spChg chg="add del mod">
          <ac:chgData name="Mauricio Reboucas" userId="S::mauricio.reboucas@origentech.com::ac706434-4676-47f0-8f5f-2ae40c761948" providerId="AD" clId="Web-{FE93BB8E-8092-1C19-A28B-EE69DB80398A}" dt="2026-02-02T16:29:41.550" v="77" actId="20577"/>
          <ac:spMkLst>
            <pc:docMk/>
            <pc:sldMk cId="4242428192" sldId="2147479228"/>
            <ac:spMk id="33" creationId="{19703312-38D7-8E03-2273-CA7E6EFB7297}"/>
          </ac:spMkLst>
        </pc:spChg>
        <pc:spChg chg="mod">
          <ac:chgData name="Mauricio Reboucas" userId="S::mauricio.reboucas@origentech.com::ac706434-4676-47f0-8f5f-2ae40c761948" providerId="AD" clId="Web-{FE93BB8E-8092-1C19-A28B-EE69DB80398A}" dt="2026-02-02T16:28:39.486" v="71" actId="14100"/>
          <ac:spMkLst>
            <pc:docMk/>
            <pc:sldMk cId="4242428192" sldId="2147479228"/>
            <ac:spMk id="41" creationId="{44042D4F-C724-4187-39EB-622952986A6D}"/>
          </ac:spMkLst>
        </pc:spChg>
      </pc:sldChg>
      <pc:sldChg chg="modSp">
        <pc:chgData name="Mauricio Reboucas" userId="S::mauricio.reboucas@origentech.com::ac706434-4676-47f0-8f5f-2ae40c761948" providerId="AD" clId="Web-{FE93BB8E-8092-1C19-A28B-EE69DB80398A}" dt="2026-02-02T16:44:18.512" v="196" actId="14100"/>
        <pc:sldMkLst>
          <pc:docMk/>
          <pc:sldMk cId="1840112369" sldId="2147479229"/>
        </pc:sldMkLst>
        <pc:spChg chg="mod">
          <ac:chgData name="Mauricio Reboucas" userId="S::mauricio.reboucas@origentech.com::ac706434-4676-47f0-8f5f-2ae40c761948" providerId="AD" clId="Web-{FE93BB8E-8092-1C19-A28B-EE69DB80398A}" dt="2026-02-02T16:44:18.512" v="196" actId="14100"/>
          <ac:spMkLst>
            <pc:docMk/>
            <pc:sldMk cId="1840112369" sldId="2147479229"/>
            <ac:spMk id="14" creationId="{904996B7-E734-270D-D4F3-361E8AB36009}"/>
          </ac:spMkLst>
        </pc:spChg>
        <pc:spChg chg="mod">
          <ac:chgData name="Mauricio Reboucas" userId="S::mauricio.reboucas@origentech.com::ac706434-4676-47f0-8f5f-2ae40c761948" providerId="AD" clId="Web-{FE93BB8E-8092-1C19-A28B-EE69DB80398A}" dt="2026-02-02T16:30:33.541" v="81" actId="20577"/>
          <ac:spMkLst>
            <pc:docMk/>
            <pc:sldMk cId="1840112369" sldId="2147479229"/>
            <ac:spMk id="15" creationId="{DC978DC4-F9C9-71A9-A655-39774783C0AA}"/>
          </ac:spMkLst>
        </pc:spChg>
        <pc:spChg chg="mod">
          <ac:chgData name="Mauricio Reboucas" userId="S::mauricio.reboucas@origentech.com::ac706434-4676-47f0-8f5f-2ae40c761948" providerId="AD" clId="Web-{FE93BB8E-8092-1C19-A28B-EE69DB80398A}" dt="2026-02-02T16:30:13.180" v="79" actId="20577"/>
          <ac:spMkLst>
            <pc:docMk/>
            <pc:sldMk cId="1840112369" sldId="2147479229"/>
            <ac:spMk id="17" creationId="{82143C2A-4B44-E3E4-181C-58DDCEC30C78}"/>
          </ac:spMkLst>
        </pc:spChg>
      </pc:sldChg>
      <pc:sldChg chg="modSp">
        <pc:chgData name="Mauricio Reboucas" userId="S::mauricio.reboucas@origentech.com::ac706434-4676-47f0-8f5f-2ae40c761948" providerId="AD" clId="Web-{FE93BB8E-8092-1C19-A28B-EE69DB80398A}" dt="2026-02-02T16:33:52.449" v="118" actId="1076"/>
        <pc:sldMkLst>
          <pc:docMk/>
          <pc:sldMk cId="2594073843" sldId="2147479232"/>
        </pc:sldMkLst>
        <pc:spChg chg="mod">
          <ac:chgData name="Mauricio Reboucas" userId="S::mauricio.reboucas@origentech.com::ac706434-4676-47f0-8f5f-2ae40c761948" providerId="AD" clId="Web-{FE93BB8E-8092-1C19-A28B-EE69DB80398A}" dt="2026-02-02T16:33:52.449" v="118" actId="1076"/>
          <ac:spMkLst>
            <pc:docMk/>
            <pc:sldMk cId="2594073843" sldId="2147479232"/>
            <ac:spMk id="2" creationId="{84637DFB-0386-A136-59FE-D94ED7587B73}"/>
          </ac:spMkLst>
        </pc:spChg>
        <pc:spChg chg="mod">
          <ac:chgData name="Mauricio Reboucas" userId="S::mauricio.reboucas@origentech.com::ac706434-4676-47f0-8f5f-2ae40c761948" providerId="AD" clId="Web-{FE93BB8E-8092-1C19-A28B-EE69DB80398A}" dt="2026-02-02T16:33:17.493" v="114" actId="20577"/>
          <ac:spMkLst>
            <pc:docMk/>
            <pc:sldMk cId="2594073843" sldId="2147479232"/>
            <ac:spMk id="17" creationId="{82143C2A-4B44-E3E4-181C-58DDCEC30C78}"/>
          </ac:spMkLst>
        </pc:spChg>
      </pc:sldChg>
      <pc:sldChg chg="modSp">
        <pc:chgData name="Mauricio Reboucas" userId="S::mauricio.reboucas@origentech.com::ac706434-4676-47f0-8f5f-2ae40c761948" providerId="AD" clId="Web-{FE93BB8E-8092-1C19-A28B-EE69DB80398A}" dt="2026-02-02T16:39:38.227" v="182" actId="20577"/>
        <pc:sldMkLst>
          <pc:docMk/>
          <pc:sldMk cId="2387028370" sldId="2147479233"/>
        </pc:sldMkLst>
        <pc:spChg chg="mod">
          <ac:chgData name="Mauricio Reboucas" userId="S::mauricio.reboucas@origentech.com::ac706434-4676-47f0-8f5f-2ae40c761948" providerId="AD" clId="Web-{FE93BB8E-8092-1C19-A28B-EE69DB80398A}" dt="2026-02-02T16:35:11.500" v="137" actId="20577"/>
          <ac:spMkLst>
            <pc:docMk/>
            <pc:sldMk cId="2387028370" sldId="2147479233"/>
            <ac:spMk id="3" creationId="{AE964A47-546A-47A8-FFAB-49EAFADF149C}"/>
          </ac:spMkLst>
        </pc:spChg>
        <pc:spChg chg="mod">
          <ac:chgData name="Mauricio Reboucas" userId="S::mauricio.reboucas@origentech.com::ac706434-4676-47f0-8f5f-2ae40c761948" providerId="AD" clId="Web-{FE93BB8E-8092-1C19-A28B-EE69DB80398A}" dt="2026-02-02T16:34:32.482" v="123" actId="20577"/>
          <ac:spMkLst>
            <pc:docMk/>
            <pc:sldMk cId="2387028370" sldId="2147479233"/>
            <ac:spMk id="17" creationId="{82143C2A-4B44-E3E4-181C-58DDCEC30C78}"/>
          </ac:spMkLst>
        </pc:spChg>
        <pc:spChg chg="mod">
          <ac:chgData name="Mauricio Reboucas" userId="S::mauricio.reboucas@origentech.com::ac706434-4676-47f0-8f5f-2ae40c761948" providerId="AD" clId="Web-{FE93BB8E-8092-1C19-A28B-EE69DB80398A}" dt="2026-02-02T16:35:57.002" v="154" actId="20577"/>
          <ac:spMkLst>
            <pc:docMk/>
            <pc:sldMk cId="2387028370" sldId="2147479233"/>
            <ac:spMk id="22" creationId="{8B78F012-3BE6-10F0-2E8C-A4405E1B823A}"/>
          </ac:spMkLst>
        </pc:spChg>
        <pc:spChg chg="mod">
          <ac:chgData name="Mauricio Reboucas" userId="S::mauricio.reboucas@origentech.com::ac706434-4676-47f0-8f5f-2ae40c761948" providerId="AD" clId="Web-{FE93BB8E-8092-1C19-A28B-EE69DB80398A}" dt="2026-02-02T16:37:09.879" v="165" actId="20577"/>
          <ac:spMkLst>
            <pc:docMk/>
            <pc:sldMk cId="2387028370" sldId="2147479233"/>
            <ac:spMk id="23" creationId="{BA3CE6B4-1CF5-7265-13EC-7308A6039BDC}"/>
          </ac:spMkLst>
        </pc:spChg>
        <pc:spChg chg="mod">
          <ac:chgData name="Mauricio Reboucas" userId="S::mauricio.reboucas@origentech.com::ac706434-4676-47f0-8f5f-2ae40c761948" providerId="AD" clId="Web-{FE93BB8E-8092-1C19-A28B-EE69DB80398A}" dt="2026-02-02T16:38:38.210" v="175" actId="20577"/>
          <ac:spMkLst>
            <pc:docMk/>
            <pc:sldMk cId="2387028370" sldId="2147479233"/>
            <ac:spMk id="24" creationId="{B507CF86-2AD3-B231-9F81-A9E2BDDA374C}"/>
          </ac:spMkLst>
        </pc:spChg>
        <pc:spChg chg="mod">
          <ac:chgData name="Mauricio Reboucas" userId="S::mauricio.reboucas@origentech.com::ac706434-4676-47f0-8f5f-2ae40c761948" providerId="AD" clId="Web-{FE93BB8E-8092-1C19-A28B-EE69DB80398A}" dt="2026-02-02T16:35:00.515" v="126" actId="20577"/>
          <ac:spMkLst>
            <pc:docMk/>
            <pc:sldMk cId="2387028370" sldId="2147479233"/>
            <ac:spMk id="27" creationId="{8E233482-99C2-D183-BD8F-17693A220F42}"/>
          </ac:spMkLst>
        </pc:spChg>
        <pc:spChg chg="mod">
          <ac:chgData name="Mauricio Reboucas" userId="S::mauricio.reboucas@origentech.com::ac706434-4676-47f0-8f5f-2ae40c761948" providerId="AD" clId="Web-{FE93BB8E-8092-1C19-A28B-EE69DB80398A}" dt="2026-02-02T16:35:04.874" v="131" actId="20577"/>
          <ac:spMkLst>
            <pc:docMk/>
            <pc:sldMk cId="2387028370" sldId="2147479233"/>
            <ac:spMk id="28" creationId="{C66E01EA-8BAC-751E-476C-B7F6FDF3FC91}"/>
          </ac:spMkLst>
        </pc:spChg>
        <pc:spChg chg="mod">
          <ac:chgData name="Mauricio Reboucas" userId="S::mauricio.reboucas@origentech.com::ac706434-4676-47f0-8f5f-2ae40c761948" providerId="AD" clId="Web-{FE93BB8E-8092-1C19-A28B-EE69DB80398A}" dt="2026-02-02T16:35:09.937" v="134" actId="20577"/>
          <ac:spMkLst>
            <pc:docMk/>
            <pc:sldMk cId="2387028370" sldId="2147479233"/>
            <ac:spMk id="29" creationId="{96B6513E-E585-9895-7322-D0A01B6B0D3E}"/>
          </ac:spMkLst>
        </pc:spChg>
        <pc:spChg chg="mod">
          <ac:chgData name="Mauricio Reboucas" userId="S::mauricio.reboucas@origentech.com::ac706434-4676-47f0-8f5f-2ae40c761948" providerId="AD" clId="Web-{FE93BB8E-8092-1C19-A28B-EE69DB80398A}" dt="2026-02-02T16:35:28.344" v="139" actId="20577"/>
          <ac:spMkLst>
            <pc:docMk/>
            <pc:sldMk cId="2387028370" sldId="2147479233"/>
            <ac:spMk id="32" creationId="{EDF132AB-2F59-523C-8FAD-47960F135F12}"/>
          </ac:spMkLst>
        </pc:spChg>
        <pc:spChg chg="mod">
          <ac:chgData name="Mauricio Reboucas" userId="S::mauricio.reboucas@origentech.com::ac706434-4676-47f0-8f5f-2ae40c761948" providerId="AD" clId="Web-{FE93BB8E-8092-1C19-A28B-EE69DB80398A}" dt="2026-02-02T16:35:03.218" v="128" actId="20577"/>
          <ac:spMkLst>
            <pc:docMk/>
            <pc:sldMk cId="2387028370" sldId="2147479233"/>
            <ac:spMk id="36" creationId="{7837EE73-D00E-81EF-E0B0-A0AF0E777C8E}"/>
          </ac:spMkLst>
        </pc:spChg>
        <pc:spChg chg="mod">
          <ac:chgData name="Mauricio Reboucas" userId="S::mauricio.reboucas@origentech.com::ac706434-4676-47f0-8f5f-2ae40c761948" providerId="AD" clId="Web-{FE93BB8E-8092-1C19-A28B-EE69DB80398A}" dt="2026-02-02T16:37:50.083" v="169" actId="20577"/>
          <ac:spMkLst>
            <pc:docMk/>
            <pc:sldMk cId="2387028370" sldId="2147479233"/>
            <ac:spMk id="37" creationId="{728A0C60-269F-F5AD-3C24-3C818146F5E9}"/>
          </ac:spMkLst>
        </pc:spChg>
        <pc:spChg chg="mod">
          <ac:chgData name="Mauricio Reboucas" userId="S::mauricio.reboucas@origentech.com::ac706434-4676-47f0-8f5f-2ae40c761948" providerId="AD" clId="Web-{FE93BB8E-8092-1C19-A28B-EE69DB80398A}" dt="2026-02-02T16:37:33.411" v="167" actId="20577"/>
          <ac:spMkLst>
            <pc:docMk/>
            <pc:sldMk cId="2387028370" sldId="2147479233"/>
            <ac:spMk id="38" creationId="{57F9F3FA-02BD-E2D5-6ECF-D5D813B6101A}"/>
          </ac:spMkLst>
        </pc:spChg>
        <pc:spChg chg="mod">
          <ac:chgData name="Mauricio Reboucas" userId="S::mauricio.reboucas@origentech.com::ac706434-4676-47f0-8f5f-2ae40c761948" providerId="AD" clId="Web-{FE93BB8E-8092-1C19-A28B-EE69DB80398A}" dt="2026-02-02T16:36:14.455" v="156" actId="20577"/>
          <ac:spMkLst>
            <pc:docMk/>
            <pc:sldMk cId="2387028370" sldId="2147479233"/>
            <ac:spMk id="39" creationId="{51E743A1-ADDC-C54B-BC53-866A065FD2ED}"/>
          </ac:spMkLst>
        </pc:spChg>
        <pc:spChg chg="mod">
          <ac:chgData name="Mauricio Reboucas" userId="S::mauricio.reboucas@origentech.com::ac706434-4676-47f0-8f5f-2ae40c761948" providerId="AD" clId="Web-{FE93BB8E-8092-1C19-A28B-EE69DB80398A}" dt="2026-02-02T16:36:31.456" v="158" actId="20577"/>
          <ac:spMkLst>
            <pc:docMk/>
            <pc:sldMk cId="2387028370" sldId="2147479233"/>
            <ac:spMk id="40" creationId="{E40D0FB3-143B-6DE2-6680-C85790CFA555}"/>
          </ac:spMkLst>
        </pc:spChg>
        <pc:spChg chg="mod">
          <ac:chgData name="Mauricio Reboucas" userId="S::mauricio.reboucas@origentech.com::ac706434-4676-47f0-8f5f-2ae40c761948" providerId="AD" clId="Web-{FE93BB8E-8092-1C19-A28B-EE69DB80398A}" dt="2026-02-02T16:35:30.672" v="142" actId="20577"/>
          <ac:spMkLst>
            <pc:docMk/>
            <pc:sldMk cId="2387028370" sldId="2147479233"/>
            <ac:spMk id="41" creationId="{9BC4DE78-58F7-3F56-8418-B11A45735F8F}"/>
          </ac:spMkLst>
        </pc:spChg>
        <pc:spChg chg="mod">
          <ac:chgData name="Mauricio Reboucas" userId="S::mauricio.reboucas@origentech.com::ac706434-4676-47f0-8f5f-2ae40c761948" providerId="AD" clId="Web-{FE93BB8E-8092-1C19-A28B-EE69DB80398A}" dt="2026-02-02T16:35:33.735" v="145" actId="20577"/>
          <ac:spMkLst>
            <pc:docMk/>
            <pc:sldMk cId="2387028370" sldId="2147479233"/>
            <ac:spMk id="42" creationId="{1B8AFF07-8CBA-6228-1E24-5E5B0C574DD8}"/>
          </ac:spMkLst>
        </pc:spChg>
        <pc:spChg chg="mod">
          <ac:chgData name="Mauricio Reboucas" userId="S::mauricio.reboucas@origentech.com::ac706434-4676-47f0-8f5f-2ae40c761948" providerId="AD" clId="Web-{FE93BB8E-8092-1C19-A28B-EE69DB80398A}" dt="2026-02-02T16:38:05.553" v="170" actId="20577"/>
          <ac:spMkLst>
            <pc:docMk/>
            <pc:sldMk cId="2387028370" sldId="2147479233"/>
            <ac:spMk id="43" creationId="{6F651F48-15AA-F172-BE16-9C69BC13A068}"/>
          </ac:spMkLst>
        </pc:spChg>
        <pc:spChg chg="mod">
          <ac:chgData name="Mauricio Reboucas" userId="S::mauricio.reboucas@origentech.com::ac706434-4676-47f0-8f5f-2ae40c761948" providerId="AD" clId="Web-{FE93BB8E-8092-1C19-A28B-EE69DB80398A}" dt="2026-02-02T16:36:34.034" v="161" actId="20577"/>
          <ac:spMkLst>
            <pc:docMk/>
            <pc:sldMk cId="2387028370" sldId="2147479233"/>
            <ac:spMk id="44" creationId="{94557573-A9FD-2A68-8B50-0DF6A3289903}"/>
          </ac:spMkLst>
        </pc:spChg>
        <pc:spChg chg="mod">
          <ac:chgData name="Mauricio Reboucas" userId="S::mauricio.reboucas@origentech.com::ac706434-4676-47f0-8f5f-2ae40c761948" providerId="AD" clId="Web-{FE93BB8E-8092-1C19-A28B-EE69DB80398A}" dt="2026-02-02T16:35:37.938" v="152" actId="20577"/>
          <ac:spMkLst>
            <pc:docMk/>
            <pc:sldMk cId="2387028370" sldId="2147479233"/>
            <ac:spMk id="45" creationId="{7AC28F6A-017C-F6C6-3301-496F6F81E844}"/>
          </ac:spMkLst>
        </pc:spChg>
        <pc:spChg chg="mod">
          <ac:chgData name="Mauricio Reboucas" userId="S::mauricio.reboucas@origentech.com::ac706434-4676-47f0-8f5f-2ae40c761948" providerId="AD" clId="Web-{FE93BB8E-8092-1C19-A28B-EE69DB80398A}" dt="2026-02-02T16:39:16.882" v="180" actId="20577"/>
          <ac:spMkLst>
            <pc:docMk/>
            <pc:sldMk cId="2387028370" sldId="2147479233"/>
            <ac:spMk id="46" creationId="{D0D3E610-806D-9668-E28C-905AE2411B10}"/>
          </ac:spMkLst>
        </pc:spChg>
        <pc:spChg chg="mod">
          <ac:chgData name="Mauricio Reboucas" userId="S::mauricio.reboucas@origentech.com::ac706434-4676-47f0-8f5f-2ae40c761948" providerId="AD" clId="Web-{FE93BB8E-8092-1C19-A28B-EE69DB80398A}" dt="2026-02-02T16:36:53.925" v="163" actId="20577"/>
          <ac:spMkLst>
            <pc:docMk/>
            <pc:sldMk cId="2387028370" sldId="2147479233"/>
            <ac:spMk id="47" creationId="{57DC11C7-42A0-B680-E87F-1D772A7EB795}"/>
          </ac:spMkLst>
        </pc:spChg>
        <pc:spChg chg="mod">
          <ac:chgData name="Mauricio Reboucas" userId="S::mauricio.reboucas@origentech.com::ac706434-4676-47f0-8f5f-2ae40c761948" providerId="AD" clId="Web-{FE93BB8E-8092-1C19-A28B-EE69DB80398A}" dt="2026-02-02T16:38:33.506" v="172" actId="20577"/>
          <ac:spMkLst>
            <pc:docMk/>
            <pc:sldMk cId="2387028370" sldId="2147479233"/>
            <ac:spMk id="48" creationId="{7729EB35-95B4-DDBD-66B7-A09145972168}"/>
          </ac:spMkLst>
        </pc:spChg>
        <pc:spChg chg="mod">
          <ac:chgData name="Mauricio Reboucas" userId="S::mauricio.reboucas@origentech.com::ac706434-4676-47f0-8f5f-2ae40c761948" providerId="AD" clId="Web-{FE93BB8E-8092-1C19-A28B-EE69DB80398A}" dt="2026-02-02T16:39:38.227" v="182" actId="20577"/>
          <ac:spMkLst>
            <pc:docMk/>
            <pc:sldMk cId="2387028370" sldId="2147479233"/>
            <ac:spMk id="49" creationId="{ED6081EA-DFFD-F8D9-5E1E-0EB59C286987}"/>
          </ac:spMkLst>
        </pc:spChg>
        <pc:spChg chg="mod">
          <ac:chgData name="Mauricio Reboucas" userId="S::mauricio.reboucas@origentech.com::ac706434-4676-47f0-8f5f-2ae40c761948" providerId="AD" clId="Web-{FE93BB8E-8092-1C19-A28B-EE69DB80398A}" dt="2026-02-02T16:39:01.804" v="177" actId="20577"/>
          <ac:spMkLst>
            <pc:docMk/>
            <pc:sldMk cId="2387028370" sldId="2147479233"/>
            <ac:spMk id="50" creationId="{34511D05-89A9-7E1C-E293-9DA1B49A29A6}"/>
          </ac:spMkLst>
        </pc:spChg>
        <pc:picChg chg="mod">
          <ac:chgData name="Mauricio Reboucas" userId="S::mauricio.reboucas@origentech.com::ac706434-4676-47f0-8f5f-2ae40c761948" providerId="AD" clId="Web-{FE93BB8E-8092-1C19-A28B-EE69DB80398A}" dt="2026-02-02T16:34:36.482" v="124" actId="1076"/>
          <ac:picMkLst>
            <pc:docMk/>
            <pc:sldMk cId="2387028370" sldId="2147479233"/>
            <ac:picMk id="52" creationId="{331B1B10-C307-D5F3-7729-865459621B98}"/>
          </ac:picMkLst>
        </pc:picChg>
      </pc:sldChg>
      <pc:sldChg chg="modSp">
        <pc:chgData name="Mauricio Reboucas" userId="S::mauricio.reboucas@origentech.com::ac706434-4676-47f0-8f5f-2ae40c761948" providerId="AD" clId="Web-{FE93BB8E-8092-1C19-A28B-EE69DB80398A}" dt="2026-02-02T16:22:04.357" v="33" actId="20577"/>
        <pc:sldMkLst>
          <pc:docMk/>
          <pc:sldMk cId="601795332" sldId="2147479237"/>
        </pc:sldMkLst>
        <pc:spChg chg="mod">
          <ac:chgData name="Mauricio Reboucas" userId="S::mauricio.reboucas@origentech.com::ac706434-4676-47f0-8f5f-2ae40c761948" providerId="AD" clId="Web-{FE93BB8E-8092-1C19-A28B-EE69DB80398A}" dt="2026-02-02T16:21:22.418" v="26" actId="20577"/>
          <ac:spMkLst>
            <pc:docMk/>
            <pc:sldMk cId="601795332" sldId="2147479237"/>
            <ac:spMk id="2" creationId="{1FC18323-54CF-71E4-48B8-C230A72E2DE2}"/>
          </ac:spMkLst>
        </pc:spChg>
        <pc:spChg chg="mod">
          <ac:chgData name="Mauricio Reboucas" userId="S::mauricio.reboucas@origentech.com::ac706434-4676-47f0-8f5f-2ae40c761948" providerId="AD" clId="Web-{FE93BB8E-8092-1C19-A28B-EE69DB80398A}" dt="2026-02-02T16:22:04.357" v="33" actId="20577"/>
          <ac:spMkLst>
            <pc:docMk/>
            <pc:sldMk cId="601795332" sldId="2147479237"/>
            <ac:spMk id="17" creationId="{557B7CD9-D652-30F6-7981-D9AE05C6DFB4}"/>
          </ac:spMkLst>
        </pc:spChg>
      </pc:sldChg>
      <pc:sldChg chg="modSp">
        <pc:chgData name="Mauricio Reboucas" userId="S::mauricio.reboucas@origentech.com::ac706434-4676-47f0-8f5f-2ae40c761948" providerId="AD" clId="Web-{FE93BB8E-8092-1C19-A28B-EE69DB80398A}" dt="2026-02-02T16:42:27.105" v="193" actId="20577"/>
        <pc:sldMkLst>
          <pc:docMk/>
          <pc:sldMk cId="0" sldId="2147479238"/>
        </pc:sldMkLst>
        <pc:spChg chg="mod">
          <ac:chgData name="Mauricio Reboucas" userId="S::mauricio.reboucas@origentech.com::ac706434-4676-47f0-8f5f-2ae40c761948" providerId="AD" clId="Web-{FE93BB8E-8092-1C19-A28B-EE69DB80398A}" dt="2026-02-02T16:42:27.105" v="193" actId="20577"/>
          <ac:spMkLst>
            <pc:docMk/>
            <pc:sldMk cId="0" sldId="2147479238"/>
            <ac:spMk id="6" creationId="{00000000-0000-0000-0000-000000000000}"/>
          </ac:spMkLst>
        </pc:spChg>
      </pc:sldChg>
    </pc:docChg>
  </pc:docChgLst>
  <pc:docChgLst>
    <pc:chgData name="Mauricio Reboucas" userId="S::mauricio.reboucas@origentech.com::ac706434-4676-47f0-8f5f-2ae40c761948" providerId="AD" clId="Web-{EF8ED90B-3B99-88CA-8B2D-F2C03453701F}"/>
    <pc:docChg chg="modSld">
      <pc:chgData name="Mauricio Reboucas" userId="S::mauricio.reboucas@origentech.com::ac706434-4676-47f0-8f5f-2ae40c761948" providerId="AD" clId="Web-{EF8ED90B-3B99-88CA-8B2D-F2C03453701F}" dt="2026-02-02T13:11:48.543" v="115" actId="20577"/>
      <pc:docMkLst>
        <pc:docMk/>
      </pc:docMkLst>
      <pc:sldChg chg="modSp">
        <pc:chgData name="Mauricio Reboucas" userId="S::mauricio.reboucas@origentech.com::ac706434-4676-47f0-8f5f-2ae40c761948" providerId="AD" clId="Web-{EF8ED90B-3B99-88CA-8B2D-F2C03453701F}" dt="2026-02-02T12:54:34.271" v="40" actId="20577"/>
        <pc:sldMkLst>
          <pc:docMk/>
          <pc:sldMk cId="0" sldId="257"/>
        </pc:sldMkLst>
        <pc:spChg chg="mod">
          <ac:chgData name="Mauricio Reboucas" userId="S::mauricio.reboucas@origentech.com::ac706434-4676-47f0-8f5f-2ae40c761948" providerId="AD" clId="Web-{EF8ED90B-3B99-88CA-8B2D-F2C03453701F}" dt="2026-02-02T12:54:34.271" v="40" actId="20577"/>
          <ac:spMkLst>
            <pc:docMk/>
            <pc:sldMk cId="0" sldId="257"/>
            <ac:spMk id="6" creationId="{00000000-0000-0000-0000-000000000000}"/>
          </ac:spMkLst>
        </pc:spChg>
        <pc:spChg chg="mod">
          <ac:chgData name="Mauricio Reboucas" userId="S::mauricio.reboucas@origentech.com::ac706434-4676-47f0-8f5f-2ae40c761948" providerId="AD" clId="Web-{EF8ED90B-3B99-88CA-8B2D-F2C03453701F}" dt="2026-02-02T12:52:58.627" v="15" actId="20577"/>
          <ac:spMkLst>
            <pc:docMk/>
            <pc:sldMk cId="0" sldId="257"/>
            <ac:spMk id="7" creationId="{00000000-0000-0000-0000-000000000000}"/>
          </ac:spMkLst>
        </pc:spChg>
      </pc:sldChg>
      <pc:sldChg chg="modSp">
        <pc:chgData name="Mauricio Reboucas" userId="S::mauricio.reboucas@origentech.com::ac706434-4676-47f0-8f5f-2ae40c761948" providerId="AD" clId="Web-{EF8ED90B-3B99-88CA-8B2D-F2C03453701F}" dt="2026-02-02T13:02:36.951" v="88" actId="20577"/>
        <pc:sldMkLst>
          <pc:docMk/>
          <pc:sldMk cId="4195768249" sldId="11023"/>
        </pc:sldMkLst>
        <pc:spChg chg="mod">
          <ac:chgData name="Mauricio Reboucas" userId="S::mauricio.reboucas@origentech.com::ac706434-4676-47f0-8f5f-2ae40c761948" providerId="AD" clId="Web-{EF8ED90B-3B99-88CA-8B2D-F2C03453701F}" dt="2026-02-02T13:02:36.951" v="88" actId="20577"/>
          <ac:spMkLst>
            <pc:docMk/>
            <pc:sldMk cId="4195768249" sldId="11023"/>
            <ac:spMk id="2" creationId="{10B7BB8A-C26C-48F6-9D6E-7F0C44B1EA67}"/>
          </ac:spMkLst>
        </pc:spChg>
        <pc:spChg chg="mod">
          <ac:chgData name="Mauricio Reboucas" userId="S::mauricio.reboucas@origentech.com::ac706434-4676-47f0-8f5f-2ae40c761948" providerId="AD" clId="Web-{EF8ED90B-3B99-88CA-8B2D-F2C03453701F}" dt="2026-02-02T13:01:18.408" v="82" actId="20577"/>
          <ac:spMkLst>
            <pc:docMk/>
            <pc:sldMk cId="4195768249" sldId="11023"/>
            <ac:spMk id="17" creationId="{82143C2A-4B44-E3E4-181C-58DDCEC30C78}"/>
          </ac:spMkLst>
        </pc:spChg>
      </pc:sldChg>
      <pc:sldChg chg="modSp">
        <pc:chgData name="Mauricio Reboucas" userId="S::mauricio.reboucas@origentech.com::ac706434-4676-47f0-8f5f-2ae40c761948" providerId="AD" clId="Web-{EF8ED90B-3B99-88CA-8B2D-F2C03453701F}" dt="2026-02-02T12:59:12.483" v="73" actId="20577"/>
        <pc:sldMkLst>
          <pc:docMk/>
          <pc:sldMk cId="4022793405" sldId="2147479220"/>
        </pc:sldMkLst>
        <pc:spChg chg="mod">
          <ac:chgData name="Mauricio Reboucas" userId="S::mauricio.reboucas@origentech.com::ac706434-4676-47f0-8f5f-2ae40c761948" providerId="AD" clId="Web-{EF8ED90B-3B99-88CA-8B2D-F2C03453701F}" dt="2026-02-02T12:55:32.852" v="52" actId="20577"/>
          <ac:spMkLst>
            <pc:docMk/>
            <pc:sldMk cId="4022793405" sldId="2147479220"/>
            <ac:spMk id="5" creationId="{7AA82FD4-CB23-7F23-657B-B9B2C50F815D}"/>
          </ac:spMkLst>
        </pc:spChg>
        <pc:spChg chg="mod">
          <ac:chgData name="Mauricio Reboucas" userId="S::mauricio.reboucas@origentech.com::ac706434-4676-47f0-8f5f-2ae40c761948" providerId="AD" clId="Web-{EF8ED90B-3B99-88CA-8B2D-F2C03453701F}" dt="2026-02-02T12:59:12.483" v="73" actId="20577"/>
          <ac:spMkLst>
            <pc:docMk/>
            <pc:sldMk cId="4022793405" sldId="2147479220"/>
            <ac:spMk id="16" creationId="{4694AE57-EAF2-97DC-5AEA-2A3EE58EB1FA}"/>
          </ac:spMkLst>
        </pc:spChg>
        <pc:spChg chg="mod">
          <ac:chgData name="Mauricio Reboucas" userId="S::mauricio.reboucas@origentech.com::ac706434-4676-47f0-8f5f-2ae40c761948" providerId="AD" clId="Web-{EF8ED90B-3B99-88CA-8B2D-F2C03453701F}" dt="2026-02-02T12:56:44.104" v="59" actId="20577"/>
          <ac:spMkLst>
            <pc:docMk/>
            <pc:sldMk cId="4022793405" sldId="2147479220"/>
            <ac:spMk id="20" creationId="{A8E79C47-94B4-BDB6-5C2C-E6D0C878EB95}"/>
          </ac:spMkLst>
        </pc:spChg>
        <pc:spChg chg="mod">
          <ac:chgData name="Mauricio Reboucas" userId="S::mauricio.reboucas@origentech.com::ac706434-4676-47f0-8f5f-2ae40c761948" providerId="AD" clId="Web-{EF8ED90B-3B99-88CA-8B2D-F2C03453701F}" dt="2026-02-02T12:57:56.653" v="67" actId="20577"/>
          <ac:spMkLst>
            <pc:docMk/>
            <pc:sldMk cId="4022793405" sldId="2147479220"/>
            <ac:spMk id="21" creationId="{A158B5F0-3068-61E9-ECF3-69B8728A82AC}"/>
          </ac:spMkLst>
        </pc:spChg>
        <pc:spChg chg="mod">
          <ac:chgData name="Mauricio Reboucas" userId="S::mauricio.reboucas@origentech.com::ac706434-4676-47f0-8f5f-2ae40c761948" providerId="AD" clId="Web-{EF8ED90B-3B99-88CA-8B2D-F2C03453701F}" dt="2026-02-02T12:57:16.058" v="65" actId="20577"/>
          <ac:spMkLst>
            <pc:docMk/>
            <pc:sldMk cId="4022793405" sldId="2147479220"/>
            <ac:spMk id="22" creationId="{2F6FF6DD-DCAD-7D14-1CEA-168DA00ED87F}"/>
          </ac:spMkLst>
        </pc:spChg>
      </pc:sldChg>
      <pc:sldChg chg="modSp">
        <pc:chgData name="Mauricio Reboucas" userId="S::mauricio.reboucas@origentech.com::ac706434-4676-47f0-8f5f-2ae40c761948" providerId="AD" clId="Web-{EF8ED90B-3B99-88CA-8B2D-F2C03453701F}" dt="2026-02-02T13:00:52.689" v="81" actId="20577"/>
        <pc:sldMkLst>
          <pc:docMk/>
          <pc:sldMk cId="274376458" sldId="2147479221"/>
        </pc:sldMkLst>
        <pc:spChg chg="mod">
          <ac:chgData name="Mauricio Reboucas" userId="S::mauricio.reboucas@origentech.com::ac706434-4676-47f0-8f5f-2ae40c761948" providerId="AD" clId="Web-{EF8ED90B-3B99-88CA-8B2D-F2C03453701F}" dt="2026-02-02T12:59:57.219" v="76" actId="20577"/>
          <ac:spMkLst>
            <pc:docMk/>
            <pc:sldMk cId="274376458" sldId="2147479221"/>
            <ac:spMk id="5" creationId="{7AA82FD4-CB23-7F23-657B-B9B2C50F815D}"/>
          </ac:spMkLst>
        </pc:spChg>
        <pc:spChg chg="mod">
          <ac:chgData name="Mauricio Reboucas" userId="S::mauricio.reboucas@origentech.com::ac706434-4676-47f0-8f5f-2ae40c761948" providerId="AD" clId="Web-{EF8ED90B-3B99-88CA-8B2D-F2C03453701F}" dt="2026-02-02T13:00:52.689" v="81" actId="20577"/>
          <ac:spMkLst>
            <pc:docMk/>
            <pc:sldMk cId="274376458" sldId="2147479221"/>
            <ac:spMk id="30" creationId="{DD018A5B-33BE-9B42-1772-DD38C0394109}"/>
          </ac:spMkLst>
        </pc:spChg>
      </pc:sldChg>
      <pc:sldChg chg="modSp">
        <pc:chgData name="Mauricio Reboucas" userId="S::mauricio.reboucas@origentech.com::ac706434-4676-47f0-8f5f-2ae40c761948" providerId="AD" clId="Web-{EF8ED90B-3B99-88CA-8B2D-F2C03453701F}" dt="2026-02-02T13:04:33.201" v="100" actId="14100"/>
        <pc:sldMkLst>
          <pc:docMk/>
          <pc:sldMk cId="3600210573" sldId="2147479223"/>
        </pc:sldMkLst>
        <pc:spChg chg="mod">
          <ac:chgData name="Mauricio Reboucas" userId="S::mauricio.reboucas@origentech.com::ac706434-4676-47f0-8f5f-2ae40c761948" providerId="AD" clId="Web-{EF8ED90B-3B99-88CA-8B2D-F2C03453701F}" dt="2026-02-02T13:03:34.913" v="91" actId="20577"/>
          <ac:spMkLst>
            <pc:docMk/>
            <pc:sldMk cId="3600210573" sldId="2147479223"/>
            <ac:spMk id="6" creationId="{00000000-0000-0000-0000-000000000000}"/>
          </ac:spMkLst>
        </pc:spChg>
        <pc:spChg chg="mod">
          <ac:chgData name="Mauricio Reboucas" userId="S::mauricio.reboucas@origentech.com::ac706434-4676-47f0-8f5f-2ae40c761948" providerId="AD" clId="Web-{EF8ED90B-3B99-88CA-8B2D-F2C03453701F}" dt="2026-02-02T13:04:33.201" v="100" actId="14100"/>
          <ac:spMkLst>
            <pc:docMk/>
            <pc:sldMk cId="3600210573" sldId="2147479223"/>
            <ac:spMk id="7" creationId="{00000000-0000-0000-0000-000000000000}"/>
          </ac:spMkLst>
        </pc:spChg>
      </pc:sldChg>
      <pc:sldChg chg="modSp">
        <pc:chgData name="Mauricio Reboucas" userId="S::mauricio.reboucas@origentech.com::ac706434-4676-47f0-8f5f-2ae40c761948" providerId="AD" clId="Web-{EF8ED90B-3B99-88CA-8B2D-F2C03453701F}" dt="2026-02-02T13:11:48.543" v="115" actId="20577"/>
        <pc:sldMkLst>
          <pc:docMk/>
          <pc:sldMk cId="647175262" sldId="2147479236"/>
        </pc:sldMkLst>
        <pc:spChg chg="mod">
          <ac:chgData name="Mauricio Reboucas" userId="S::mauricio.reboucas@origentech.com::ac706434-4676-47f0-8f5f-2ae40c761948" providerId="AD" clId="Web-{EF8ED90B-3B99-88CA-8B2D-F2C03453701F}" dt="2026-02-02T13:11:48.543" v="115" actId="20577"/>
          <ac:spMkLst>
            <pc:docMk/>
            <pc:sldMk cId="647175262" sldId="2147479236"/>
            <ac:spMk id="2" creationId="{D743C4AA-4029-FA0A-76C5-AF6F0CFB28C1}"/>
          </ac:spMkLst>
        </pc:spChg>
        <pc:spChg chg="mod">
          <ac:chgData name="Mauricio Reboucas" userId="S::mauricio.reboucas@origentech.com::ac706434-4676-47f0-8f5f-2ae40c761948" providerId="AD" clId="Web-{EF8ED90B-3B99-88CA-8B2D-F2C03453701F}" dt="2026-02-02T13:06:19.368" v="102" actId="20577"/>
          <ac:spMkLst>
            <pc:docMk/>
            <pc:sldMk cId="647175262" sldId="2147479236"/>
            <ac:spMk id="17" creationId="{1222DC63-0BD7-3A1D-933C-7616837C1A07}"/>
          </ac:spMkLst>
        </pc:spChg>
      </pc:sldChg>
      <pc:sldChg chg="modSp">
        <pc:chgData name="Mauricio Reboucas" userId="S::mauricio.reboucas@origentech.com::ac706434-4676-47f0-8f5f-2ae40c761948" providerId="AD" clId="Web-{EF8ED90B-3B99-88CA-8B2D-F2C03453701F}" dt="2026-02-02T12:54:28.756" v="38" actId="20577"/>
        <pc:sldMkLst>
          <pc:docMk/>
          <pc:sldMk cId="0" sldId="2147479238"/>
        </pc:sldMkLst>
        <pc:spChg chg="mod">
          <ac:chgData name="Mauricio Reboucas" userId="S::mauricio.reboucas@origentech.com::ac706434-4676-47f0-8f5f-2ae40c761948" providerId="AD" clId="Web-{EF8ED90B-3B99-88CA-8B2D-F2C03453701F}" dt="2026-02-02T12:54:28.756" v="38" actId="20577"/>
          <ac:spMkLst>
            <pc:docMk/>
            <pc:sldMk cId="0" sldId="2147479238"/>
            <ac:spMk id="6" creationId="{00000000-0000-0000-0000-000000000000}"/>
          </ac:spMkLst>
        </pc:spChg>
        <pc:picChg chg="mod">
          <ac:chgData name="Mauricio Reboucas" userId="S::mauricio.reboucas@origentech.com::ac706434-4676-47f0-8f5f-2ae40c761948" providerId="AD" clId="Web-{EF8ED90B-3B99-88CA-8B2D-F2C03453701F}" dt="2026-02-02T12:54:23.349" v="36" actId="1076"/>
          <ac:picMkLst>
            <pc:docMk/>
            <pc:sldMk cId="0" sldId="2147479238"/>
            <ac:picMk id="16" creationId="{B5875FEF-FECC-C53F-8D7A-77D7B1F39B8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1" y="0"/>
            <a:ext cx="3066733" cy="469780"/>
          </a:xfrm>
          <a:prstGeom prst="rect">
            <a:avLst/>
          </a:prstGeom>
        </p:spPr>
        <p:txBody>
          <a:bodyPr vert="horz" lIns="93924" tIns="46962" rIns="93924" bIns="46962" rtlCol="0"/>
          <a:lstStyle>
            <a:lvl1pPr algn="l">
              <a:defRPr sz="1200"/>
            </a:lvl1pPr>
          </a:lstStyle>
          <a:p>
            <a:endParaRPr lang="pt-BR"/>
          </a:p>
        </p:txBody>
      </p:sp>
      <p:sp>
        <p:nvSpPr>
          <p:cNvPr id="3" name="Espaço Reservado para Data 2"/>
          <p:cNvSpPr>
            <a:spLocks noGrp="1"/>
          </p:cNvSpPr>
          <p:nvPr>
            <p:ph type="dt" idx="1"/>
          </p:nvPr>
        </p:nvSpPr>
        <p:spPr>
          <a:xfrm>
            <a:off x="4008706" y="0"/>
            <a:ext cx="3066733" cy="469780"/>
          </a:xfrm>
          <a:prstGeom prst="rect">
            <a:avLst/>
          </a:prstGeom>
        </p:spPr>
        <p:txBody>
          <a:bodyPr vert="horz" lIns="93924" tIns="46962" rIns="93924" bIns="46962" rtlCol="0"/>
          <a:lstStyle>
            <a:lvl1pPr algn="r">
              <a:defRPr sz="1200"/>
            </a:lvl1pPr>
          </a:lstStyle>
          <a:p>
            <a:fld id="{1C49F1D1-2EAB-4B03-8A18-F8F742FC63A7}" type="datetimeFigureOut">
              <a:rPr lang="pt-BR" smtClean="0"/>
              <a:t>02/02/2026</a:t>
            </a:fld>
            <a:endParaRPr lang="pt-BR"/>
          </a:p>
        </p:txBody>
      </p:sp>
      <p:sp>
        <p:nvSpPr>
          <p:cNvPr id="4" name="Espaço Reservado para Imagem de Slide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24" tIns="46962" rIns="93924" bIns="46962" rtlCol="0" anchor="ctr"/>
          <a:lstStyle/>
          <a:p>
            <a:endParaRPr lang="pt-BR"/>
          </a:p>
        </p:txBody>
      </p:sp>
      <p:sp>
        <p:nvSpPr>
          <p:cNvPr id="5" name="Espaço Reservado para Anotações 4"/>
          <p:cNvSpPr>
            <a:spLocks noGrp="1"/>
          </p:cNvSpPr>
          <p:nvPr>
            <p:ph type="body" sz="quarter" idx="3"/>
          </p:nvPr>
        </p:nvSpPr>
        <p:spPr>
          <a:xfrm>
            <a:off x="707708" y="4505981"/>
            <a:ext cx="5661660" cy="3686711"/>
          </a:xfrm>
          <a:prstGeom prst="rect">
            <a:avLst/>
          </a:prstGeom>
        </p:spPr>
        <p:txBody>
          <a:bodyPr vert="horz" lIns="93924" tIns="46962" rIns="93924" bIns="46962"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1" y="8893298"/>
            <a:ext cx="3066733" cy="469779"/>
          </a:xfrm>
          <a:prstGeom prst="rect">
            <a:avLst/>
          </a:prstGeom>
        </p:spPr>
        <p:txBody>
          <a:bodyPr vert="horz" lIns="93924" tIns="46962" rIns="93924" bIns="46962"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4008706" y="8893298"/>
            <a:ext cx="3066733" cy="469779"/>
          </a:xfrm>
          <a:prstGeom prst="rect">
            <a:avLst/>
          </a:prstGeom>
        </p:spPr>
        <p:txBody>
          <a:bodyPr vert="horz" lIns="93924" tIns="46962" rIns="93924" bIns="46962" rtlCol="0" anchor="b"/>
          <a:lstStyle>
            <a:lvl1pPr algn="r">
              <a:defRPr sz="1200"/>
            </a:lvl1pPr>
          </a:lstStyle>
          <a:p>
            <a:fld id="{6E622DB8-4300-4769-95D4-63D602E07340}" type="slidenum">
              <a:rPr lang="pt-BR" smtClean="0"/>
              <a:t>‹#›</a:t>
            </a:fld>
            <a:endParaRPr lang="pt-BR"/>
          </a:p>
        </p:txBody>
      </p:sp>
    </p:spTree>
    <p:extLst>
      <p:ext uri="{BB962C8B-B14F-4D97-AF65-F5344CB8AC3E}">
        <p14:creationId xmlns:p14="http://schemas.microsoft.com/office/powerpoint/2010/main" val="777157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R"/>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622DB8-4300-4769-95D4-63D602E07340}" type="slidenum">
              <a:rPr lang="pt-BR" smtClean="0"/>
              <a:t>3</a:t>
            </a:fld>
            <a:endParaRPr lang="pt-BR"/>
          </a:p>
        </p:txBody>
      </p:sp>
    </p:spTree>
    <p:extLst>
      <p:ext uri="{BB962C8B-B14F-4D97-AF65-F5344CB8AC3E}">
        <p14:creationId xmlns:p14="http://schemas.microsoft.com/office/powerpoint/2010/main" val="1943822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622DB8-4300-4769-95D4-63D602E07340}" type="slidenum">
              <a:rPr lang="pt-BR" smtClean="0"/>
              <a:t>4</a:t>
            </a:fld>
            <a:endParaRPr lang="pt-BR"/>
          </a:p>
        </p:txBody>
      </p:sp>
    </p:spTree>
    <p:extLst>
      <p:ext uri="{BB962C8B-B14F-4D97-AF65-F5344CB8AC3E}">
        <p14:creationId xmlns:p14="http://schemas.microsoft.com/office/powerpoint/2010/main" val="33442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7477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35991026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18244" y="1365074"/>
            <a:ext cx="4701208" cy="2852737"/>
          </a:xfrm>
          <a:prstGeom prst="rect">
            <a:avLst/>
          </a:prstGeom>
        </p:spPr>
        <p:txBody>
          <a:bodyPr anchor="b">
            <a:normAutofit/>
          </a:bodyPr>
          <a:lstStyle>
            <a:lvl1pPr algn="r">
              <a:defRPr sz="4800" baseline="0"/>
            </a:lvl1pPr>
          </a:lstStyle>
          <a:p>
            <a:r>
              <a:rPr lang="en-US"/>
              <a:t>Subject of presentation</a:t>
            </a:r>
            <a:endParaRPr lang="pt-BR"/>
          </a:p>
        </p:txBody>
      </p:sp>
      <p:sp>
        <p:nvSpPr>
          <p:cNvPr id="3" name="Text Placeholder 2"/>
          <p:cNvSpPr>
            <a:spLocks noGrp="1"/>
          </p:cNvSpPr>
          <p:nvPr>
            <p:ph type="body" idx="1" hasCustomPrompt="1"/>
          </p:nvPr>
        </p:nvSpPr>
        <p:spPr>
          <a:xfrm>
            <a:off x="7434470" y="4441274"/>
            <a:ext cx="4084982" cy="1500187"/>
          </a:xfrm>
          <a:prstGeom prst="rect">
            <a:avLst/>
          </a:prstGeom>
        </p:spPr>
        <p:txBody>
          <a:bodyPr>
            <a:normAutofit/>
          </a:bodyPr>
          <a:lstStyle>
            <a:lvl1pPr marL="0" indent="0" algn="r">
              <a:buNone/>
              <a:defRPr sz="18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Short description</a:t>
            </a:r>
          </a:p>
        </p:txBody>
      </p:sp>
      <p:pic>
        <p:nvPicPr>
          <p:cNvPr id="4"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9867" y="1012402"/>
            <a:ext cx="2004212" cy="352672"/>
          </a:xfrm>
          <a:prstGeom prst="rect">
            <a:avLst/>
          </a:prstGeom>
        </p:spPr>
      </p:pic>
    </p:spTree>
    <p:extLst>
      <p:ext uri="{BB962C8B-B14F-4D97-AF65-F5344CB8AC3E}">
        <p14:creationId xmlns:p14="http://schemas.microsoft.com/office/powerpoint/2010/main" val="3523236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Obrigado!</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Rua Eugênio de Medeiros 242 - 3°. Andar</a:t>
            </a:r>
            <a:br>
              <a:rPr lang="pt-BR"/>
            </a:br>
            <a:r>
              <a:rPr lang="pt-BR"/>
              <a:t>Pinheiros – São Paulo – SP</a:t>
            </a:r>
            <a:br>
              <a:rPr lang="pt-BR"/>
            </a:br>
            <a:r>
              <a:rPr lang="pt-BR" err="1"/>
              <a:t>Cep</a:t>
            </a:r>
            <a:r>
              <a:rPr lang="pt-BR"/>
              <a:t> 05425-000</a:t>
            </a:r>
            <a:br>
              <a:rPr lang="pt-BR"/>
            </a:br>
            <a:endParaRPr lang="en-US"/>
          </a:p>
          <a:p>
            <a:r>
              <a:rPr lang="en-US"/>
              <a:t>11 99173-8456</a:t>
            </a:r>
            <a:br>
              <a:rPr lang="en-US"/>
            </a:br>
            <a:r>
              <a:rPr lang="en-US"/>
              <a:t>info@origentech.com</a:t>
            </a:r>
            <a:endParaRPr lang="pt-BR"/>
          </a:p>
        </p:txBody>
      </p:sp>
    </p:spTree>
    <p:extLst>
      <p:ext uri="{BB962C8B-B14F-4D97-AF65-F5344CB8AC3E}">
        <p14:creationId xmlns:p14="http://schemas.microsoft.com/office/powerpoint/2010/main" val="27936850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6" name="Imagem 15"/>
          <p:cNvPicPr>
            <a:picLocks noChangeAspect="1"/>
          </p:cNvPicPr>
          <p:nvPr userDrawn="1"/>
        </p:nvPicPr>
        <p:blipFill rotWithShape="1">
          <a:blip r:embed="rId3">
            <a:extLst>
              <a:ext uri="{28A0092B-C50C-407E-A947-70E740481C1C}">
                <a14:useLocalDpi xmlns:a14="http://schemas.microsoft.com/office/drawing/2010/main" val="0"/>
              </a:ext>
            </a:extLst>
          </a:blip>
          <a:srcRect l="47804" r="23737"/>
          <a:stretch/>
        </p:blipFill>
        <p:spPr>
          <a:xfrm>
            <a:off x="2961860" y="0"/>
            <a:ext cx="2862469" cy="6858000"/>
          </a:xfrm>
          <a:prstGeom prst="rect">
            <a:avLst/>
          </a:prstGeom>
        </p:spPr>
      </p:pic>
    </p:spTree>
    <p:extLst>
      <p:ext uri="{BB962C8B-B14F-4D97-AF65-F5344CB8AC3E}">
        <p14:creationId xmlns:p14="http://schemas.microsoft.com/office/powerpoint/2010/main" val="42089049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1491" r="57775"/>
          <a:stretch/>
        </p:blipFill>
        <p:spPr>
          <a:xfrm>
            <a:off x="2981740" y="0"/>
            <a:ext cx="2842590" cy="6855308"/>
          </a:xfrm>
          <a:prstGeom prst="rect">
            <a:avLst/>
          </a:prstGeom>
        </p:spPr>
      </p:pic>
    </p:spTree>
    <p:extLst>
      <p:ext uri="{BB962C8B-B14F-4D97-AF65-F5344CB8AC3E}">
        <p14:creationId xmlns:p14="http://schemas.microsoft.com/office/powerpoint/2010/main" val="23439069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5" name="Imagem 14"/>
          <p:cNvPicPr>
            <a:picLocks noChangeAspect="1"/>
          </p:cNvPicPr>
          <p:nvPr userDrawn="1"/>
        </p:nvPicPr>
        <p:blipFill rotWithShape="1">
          <a:blip r:embed="rId3">
            <a:extLst>
              <a:ext uri="{28A0092B-C50C-407E-A947-70E740481C1C}">
                <a14:useLocalDpi xmlns:a14="http://schemas.microsoft.com/office/drawing/2010/main" val="0"/>
              </a:ext>
            </a:extLst>
          </a:blip>
          <a:srcRect l="16541" r="55471"/>
          <a:stretch/>
        </p:blipFill>
        <p:spPr>
          <a:xfrm>
            <a:off x="2951922" y="-1"/>
            <a:ext cx="2882348" cy="6862763"/>
          </a:xfrm>
          <a:prstGeom prst="rect">
            <a:avLst/>
          </a:prstGeom>
        </p:spPr>
      </p:pic>
    </p:spTree>
    <p:extLst>
      <p:ext uri="{BB962C8B-B14F-4D97-AF65-F5344CB8AC3E}">
        <p14:creationId xmlns:p14="http://schemas.microsoft.com/office/powerpoint/2010/main" val="6461227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8405" r="43555"/>
          <a:stretch/>
        </p:blipFill>
        <p:spPr>
          <a:xfrm>
            <a:off x="2951922" y="0"/>
            <a:ext cx="2882347" cy="6858000"/>
          </a:xfrm>
          <a:prstGeom prst="rect">
            <a:avLst/>
          </a:prstGeom>
        </p:spPr>
      </p:pic>
    </p:spTree>
    <p:extLst>
      <p:ext uri="{BB962C8B-B14F-4D97-AF65-F5344CB8AC3E}">
        <p14:creationId xmlns:p14="http://schemas.microsoft.com/office/powerpoint/2010/main" val="14869227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5" name="Imagem 14"/>
          <p:cNvPicPr>
            <a:picLocks noChangeAspect="1"/>
          </p:cNvPicPr>
          <p:nvPr userDrawn="1"/>
        </p:nvPicPr>
        <p:blipFill rotWithShape="1">
          <a:blip r:embed="rId3">
            <a:extLst>
              <a:ext uri="{28A0092B-C50C-407E-A947-70E740481C1C}">
                <a14:useLocalDpi xmlns:a14="http://schemas.microsoft.com/office/drawing/2010/main" val="0"/>
              </a:ext>
            </a:extLst>
          </a:blip>
          <a:srcRect l="33514" r="44169"/>
          <a:stretch/>
        </p:blipFill>
        <p:spPr>
          <a:xfrm>
            <a:off x="3011557" y="0"/>
            <a:ext cx="2792895" cy="6858000"/>
          </a:xfrm>
          <a:prstGeom prst="rect">
            <a:avLst/>
          </a:prstGeom>
        </p:spPr>
      </p:pic>
    </p:spTree>
    <p:extLst>
      <p:ext uri="{BB962C8B-B14F-4D97-AF65-F5344CB8AC3E}">
        <p14:creationId xmlns:p14="http://schemas.microsoft.com/office/powerpoint/2010/main" val="38981096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Thank you!</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Origen Technologies, Inc.</a:t>
            </a:r>
            <a:br>
              <a:rPr lang="en-US"/>
            </a:br>
            <a:r>
              <a:rPr lang="en-US"/>
              <a:t>1704 1/2 South Congress Ave</a:t>
            </a:r>
            <a:br>
              <a:rPr lang="en-US"/>
            </a:br>
            <a:r>
              <a:rPr lang="en-US"/>
              <a:t>Austin, TX   78704</a:t>
            </a:r>
          </a:p>
          <a:p>
            <a:endParaRPr lang="en-US"/>
          </a:p>
          <a:p>
            <a:r>
              <a:rPr lang="en-US"/>
              <a:t>1-855-ORIGENT (1-855-674-4368)</a:t>
            </a:r>
            <a:br>
              <a:rPr lang="en-US"/>
            </a:br>
            <a:r>
              <a:rPr lang="en-US"/>
              <a:t>info@origentech.com</a:t>
            </a:r>
            <a:endParaRPr lang="pt-BR"/>
          </a:p>
        </p:txBody>
      </p:sp>
    </p:spTree>
    <p:extLst>
      <p:ext uri="{BB962C8B-B14F-4D97-AF65-F5344CB8AC3E}">
        <p14:creationId xmlns:p14="http://schemas.microsoft.com/office/powerpoint/2010/main" val="33806728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Obrigado!</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Rua Eugênio de Medeiros 242 - 3°. Andar</a:t>
            </a:r>
            <a:br>
              <a:rPr lang="pt-BR"/>
            </a:br>
            <a:r>
              <a:rPr lang="pt-BR"/>
              <a:t>Pinheiros – São Paulo – SP</a:t>
            </a:r>
            <a:br>
              <a:rPr lang="pt-BR"/>
            </a:br>
            <a:r>
              <a:rPr lang="pt-BR" err="1"/>
              <a:t>Cep</a:t>
            </a:r>
            <a:r>
              <a:rPr lang="pt-BR"/>
              <a:t> 05425-000</a:t>
            </a:r>
            <a:br>
              <a:rPr lang="pt-BR"/>
            </a:br>
            <a:endParaRPr lang="en-US"/>
          </a:p>
          <a:p>
            <a:r>
              <a:rPr lang="en-US"/>
              <a:t>11 99173-8456</a:t>
            </a:r>
            <a:br>
              <a:rPr lang="en-US"/>
            </a:br>
            <a:r>
              <a:rPr lang="en-US"/>
              <a:t>info@origentech.com</a:t>
            </a:r>
            <a:endParaRPr lang="pt-BR"/>
          </a:p>
        </p:txBody>
      </p:sp>
    </p:spTree>
    <p:extLst>
      <p:ext uri="{BB962C8B-B14F-4D97-AF65-F5344CB8AC3E}">
        <p14:creationId xmlns:p14="http://schemas.microsoft.com/office/powerpoint/2010/main" val="25061090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sp>
        <p:nvSpPr>
          <p:cNvPr id="5" name="Copyright">
            <a:extLst>
              <a:ext uri="{FF2B5EF4-FFF2-40B4-BE49-F238E27FC236}">
                <a16:creationId xmlns:a16="http://schemas.microsoft.com/office/drawing/2014/main" id="{B192D8F4-84B0-411A-BFB3-1953A4FDE8CD}"/>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7508211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25291398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287096" cy="722313"/>
          </a:xfrm>
          <a:prstGeom prst="rect">
            <a:avLst/>
          </a:prstGeom>
        </p:spPr>
        <p:txBody>
          <a:bodyPr/>
          <a:lstStyle>
            <a:lvl1pPr>
              <a:defRPr baseline="0"/>
            </a:lvl1pPr>
          </a:lstStyle>
          <a:p>
            <a:r>
              <a:rPr lang="en-US"/>
              <a:t>Slide title</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9" name="Copyright">
            <a:extLst>
              <a:ext uri="{FF2B5EF4-FFF2-40B4-BE49-F238E27FC236}">
                <a16:creationId xmlns:a16="http://schemas.microsoft.com/office/drawing/2014/main" id="{8E1633E4-C0F0-4CFA-B507-25C21F56F432}"/>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2023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167374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sp>
        <p:nvSpPr>
          <p:cNvPr id="5" name="Copyright">
            <a:extLst>
              <a:ext uri="{FF2B5EF4-FFF2-40B4-BE49-F238E27FC236}">
                <a16:creationId xmlns:a16="http://schemas.microsoft.com/office/drawing/2014/main" id="{B192D8F4-84B0-411A-BFB3-1953A4FDE8CD}"/>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4257719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6817" y="3329610"/>
            <a:ext cx="2102496" cy="369966"/>
          </a:xfrm>
          <a:prstGeom prst="rect">
            <a:avLst/>
          </a:prstGeom>
        </p:spPr>
      </p:pic>
    </p:spTree>
    <p:extLst>
      <p:ext uri="{BB962C8B-B14F-4D97-AF65-F5344CB8AC3E}">
        <p14:creationId xmlns:p14="http://schemas.microsoft.com/office/powerpoint/2010/main" val="34133638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sp>
        <p:nvSpPr>
          <p:cNvPr id="3" name="Content Placeholder 2"/>
          <p:cNvSpPr>
            <a:spLocks noGrp="1"/>
          </p:cNvSpPr>
          <p:nvPr>
            <p:ph idx="1"/>
          </p:nvPr>
        </p:nvSpPr>
        <p:spPr>
          <a:xfrm>
            <a:off x="599661" y="1825625"/>
            <a:ext cx="11128070" cy="45851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5"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
        <p:nvSpPr>
          <p:cNvPr id="12" name="Copyright">
            <a:extLst>
              <a:ext uri="{FF2B5EF4-FFF2-40B4-BE49-F238E27FC236}">
                <a16:creationId xmlns:a16="http://schemas.microsoft.com/office/drawing/2014/main" id="{05A19494-8BBA-4DB4-B006-BAA4F4C989F1}"/>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5936178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1112807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2"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
        <p:nvSpPr>
          <p:cNvPr id="13" name="Copyright">
            <a:extLst>
              <a:ext uri="{FF2B5EF4-FFF2-40B4-BE49-F238E27FC236}">
                <a16:creationId xmlns:a16="http://schemas.microsoft.com/office/drawing/2014/main" id="{85D0091F-5B74-4010-A577-430ED2574FC9}"/>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34645511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0" y="1825625"/>
            <a:ext cx="529424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3" name="Content Placeholder 2"/>
          <p:cNvSpPr>
            <a:spLocks noGrp="1"/>
          </p:cNvSpPr>
          <p:nvPr>
            <p:ph idx="10"/>
          </p:nvPr>
        </p:nvSpPr>
        <p:spPr>
          <a:xfrm>
            <a:off x="6433488" y="1825625"/>
            <a:ext cx="529424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4" name="Espaço Reservado para Texto 14"/>
          <p:cNvSpPr>
            <a:spLocks noGrp="1"/>
          </p:cNvSpPr>
          <p:nvPr>
            <p:ph type="body" sz="quarter" idx="11"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
        <p:nvSpPr>
          <p:cNvPr id="4" name="Copyright">
            <a:extLst>
              <a:ext uri="{FF2B5EF4-FFF2-40B4-BE49-F238E27FC236}">
                <a16:creationId xmlns:a16="http://schemas.microsoft.com/office/drawing/2014/main" id="{62766426-CE38-4FDC-9A82-742EFD3D96E8}"/>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2020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36018544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4" name="Content Placeholder 2"/>
          <p:cNvSpPr>
            <a:spLocks noGrp="1"/>
          </p:cNvSpPr>
          <p:nvPr>
            <p:ph idx="12"/>
          </p:nvPr>
        </p:nvSpPr>
        <p:spPr>
          <a:xfrm>
            <a:off x="4396408"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5" name="Content Placeholder 2"/>
          <p:cNvSpPr>
            <a:spLocks noGrp="1"/>
          </p:cNvSpPr>
          <p:nvPr>
            <p:ph idx="13"/>
          </p:nvPr>
        </p:nvSpPr>
        <p:spPr>
          <a:xfrm>
            <a:off x="8193155" y="1845503"/>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6"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
        <p:nvSpPr>
          <p:cNvPr id="4" name="Copyright">
            <a:extLst>
              <a:ext uri="{FF2B5EF4-FFF2-40B4-BE49-F238E27FC236}">
                <a16:creationId xmlns:a16="http://schemas.microsoft.com/office/drawing/2014/main" id="{CC867D80-EFB9-491B-91BD-5B8711469543}"/>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38306604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Tree>
    <p:extLst>
      <p:ext uri="{BB962C8B-B14F-4D97-AF65-F5344CB8AC3E}">
        <p14:creationId xmlns:p14="http://schemas.microsoft.com/office/powerpoint/2010/main" val="24954047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Picture Placeholder 4"/>
          <p:cNvSpPr>
            <a:spLocks noGrp="1"/>
          </p:cNvSpPr>
          <p:nvPr>
            <p:ph type="pic" sz="quarter" idx="11" hasCustomPrompt="1"/>
          </p:nvPr>
        </p:nvSpPr>
        <p:spPr>
          <a:xfrm>
            <a:off x="5775156" y="454152"/>
            <a:ext cx="5974026" cy="5974026"/>
          </a:xfrm>
          <a:prstGeom prst="rect">
            <a:avLst/>
          </a:prstGeom>
          <a:solidFill>
            <a:schemeClr val="bg1">
              <a:lumMod val="95000"/>
            </a:schemeClr>
          </a:solid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5883765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Picture Placeholder 4"/>
          <p:cNvSpPr>
            <a:spLocks noGrp="1"/>
          </p:cNvSpPr>
          <p:nvPr>
            <p:ph type="pic" sz="quarter" idx="11" hasCustomPrompt="1"/>
          </p:nvPr>
        </p:nvSpPr>
        <p:spPr>
          <a:xfrm>
            <a:off x="0" y="2459788"/>
            <a:ext cx="12192000" cy="24330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5894024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3268129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a:p>
        </p:txBody>
      </p:sp>
    </p:spTree>
    <p:extLst>
      <p:ext uri="{BB962C8B-B14F-4D97-AF65-F5344CB8AC3E}">
        <p14:creationId xmlns:p14="http://schemas.microsoft.com/office/powerpoint/2010/main" val="2843637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32125344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a:p>
        </p:txBody>
      </p:sp>
      <p:sp>
        <p:nvSpPr>
          <p:cNvPr id="6" name="Title 4"/>
          <p:cNvSpPr>
            <a:spLocks noGrp="1"/>
          </p:cNvSpPr>
          <p:nvPr>
            <p:ph type="title" hasCustomPrompt="1"/>
          </p:nvPr>
        </p:nvSpPr>
        <p:spPr>
          <a:xfrm>
            <a:off x="1866899" y="4517240"/>
            <a:ext cx="8046357" cy="2438731"/>
          </a:xfrm>
          <a:prstGeom prst="rect">
            <a:avLst/>
          </a:prstGeom>
        </p:spPr>
        <p:txBody>
          <a:bodyPr/>
          <a:lstStyle>
            <a:lvl1pPr>
              <a:defRPr sz="5400"/>
            </a:lvl1pPr>
          </a:lstStyle>
          <a:p>
            <a:r>
              <a:rPr lang="en-US"/>
              <a:t>CLICK TO EDIT MASTER TITLE STYLE</a:t>
            </a:r>
          </a:p>
        </p:txBody>
      </p:sp>
    </p:spTree>
    <p:extLst>
      <p:ext uri="{BB962C8B-B14F-4D97-AF65-F5344CB8AC3E}">
        <p14:creationId xmlns:p14="http://schemas.microsoft.com/office/powerpoint/2010/main" val="29595579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a:p>
        </p:txBody>
      </p:sp>
      <p:cxnSp>
        <p:nvCxnSpPr>
          <p:cNvPr id="6" name="Straight Connector 5"/>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9034518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bg1">
                    <a:alpha val="70000"/>
                  </a:schemeClr>
                </a:solidFill>
              </a:rPr>
              <a:pPr/>
              <a:t>‹#›</a:t>
            </a:fld>
            <a:endParaRPr lang="en-US">
              <a:solidFill>
                <a:schemeClr val="bg1">
                  <a:alpha val="70000"/>
                </a:schemeClr>
              </a:solidFill>
            </a:endParaRPr>
          </a:p>
        </p:txBody>
      </p:sp>
      <p:cxnSp>
        <p:nvCxnSpPr>
          <p:cNvPr id="6" name="Straight Connector 5"/>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0" y="996124"/>
            <a:ext cx="4229100" cy="1621619"/>
          </a:xfrm>
          <a:prstGeom prst="rect">
            <a:avLst/>
          </a:prstGeom>
        </p:spPr>
        <p:txBody>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35922376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000"/>
            </a:lvl1p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2500438"/>
            <a:ext cx="4229100" cy="185712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452346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2618190"/>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6932645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2919787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a:t>CLICK TO EDIT MASTER TITLE STYLE</a:t>
            </a:r>
          </a:p>
        </p:txBody>
      </p:sp>
      <p:sp>
        <p:nvSpPr>
          <p:cNvPr id="7" name="Picture Placeholder 4"/>
          <p:cNvSpPr>
            <a:spLocks noGrp="1"/>
          </p:cNvSpPr>
          <p:nvPr>
            <p:ph type="pic" sz="quarter" idx="11" hasCustomPrompt="1"/>
          </p:nvPr>
        </p:nvSpPr>
        <p:spPr>
          <a:xfrm>
            <a:off x="4653153" y="2290219"/>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2" hasCustomPrompt="1"/>
          </p:nvPr>
        </p:nvSpPr>
        <p:spPr>
          <a:xfrm>
            <a:off x="4653153" y="423510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6725268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8" name="Picture Placeholder 4"/>
          <p:cNvSpPr>
            <a:spLocks noGrp="1"/>
          </p:cNvSpPr>
          <p:nvPr>
            <p:ph type="pic" sz="quarter" idx="12" hasCustomPrompt="1"/>
          </p:nvPr>
        </p:nvSpPr>
        <p:spPr>
          <a:xfrm>
            <a:off x="4653153" y="465523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3" hasCustomPrompt="1"/>
          </p:nvPr>
        </p:nvSpPr>
        <p:spPr>
          <a:xfrm>
            <a:off x="4653153"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4" hasCustomPrompt="1"/>
          </p:nvPr>
        </p:nvSpPr>
        <p:spPr>
          <a:xfrm>
            <a:off x="4653153"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231247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Picture Placeholder 4"/>
          <p:cNvSpPr>
            <a:spLocks noGrp="1"/>
          </p:cNvSpPr>
          <p:nvPr>
            <p:ph type="pic" sz="quarter" idx="13" hasCustomPrompt="1"/>
          </p:nvPr>
        </p:nvSpPr>
        <p:spPr>
          <a:xfrm>
            <a:off x="4653153"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4" hasCustomPrompt="1"/>
          </p:nvPr>
        </p:nvSpPr>
        <p:spPr>
          <a:xfrm>
            <a:off x="4653153"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1789584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996125"/>
            <a:ext cx="8477747" cy="745212"/>
          </a:xfrm>
          <a:prstGeom prst="rect">
            <a:avLst/>
          </a:prstGeom>
        </p:spPr>
        <p:txBody>
          <a:bodyPr/>
          <a:lstStyle>
            <a:lvl1pPr algn="ctr">
              <a:defRPr sz="3600"/>
            </a:lvl1pPr>
          </a:lstStyle>
          <a:p>
            <a:r>
              <a:rPr lang="en-US"/>
              <a:t>CLICK TO EDIT MASTER TITLE STYLE</a:t>
            </a:r>
          </a:p>
        </p:txBody>
      </p:sp>
    </p:spTree>
    <p:extLst>
      <p:ext uri="{BB962C8B-B14F-4D97-AF65-F5344CB8AC3E}">
        <p14:creationId xmlns:p14="http://schemas.microsoft.com/office/powerpoint/2010/main" val="989153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287096" cy="722313"/>
          </a:xfrm>
          <a:prstGeom prst="rect">
            <a:avLst/>
          </a:prstGeom>
        </p:spPr>
        <p:txBody>
          <a:bodyPr/>
          <a:lstStyle>
            <a:lvl1pPr>
              <a:defRPr baseline="0"/>
            </a:lvl1pPr>
          </a:lstStyle>
          <a:p>
            <a:r>
              <a:rPr lang="en-US"/>
              <a:t>Slide title</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9" name="Copyright">
            <a:extLst>
              <a:ext uri="{FF2B5EF4-FFF2-40B4-BE49-F238E27FC236}">
                <a16:creationId xmlns:a16="http://schemas.microsoft.com/office/drawing/2014/main" id="{8E1633E4-C0F0-4CFA-B507-25C21F56F432}"/>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16048075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1759448"/>
            <a:ext cx="4229100" cy="1621619"/>
          </a:xfrm>
          <a:prstGeom prst="rect">
            <a:avLst/>
          </a:prstGeom>
        </p:spPr>
        <p:txBody>
          <a:bodyPr/>
          <a:lstStyle>
            <a:lvl1pPr>
              <a:defRPr sz="3600"/>
            </a:lvl1pPr>
          </a:lstStyle>
          <a:p>
            <a:r>
              <a:rPr lang="en-US"/>
              <a:t>CLICK TO EDIT MASTER TITLE STYLE</a:t>
            </a:r>
          </a:p>
        </p:txBody>
      </p:sp>
      <p:sp>
        <p:nvSpPr>
          <p:cNvPr id="6" name="Picture Placeholder 4"/>
          <p:cNvSpPr>
            <a:spLocks noGrp="1"/>
          </p:cNvSpPr>
          <p:nvPr>
            <p:ph type="pic" sz="quarter" idx="11" hasCustomPrompt="1"/>
          </p:nvPr>
        </p:nvSpPr>
        <p:spPr>
          <a:xfrm>
            <a:off x="0" y="3927944"/>
            <a:ext cx="12192000" cy="293005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8680505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0"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738977"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8487355" y="2313828"/>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8272057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4837707" y="1"/>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837707" y="2289977"/>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4837707" y="4573989"/>
            <a:ext cx="3598627"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2618190"/>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8396558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4885413" y="1"/>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473601" y="2289977"/>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4885413" y="4573989"/>
            <a:ext cx="3113599"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2618190"/>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8511187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a:t>CLICK TO EDIT MASTER TITLE STYLE</a:t>
            </a:r>
          </a:p>
        </p:txBody>
      </p:sp>
      <p:sp>
        <p:nvSpPr>
          <p:cNvPr id="7" name="Rectangle 6"/>
          <p:cNvSpPr/>
          <p:nvPr userDrawn="1"/>
        </p:nvSpPr>
        <p:spPr>
          <a:xfrm>
            <a:off x="0" y="0"/>
            <a:ext cx="990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tx1">
                    <a:lumMod val="50000"/>
                    <a:lumOff val="50000"/>
                    <a:alpha val="70000"/>
                  </a:schemeClr>
                </a:solidFill>
              </a:rPr>
              <a:pPr/>
              <a:t>‹#›</a:t>
            </a:fld>
            <a:endParaRPr lang="en-US">
              <a:solidFill>
                <a:schemeClr val="tx1">
                  <a:lumMod val="50000"/>
                  <a:lumOff val="50000"/>
                  <a:alpha val="70000"/>
                </a:schemeClr>
              </a:solidFill>
            </a:endParaRPr>
          </a:p>
        </p:txBody>
      </p:sp>
      <p:cxnSp>
        <p:nvCxnSpPr>
          <p:cNvPr id="9" name="Straight Connector 8"/>
          <p:cNvCxnSpPr/>
          <p:nvPr userDrawn="1"/>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03981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3371337" y="6418877"/>
            <a:ext cx="513735" cy="227164"/>
          </a:xfrm>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0"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002364" y="996124"/>
            <a:ext cx="4229100" cy="1621619"/>
          </a:xfrm>
          <a:prstGeom prst="rect">
            <a:avLst/>
          </a:prstGeom>
        </p:spPr>
        <p:txBody>
          <a:bodyPr/>
          <a:lstStyle>
            <a:lvl1pPr>
              <a:defRPr sz="3600"/>
            </a:lvl1pPr>
          </a:lstStyle>
          <a:p>
            <a:r>
              <a:rPr lang="en-US"/>
              <a:t>CLICK TO EDIT MASTER TITLE STYLE</a:t>
            </a:r>
          </a:p>
        </p:txBody>
      </p:sp>
      <p:sp>
        <p:nvSpPr>
          <p:cNvPr id="7" name="Rectangle 6"/>
          <p:cNvSpPr/>
          <p:nvPr userDrawn="1"/>
        </p:nvSpPr>
        <p:spPr>
          <a:xfrm>
            <a:off x="3135464" y="0"/>
            <a:ext cx="990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Номер слайда 21"/>
          <p:cNvSpPr txBox="1">
            <a:spLocks/>
          </p:cNvSpPr>
          <p:nvPr userDrawn="1"/>
        </p:nvSpPr>
        <p:spPr>
          <a:xfrm>
            <a:off x="3371337"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tx1">
                    <a:lumMod val="50000"/>
                    <a:lumOff val="50000"/>
                    <a:alpha val="70000"/>
                  </a:schemeClr>
                </a:solidFill>
              </a:rPr>
              <a:pPr/>
              <a:t>‹#›</a:t>
            </a:fld>
            <a:endParaRPr lang="en-US">
              <a:solidFill>
                <a:schemeClr val="tx1">
                  <a:lumMod val="50000"/>
                  <a:lumOff val="50000"/>
                  <a:alpha val="70000"/>
                </a:schemeClr>
              </a:solidFill>
            </a:endParaRPr>
          </a:p>
        </p:txBody>
      </p:sp>
      <p:cxnSp>
        <p:nvCxnSpPr>
          <p:cNvPr id="9" name="Straight Connector 8"/>
          <p:cNvCxnSpPr/>
          <p:nvPr userDrawn="1"/>
        </p:nvCxnSpPr>
        <p:spPr>
          <a:xfrm>
            <a:off x="3604351"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65205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3179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a:t>CLICK TO EDIT MASTER TITLE STYLE</a:t>
            </a:r>
          </a:p>
        </p:txBody>
      </p:sp>
      <p:sp>
        <p:nvSpPr>
          <p:cNvPr id="6" name="Picture Placeholder 4"/>
          <p:cNvSpPr>
            <a:spLocks noGrp="1"/>
          </p:cNvSpPr>
          <p:nvPr>
            <p:ph type="pic" sz="quarter" idx="11" hasCustomPrompt="1"/>
          </p:nvPr>
        </p:nvSpPr>
        <p:spPr>
          <a:xfrm>
            <a:off x="6096001" y="1181099"/>
            <a:ext cx="5524500" cy="28393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2" hasCustomPrompt="1"/>
          </p:nvPr>
        </p:nvSpPr>
        <p:spPr>
          <a:xfrm>
            <a:off x="3628571" y="4020456"/>
            <a:ext cx="3093359" cy="19594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992998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2500438"/>
            <a:ext cx="4229100" cy="1857123"/>
          </a:xfrm>
          <a:prstGeom prst="rect">
            <a:avLst/>
          </a:prstGeom>
        </p:spPr>
        <p:txBody>
          <a:bodyPr/>
          <a:lstStyle/>
          <a:p>
            <a:r>
              <a:rPr lang="en-US"/>
              <a:t>CLICK TO EDIT MASTER TITLE STYLE</a:t>
            </a:r>
          </a:p>
        </p:txBody>
      </p:sp>
      <p:sp>
        <p:nvSpPr>
          <p:cNvPr id="6" name="Picture Placeholder 4"/>
          <p:cNvSpPr>
            <a:spLocks noGrp="1"/>
          </p:cNvSpPr>
          <p:nvPr>
            <p:ph type="pic" sz="quarter" idx="11" hasCustomPrompt="1"/>
          </p:nvPr>
        </p:nvSpPr>
        <p:spPr>
          <a:xfrm>
            <a:off x="10167256" y="0"/>
            <a:ext cx="2024743" cy="31060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2" hasCustomPrompt="1"/>
          </p:nvPr>
        </p:nvSpPr>
        <p:spPr>
          <a:xfrm>
            <a:off x="8142512" y="0"/>
            <a:ext cx="2024743" cy="5696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3" hasCustomPrompt="1"/>
          </p:nvPr>
        </p:nvSpPr>
        <p:spPr>
          <a:xfrm>
            <a:off x="6117769" y="0"/>
            <a:ext cx="2024743" cy="496388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7513096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3" hasCustomPrompt="1"/>
          </p:nvPr>
        </p:nvSpPr>
        <p:spPr>
          <a:xfrm>
            <a:off x="990600" y="1952170"/>
            <a:ext cx="2024743" cy="49058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4" hasCustomPrompt="1"/>
          </p:nvPr>
        </p:nvSpPr>
        <p:spPr>
          <a:xfrm>
            <a:off x="3015343" y="1181101"/>
            <a:ext cx="2024743" cy="567689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5" hasCustomPrompt="1"/>
          </p:nvPr>
        </p:nvSpPr>
        <p:spPr>
          <a:xfrm>
            <a:off x="5040086" y="2728687"/>
            <a:ext cx="2024743" cy="412931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6096000" y="996124"/>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9482194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2618190"/>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429460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6817" y="3329610"/>
            <a:ext cx="2102496" cy="369966"/>
          </a:xfrm>
          <a:prstGeom prst="rect">
            <a:avLst/>
          </a:prstGeom>
        </p:spPr>
      </p:pic>
    </p:spTree>
    <p:extLst>
      <p:ext uri="{BB962C8B-B14F-4D97-AF65-F5344CB8AC3E}">
        <p14:creationId xmlns:p14="http://schemas.microsoft.com/office/powerpoint/2010/main" val="37471055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0" y="0"/>
            <a:ext cx="6096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206448" y="990269"/>
            <a:ext cx="6414052" cy="2438731"/>
          </a:xfrm>
          <a:prstGeom prst="rect">
            <a:avLst/>
          </a:prstGeom>
        </p:spPr>
        <p:txBody>
          <a:bodyPr/>
          <a:lstStyle>
            <a:lvl1pPr>
              <a:defRPr sz="5400"/>
            </a:lvl1pPr>
          </a:lstStyle>
          <a:p>
            <a:r>
              <a:rPr lang="en-US"/>
              <a:t>CLICK TO EDIT MASTER TITLE STYLE</a:t>
            </a:r>
          </a:p>
        </p:txBody>
      </p:sp>
    </p:spTree>
    <p:extLst>
      <p:ext uri="{BB962C8B-B14F-4D97-AF65-F5344CB8AC3E}">
        <p14:creationId xmlns:p14="http://schemas.microsoft.com/office/powerpoint/2010/main" val="5000615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4579951" y="0"/>
            <a:ext cx="7612049"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990269"/>
            <a:ext cx="6414052" cy="2438731"/>
          </a:xfrm>
          <a:prstGeom prst="rect">
            <a:avLst/>
          </a:prstGeom>
        </p:spPr>
        <p:txBody>
          <a:bodyPr/>
          <a:lstStyle>
            <a:lvl1pPr>
              <a:defRPr sz="5400"/>
            </a:lvl1pPr>
          </a:lstStyle>
          <a:p>
            <a:r>
              <a:rPr lang="en-US"/>
              <a:t>CLICK TO EDIT MASTER TITLE STYLE</a:t>
            </a:r>
          </a:p>
        </p:txBody>
      </p:sp>
    </p:spTree>
    <p:extLst>
      <p:ext uri="{BB962C8B-B14F-4D97-AF65-F5344CB8AC3E}">
        <p14:creationId xmlns:p14="http://schemas.microsoft.com/office/powerpoint/2010/main" val="27562445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1866900" y="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Title 4"/>
          <p:cNvSpPr>
            <a:spLocks noGrp="1"/>
          </p:cNvSpPr>
          <p:nvPr>
            <p:ph type="title" hasCustomPrompt="1"/>
          </p:nvPr>
        </p:nvSpPr>
        <p:spPr>
          <a:xfrm>
            <a:off x="1866900" y="3715470"/>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6459690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1866900" y="342900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40305203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1866901" y="3429000"/>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6489701" y="3429000"/>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7221288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2" hasCustomPrompt="1"/>
          </p:nvPr>
        </p:nvSpPr>
        <p:spPr>
          <a:xfrm>
            <a:off x="1866900"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3" hasCustomPrompt="1"/>
          </p:nvPr>
        </p:nvSpPr>
        <p:spPr>
          <a:xfrm>
            <a:off x="5317671"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4" hasCustomPrompt="1"/>
          </p:nvPr>
        </p:nvSpPr>
        <p:spPr>
          <a:xfrm>
            <a:off x="8768443"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4849452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2" hasCustomPrompt="1"/>
          </p:nvPr>
        </p:nvSpPr>
        <p:spPr>
          <a:xfrm>
            <a:off x="1866901"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a:t>CLICK TO EDIT MASTER TITLE STYLE</a:t>
            </a:r>
          </a:p>
        </p:txBody>
      </p:sp>
      <p:sp>
        <p:nvSpPr>
          <p:cNvPr id="13" name="Picture Placeholder 4"/>
          <p:cNvSpPr>
            <a:spLocks noGrp="1"/>
          </p:cNvSpPr>
          <p:nvPr>
            <p:ph type="pic" sz="quarter" idx="13" hasCustomPrompt="1"/>
          </p:nvPr>
        </p:nvSpPr>
        <p:spPr>
          <a:xfrm>
            <a:off x="4322839"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14" hasCustomPrompt="1"/>
          </p:nvPr>
        </p:nvSpPr>
        <p:spPr>
          <a:xfrm>
            <a:off x="6778777"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5" name="Picture Placeholder 4"/>
          <p:cNvSpPr>
            <a:spLocks noGrp="1"/>
          </p:cNvSpPr>
          <p:nvPr>
            <p:ph type="pic" sz="quarter" idx="15" hasCustomPrompt="1"/>
          </p:nvPr>
        </p:nvSpPr>
        <p:spPr>
          <a:xfrm>
            <a:off x="9234715"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7958022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2500438"/>
            <a:ext cx="4229100" cy="1857123"/>
          </a:xfrm>
          <a:prstGeom prst="rect">
            <a:avLst/>
          </a:prstGeom>
        </p:spPr>
        <p:txBody>
          <a:bodyPr/>
          <a:lstStyle/>
          <a:p>
            <a:r>
              <a:rPr lang="en-US"/>
              <a:t>CLICK TO EDIT MASTER TITLE STYLE</a:t>
            </a:r>
          </a:p>
        </p:txBody>
      </p:sp>
      <p:sp>
        <p:nvSpPr>
          <p:cNvPr id="6" name="Picture Placeholder 4"/>
          <p:cNvSpPr>
            <a:spLocks noGrp="1"/>
          </p:cNvSpPr>
          <p:nvPr>
            <p:ph type="pic" sz="quarter" idx="12" hasCustomPrompt="1"/>
          </p:nvPr>
        </p:nvSpPr>
        <p:spPr>
          <a:xfrm>
            <a:off x="7649028" y="2318656"/>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9971315"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4" hasCustomPrompt="1"/>
          </p:nvPr>
        </p:nvSpPr>
        <p:spPr>
          <a:xfrm>
            <a:off x="9971315" y="0"/>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5" hasCustomPrompt="1"/>
          </p:nvPr>
        </p:nvSpPr>
        <p:spPr>
          <a:xfrm>
            <a:off x="9971314"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Picture Placeholder 4"/>
          <p:cNvSpPr>
            <a:spLocks noGrp="1"/>
          </p:cNvSpPr>
          <p:nvPr>
            <p:ph type="pic" sz="quarter" idx="16" hasCustomPrompt="1"/>
          </p:nvPr>
        </p:nvSpPr>
        <p:spPr>
          <a:xfrm>
            <a:off x="7649028"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7" hasCustomPrompt="1"/>
          </p:nvPr>
        </p:nvSpPr>
        <p:spPr>
          <a:xfrm>
            <a:off x="5326741"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40212890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7" hasCustomPrompt="1"/>
          </p:nvPr>
        </p:nvSpPr>
        <p:spPr>
          <a:xfrm>
            <a:off x="18669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8" hasCustomPrompt="1"/>
          </p:nvPr>
        </p:nvSpPr>
        <p:spPr>
          <a:xfrm>
            <a:off x="39433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9" hasCustomPrompt="1"/>
          </p:nvPr>
        </p:nvSpPr>
        <p:spPr>
          <a:xfrm>
            <a:off x="60198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20" hasCustomPrompt="1"/>
          </p:nvPr>
        </p:nvSpPr>
        <p:spPr>
          <a:xfrm>
            <a:off x="80962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21" hasCustomPrompt="1"/>
          </p:nvPr>
        </p:nvSpPr>
        <p:spPr>
          <a:xfrm>
            <a:off x="10172700"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0" y="4653724"/>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5107628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7" hasCustomPrompt="1"/>
          </p:nvPr>
        </p:nvSpPr>
        <p:spPr>
          <a:xfrm>
            <a:off x="1866901"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8" hasCustomPrompt="1"/>
          </p:nvPr>
        </p:nvSpPr>
        <p:spPr>
          <a:xfrm>
            <a:off x="4890408"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9" hasCustomPrompt="1"/>
          </p:nvPr>
        </p:nvSpPr>
        <p:spPr>
          <a:xfrm>
            <a:off x="7913915"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1000025"/>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107228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sp>
        <p:nvSpPr>
          <p:cNvPr id="3" name="Content Placeholder 2"/>
          <p:cNvSpPr>
            <a:spLocks noGrp="1"/>
          </p:cNvSpPr>
          <p:nvPr>
            <p:ph idx="1"/>
          </p:nvPr>
        </p:nvSpPr>
        <p:spPr>
          <a:xfrm>
            <a:off x="599661" y="1825625"/>
            <a:ext cx="11128070" cy="45851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5"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
        <p:nvSpPr>
          <p:cNvPr id="12" name="Copyright">
            <a:extLst>
              <a:ext uri="{FF2B5EF4-FFF2-40B4-BE49-F238E27FC236}">
                <a16:creationId xmlns:a16="http://schemas.microsoft.com/office/drawing/2014/main" id="{05A19494-8BBA-4DB4-B006-BAA4F4C989F1}"/>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11978968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3" hasCustomPrompt="1"/>
          </p:nvPr>
        </p:nvSpPr>
        <p:spPr>
          <a:xfrm>
            <a:off x="0"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4" hasCustomPrompt="1"/>
          </p:nvPr>
        </p:nvSpPr>
        <p:spPr>
          <a:xfrm>
            <a:off x="3060095"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5" hasCustomPrompt="1"/>
          </p:nvPr>
        </p:nvSpPr>
        <p:spPr>
          <a:xfrm>
            <a:off x="6120190"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6" hasCustomPrompt="1"/>
          </p:nvPr>
        </p:nvSpPr>
        <p:spPr>
          <a:xfrm>
            <a:off x="9180286"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2297616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0" y="1181100"/>
            <a:ext cx="7326086"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27228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0" y="0"/>
            <a:ext cx="4361543"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Rectangle 5"/>
          <p:cNvSpPr/>
          <p:nvPr userDrawn="1"/>
        </p:nvSpPr>
        <p:spPr>
          <a:xfrm>
            <a:off x="4361543" y="-1"/>
            <a:ext cx="2227943" cy="68652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p:cNvSpPr>
            <a:spLocks noGrp="1"/>
          </p:cNvSpPr>
          <p:nvPr>
            <p:ph type="title" hasCustomPrompt="1"/>
          </p:nvPr>
        </p:nvSpPr>
        <p:spPr>
          <a:xfrm>
            <a:off x="7391400" y="1000025"/>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795730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6531429" y="1000025"/>
            <a:ext cx="5089071"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8191562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0" y="0"/>
            <a:ext cx="3080468"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1977086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1866900" y="1000025"/>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15391922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2618190"/>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4939154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Picture Placeholder 4"/>
          <p:cNvSpPr>
            <a:spLocks noGrp="1"/>
          </p:cNvSpPr>
          <p:nvPr>
            <p:ph type="pic" sz="quarter" idx="11" hasCustomPrompt="1"/>
          </p:nvPr>
        </p:nvSpPr>
        <p:spPr>
          <a:xfrm>
            <a:off x="3699328" y="1181100"/>
            <a:ext cx="4793343"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1866900" y="1767466"/>
            <a:ext cx="4229100" cy="1857123"/>
          </a:xfrm>
          <a:prstGeom prst="rect">
            <a:avLst/>
          </a:prstGeom>
        </p:spPr>
        <p:txBody>
          <a:bodyPr/>
          <a:lstStyle/>
          <a:p>
            <a:r>
              <a:rPr lang="en-US"/>
              <a:t>CLICK TO EDIT MASTER TITLE STYLE</a:t>
            </a:r>
          </a:p>
        </p:txBody>
      </p:sp>
      <p:sp>
        <p:nvSpPr>
          <p:cNvPr id="8" name="Picture Placeholder 4"/>
          <p:cNvSpPr>
            <a:spLocks noGrp="1"/>
          </p:cNvSpPr>
          <p:nvPr>
            <p:ph type="pic" sz="quarter" idx="13" hasCustomPrompt="1"/>
          </p:nvPr>
        </p:nvSpPr>
        <p:spPr>
          <a:xfrm>
            <a:off x="9927771"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4" hasCustomPrompt="1"/>
          </p:nvPr>
        </p:nvSpPr>
        <p:spPr>
          <a:xfrm>
            <a:off x="7531100"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4993009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7" hasCustomPrompt="1"/>
          </p:nvPr>
        </p:nvSpPr>
        <p:spPr>
          <a:xfrm>
            <a:off x="1866901" y="1181100"/>
            <a:ext cx="1406070" cy="1406070"/>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Oval 5"/>
          <p:cNvSpPr/>
          <p:nvPr userDrawn="1"/>
        </p:nvSpPr>
        <p:spPr>
          <a:xfrm>
            <a:off x="1448707" y="762906"/>
            <a:ext cx="2242457" cy="2242457"/>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16431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1000025"/>
            <a:ext cx="4229100" cy="1621619"/>
          </a:xfrm>
          <a:prstGeom prst="rect">
            <a:avLst/>
          </a:prstGeom>
        </p:spPr>
        <p:txBody>
          <a:bodyPr/>
          <a:lstStyle>
            <a:lvl1pPr>
              <a:defRPr sz="3600"/>
            </a:lvl1pPr>
          </a:lstStyle>
          <a:p>
            <a:r>
              <a:rPr lang="en-US"/>
              <a:t>CLICK TO EDIT MASTER TITLE STYLE</a:t>
            </a:r>
          </a:p>
        </p:txBody>
      </p:sp>
      <p:sp>
        <p:nvSpPr>
          <p:cNvPr id="6" name="Picture Placeholder 4"/>
          <p:cNvSpPr>
            <a:spLocks noGrp="1"/>
          </p:cNvSpPr>
          <p:nvPr>
            <p:ph type="pic" sz="quarter" idx="11" hasCustomPrompt="1"/>
          </p:nvPr>
        </p:nvSpPr>
        <p:spPr>
          <a:xfrm>
            <a:off x="0" y="2358570"/>
            <a:ext cx="12192000" cy="44994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550037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1112807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2"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
        <p:nvSpPr>
          <p:cNvPr id="13" name="Copyright">
            <a:extLst>
              <a:ext uri="{FF2B5EF4-FFF2-40B4-BE49-F238E27FC236}">
                <a16:creationId xmlns:a16="http://schemas.microsoft.com/office/drawing/2014/main" id="{85D0091F-5B74-4010-A577-430ED2574FC9}"/>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7391259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1000025"/>
            <a:ext cx="4229100" cy="1621619"/>
          </a:xfrm>
          <a:prstGeom prst="rect">
            <a:avLst/>
          </a:prstGeom>
        </p:spPr>
        <p:txBody>
          <a:bodyPr/>
          <a:lstStyle>
            <a:lvl1pPr>
              <a:defRPr sz="3600"/>
            </a:lvl1pPr>
          </a:lstStyle>
          <a:p>
            <a:r>
              <a:rPr lang="en-US"/>
              <a:t>CLICK TO EDIT MASTER TITLE STYLE</a:t>
            </a:r>
          </a:p>
        </p:txBody>
      </p:sp>
      <p:sp>
        <p:nvSpPr>
          <p:cNvPr id="10" name="Picture Placeholder 4"/>
          <p:cNvSpPr>
            <a:spLocks noGrp="1"/>
          </p:cNvSpPr>
          <p:nvPr>
            <p:ph type="pic" sz="quarter" idx="17" hasCustomPrompt="1"/>
          </p:nvPr>
        </p:nvSpPr>
        <p:spPr>
          <a:xfrm>
            <a:off x="18669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8" hasCustomPrompt="1"/>
          </p:nvPr>
        </p:nvSpPr>
        <p:spPr>
          <a:xfrm>
            <a:off x="39433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9" hasCustomPrompt="1"/>
          </p:nvPr>
        </p:nvSpPr>
        <p:spPr>
          <a:xfrm>
            <a:off x="60198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3" name="Picture Placeholder 4"/>
          <p:cNvSpPr>
            <a:spLocks noGrp="1"/>
          </p:cNvSpPr>
          <p:nvPr>
            <p:ph type="pic" sz="quarter" idx="20" hasCustomPrompt="1"/>
          </p:nvPr>
        </p:nvSpPr>
        <p:spPr>
          <a:xfrm>
            <a:off x="80962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21" hasCustomPrompt="1"/>
          </p:nvPr>
        </p:nvSpPr>
        <p:spPr>
          <a:xfrm>
            <a:off x="10172700"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5" name="Picture Placeholder 4"/>
          <p:cNvSpPr>
            <a:spLocks noGrp="1"/>
          </p:cNvSpPr>
          <p:nvPr>
            <p:ph type="pic" sz="quarter" idx="22" hasCustomPrompt="1"/>
          </p:nvPr>
        </p:nvSpPr>
        <p:spPr>
          <a:xfrm>
            <a:off x="18669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6" name="Picture Placeholder 4"/>
          <p:cNvSpPr>
            <a:spLocks noGrp="1"/>
          </p:cNvSpPr>
          <p:nvPr>
            <p:ph type="pic" sz="quarter" idx="23" hasCustomPrompt="1"/>
          </p:nvPr>
        </p:nvSpPr>
        <p:spPr>
          <a:xfrm>
            <a:off x="39433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7" name="Picture Placeholder 4"/>
          <p:cNvSpPr>
            <a:spLocks noGrp="1"/>
          </p:cNvSpPr>
          <p:nvPr>
            <p:ph type="pic" sz="quarter" idx="24" hasCustomPrompt="1"/>
          </p:nvPr>
        </p:nvSpPr>
        <p:spPr>
          <a:xfrm>
            <a:off x="60198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8" name="Picture Placeholder 4"/>
          <p:cNvSpPr>
            <a:spLocks noGrp="1"/>
          </p:cNvSpPr>
          <p:nvPr>
            <p:ph type="pic" sz="quarter" idx="25" hasCustomPrompt="1"/>
          </p:nvPr>
        </p:nvSpPr>
        <p:spPr>
          <a:xfrm>
            <a:off x="80962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9" name="Picture Placeholder 4"/>
          <p:cNvSpPr>
            <a:spLocks noGrp="1"/>
          </p:cNvSpPr>
          <p:nvPr>
            <p:ph type="pic" sz="quarter" idx="26" hasCustomPrompt="1"/>
          </p:nvPr>
        </p:nvSpPr>
        <p:spPr>
          <a:xfrm>
            <a:off x="10172700"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1522690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1000025"/>
            <a:ext cx="4229100" cy="1621619"/>
          </a:xfrm>
          <a:prstGeom prst="rect">
            <a:avLst/>
          </a:prstGeom>
        </p:spPr>
        <p:txBody>
          <a:bodyPr/>
          <a:lstStyle>
            <a:lvl1pPr>
              <a:defRPr sz="3600"/>
            </a:lvl1pPr>
          </a:lstStyle>
          <a:p>
            <a:r>
              <a:rPr lang="en-US"/>
              <a:t>CLICK TO EDIT MASTER TITLE STYLE</a:t>
            </a:r>
          </a:p>
        </p:txBody>
      </p:sp>
      <p:sp>
        <p:nvSpPr>
          <p:cNvPr id="10" name="Picture Placeholder 4"/>
          <p:cNvSpPr>
            <a:spLocks noGrp="1"/>
          </p:cNvSpPr>
          <p:nvPr>
            <p:ph type="pic" sz="quarter" idx="17" hasCustomPrompt="1"/>
          </p:nvPr>
        </p:nvSpPr>
        <p:spPr>
          <a:xfrm>
            <a:off x="18669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8" hasCustomPrompt="1"/>
          </p:nvPr>
        </p:nvSpPr>
        <p:spPr>
          <a:xfrm>
            <a:off x="39433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9" hasCustomPrompt="1"/>
          </p:nvPr>
        </p:nvSpPr>
        <p:spPr>
          <a:xfrm>
            <a:off x="60198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3" name="Picture Placeholder 4"/>
          <p:cNvSpPr>
            <a:spLocks noGrp="1"/>
          </p:cNvSpPr>
          <p:nvPr>
            <p:ph type="pic" sz="quarter" idx="20" hasCustomPrompt="1"/>
          </p:nvPr>
        </p:nvSpPr>
        <p:spPr>
          <a:xfrm>
            <a:off x="80962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21" hasCustomPrompt="1"/>
          </p:nvPr>
        </p:nvSpPr>
        <p:spPr>
          <a:xfrm>
            <a:off x="10172700"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1333069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Team 2">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9367481" y="2332758"/>
            <a:ext cx="1467994" cy="1467577"/>
          </a:xfrm>
          <a:prstGeom prst="ellipse">
            <a:avLst/>
          </a:prstGeom>
        </p:spPr>
        <p:txBody>
          <a:bodyPr>
            <a:normAutofit/>
          </a:bodyPr>
          <a:lstStyle>
            <a:lvl1pPr>
              <a:defRPr sz="1150" b="0" i="0">
                <a:latin typeface="Lato Light" charset="0"/>
                <a:ea typeface="Lato Light" charset="0"/>
                <a:cs typeface="Lato Light" charset="0"/>
              </a:defRPr>
            </a:lvl1pPr>
          </a:lstStyle>
          <a:p>
            <a:endParaRPr lang="en-US"/>
          </a:p>
        </p:txBody>
      </p:sp>
      <p:sp>
        <p:nvSpPr>
          <p:cNvPr id="15" name="Picture Placeholder 3"/>
          <p:cNvSpPr>
            <a:spLocks noGrp="1"/>
          </p:cNvSpPr>
          <p:nvPr>
            <p:ph type="pic" sz="quarter" idx="12"/>
          </p:nvPr>
        </p:nvSpPr>
        <p:spPr>
          <a:xfrm>
            <a:off x="6703597" y="2332758"/>
            <a:ext cx="1467994" cy="1467577"/>
          </a:xfrm>
          <a:prstGeom prst="ellipse">
            <a:avLst/>
          </a:prstGeom>
        </p:spPr>
        <p:txBody>
          <a:bodyPr>
            <a:normAutofit/>
          </a:bodyPr>
          <a:lstStyle>
            <a:lvl1pPr>
              <a:defRPr sz="1150" b="0" i="0">
                <a:latin typeface="Lato Light" charset="0"/>
                <a:ea typeface="Lato Light" charset="0"/>
                <a:cs typeface="Lato Light" charset="0"/>
              </a:defRPr>
            </a:lvl1pPr>
          </a:lstStyle>
          <a:p>
            <a:endParaRPr lang="en-US"/>
          </a:p>
        </p:txBody>
      </p:sp>
      <p:sp>
        <p:nvSpPr>
          <p:cNvPr id="25" name="Picture Placeholder 3"/>
          <p:cNvSpPr>
            <a:spLocks noGrp="1"/>
          </p:cNvSpPr>
          <p:nvPr>
            <p:ph type="pic" sz="quarter" idx="13"/>
          </p:nvPr>
        </p:nvSpPr>
        <p:spPr>
          <a:xfrm>
            <a:off x="4005414" y="2332758"/>
            <a:ext cx="1467994" cy="1467577"/>
          </a:xfrm>
          <a:prstGeom prst="ellipse">
            <a:avLst/>
          </a:prstGeom>
        </p:spPr>
        <p:txBody>
          <a:bodyPr>
            <a:normAutofit/>
          </a:bodyPr>
          <a:lstStyle>
            <a:lvl1pPr>
              <a:defRPr sz="1150" b="0" i="0">
                <a:latin typeface="Lato Light" charset="0"/>
                <a:ea typeface="Lato Light" charset="0"/>
                <a:cs typeface="Lato Light" charset="0"/>
              </a:defRPr>
            </a:lvl1pPr>
          </a:lstStyle>
          <a:p>
            <a:endParaRPr lang="en-US"/>
          </a:p>
        </p:txBody>
      </p:sp>
      <p:sp>
        <p:nvSpPr>
          <p:cNvPr id="34" name="Picture Placeholder 3"/>
          <p:cNvSpPr>
            <a:spLocks noGrp="1"/>
          </p:cNvSpPr>
          <p:nvPr>
            <p:ph type="pic" sz="quarter" idx="14"/>
          </p:nvPr>
        </p:nvSpPr>
        <p:spPr>
          <a:xfrm>
            <a:off x="1341531" y="2332758"/>
            <a:ext cx="1467994" cy="1467577"/>
          </a:xfrm>
          <a:prstGeom prst="ellipse">
            <a:avLst/>
          </a:prstGeom>
        </p:spPr>
        <p:txBody>
          <a:bodyPr>
            <a:normAutofit/>
          </a:bodyPr>
          <a:lstStyle>
            <a:lvl1pPr>
              <a:defRPr sz="1150" b="0" i="0">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032012191"/>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4102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74B31-D618-84C5-E482-9A0240F5F6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72FFDF-6E03-7909-10A2-20049BE8A7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AE4EAA-EE99-5759-82E1-EE698F12B2C8}"/>
              </a:ext>
            </a:extLst>
          </p:cNvPr>
          <p:cNvSpPr>
            <a:spLocks noGrp="1"/>
          </p:cNvSpPr>
          <p:nvPr>
            <p:ph type="dt" sz="half" idx="10"/>
          </p:nvPr>
        </p:nvSpPr>
        <p:spPr/>
        <p:txBody>
          <a:bodyPr/>
          <a:lstStyle/>
          <a:p>
            <a:fld id="{D49906B0-5687-48E8-AAC7-712AC1E3DE8A}" type="datetimeFigureOut">
              <a:rPr lang="en-US" smtClean="0"/>
              <a:t>2/2/2026</a:t>
            </a:fld>
            <a:endParaRPr lang="en-US"/>
          </a:p>
        </p:txBody>
      </p:sp>
      <p:sp>
        <p:nvSpPr>
          <p:cNvPr id="5" name="Footer Placeholder 4">
            <a:extLst>
              <a:ext uri="{FF2B5EF4-FFF2-40B4-BE49-F238E27FC236}">
                <a16:creationId xmlns:a16="http://schemas.microsoft.com/office/drawing/2014/main" id="{3A5462B2-F0D0-8F48-919D-B4F9EA0C8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D7F07-A76D-65B2-83D1-DFB026CF4DD1}"/>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10731397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36600-ECD2-2753-6687-3E1E449263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5B2B1F-269F-1110-A618-DAD8266929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F5DC4-E815-CB6D-2A4D-C3ABCBDC6BDA}"/>
              </a:ext>
            </a:extLst>
          </p:cNvPr>
          <p:cNvSpPr>
            <a:spLocks noGrp="1"/>
          </p:cNvSpPr>
          <p:nvPr>
            <p:ph type="dt" sz="half" idx="10"/>
          </p:nvPr>
        </p:nvSpPr>
        <p:spPr/>
        <p:txBody>
          <a:bodyPr/>
          <a:lstStyle/>
          <a:p>
            <a:fld id="{D49906B0-5687-48E8-AAC7-712AC1E3DE8A}" type="datetimeFigureOut">
              <a:rPr lang="en-US" smtClean="0"/>
              <a:t>2/2/2026</a:t>
            </a:fld>
            <a:endParaRPr lang="en-US"/>
          </a:p>
        </p:txBody>
      </p:sp>
      <p:sp>
        <p:nvSpPr>
          <p:cNvPr id="5" name="Footer Placeholder 4">
            <a:extLst>
              <a:ext uri="{FF2B5EF4-FFF2-40B4-BE49-F238E27FC236}">
                <a16:creationId xmlns:a16="http://schemas.microsoft.com/office/drawing/2014/main" id="{F0891773-0900-19E6-DD7D-F1A1A1CB9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AC959-AF38-AAB2-B9BE-7C521AD40461}"/>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105175501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38476-DAEF-5AA6-4F14-7C97711FF8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F402D5-6F1E-F522-30D1-6C08EFEDF5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8FC922-542C-76CB-9CFD-9DA5999B8243}"/>
              </a:ext>
            </a:extLst>
          </p:cNvPr>
          <p:cNvSpPr>
            <a:spLocks noGrp="1"/>
          </p:cNvSpPr>
          <p:nvPr>
            <p:ph type="dt" sz="half" idx="10"/>
          </p:nvPr>
        </p:nvSpPr>
        <p:spPr/>
        <p:txBody>
          <a:bodyPr/>
          <a:lstStyle/>
          <a:p>
            <a:fld id="{D49906B0-5687-48E8-AAC7-712AC1E3DE8A}" type="datetimeFigureOut">
              <a:rPr lang="en-US" smtClean="0"/>
              <a:t>2/2/2026</a:t>
            </a:fld>
            <a:endParaRPr lang="en-US"/>
          </a:p>
        </p:txBody>
      </p:sp>
      <p:sp>
        <p:nvSpPr>
          <p:cNvPr id="5" name="Footer Placeholder 4">
            <a:extLst>
              <a:ext uri="{FF2B5EF4-FFF2-40B4-BE49-F238E27FC236}">
                <a16:creationId xmlns:a16="http://schemas.microsoft.com/office/drawing/2014/main" id="{4B942C31-1126-2464-65F2-5514E60D8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0100B-0F86-5628-8DFD-F0A5C29177AF}"/>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15181070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EB586-C98A-EFC9-85BC-3BBDA9751C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2AD2BB-9F6A-5594-8495-918AB1AC35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823931-5F13-9E0C-4A84-C0B3A85E99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2B03A7-251E-617F-E0B8-2C9F034B2F71}"/>
              </a:ext>
            </a:extLst>
          </p:cNvPr>
          <p:cNvSpPr>
            <a:spLocks noGrp="1"/>
          </p:cNvSpPr>
          <p:nvPr>
            <p:ph type="dt" sz="half" idx="10"/>
          </p:nvPr>
        </p:nvSpPr>
        <p:spPr/>
        <p:txBody>
          <a:bodyPr/>
          <a:lstStyle/>
          <a:p>
            <a:fld id="{D49906B0-5687-48E8-AAC7-712AC1E3DE8A}" type="datetimeFigureOut">
              <a:rPr lang="en-US" smtClean="0"/>
              <a:t>2/2/2026</a:t>
            </a:fld>
            <a:endParaRPr lang="en-US"/>
          </a:p>
        </p:txBody>
      </p:sp>
      <p:sp>
        <p:nvSpPr>
          <p:cNvPr id="6" name="Footer Placeholder 5">
            <a:extLst>
              <a:ext uri="{FF2B5EF4-FFF2-40B4-BE49-F238E27FC236}">
                <a16:creationId xmlns:a16="http://schemas.microsoft.com/office/drawing/2014/main" id="{7EA8F8C9-5E12-B380-6224-7FC90A268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F817AF-A1CC-3ACF-84B1-DD223CD3475A}"/>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6188315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24213-9B13-984F-965E-2F77BCB831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9D809E-FCCD-C75F-5D56-B3645305F4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22886E-4870-6628-9969-B40E635333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98F0E7-A9DC-55A4-41E9-2EEC2FC8F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114F50-513D-5823-35EA-12BD1CC1C9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03696B-AE78-998D-B5FA-B83E5868A902}"/>
              </a:ext>
            </a:extLst>
          </p:cNvPr>
          <p:cNvSpPr>
            <a:spLocks noGrp="1"/>
          </p:cNvSpPr>
          <p:nvPr>
            <p:ph type="dt" sz="half" idx="10"/>
          </p:nvPr>
        </p:nvSpPr>
        <p:spPr/>
        <p:txBody>
          <a:bodyPr/>
          <a:lstStyle/>
          <a:p>
            <a:fld id="{D49906B0-5687-48E8-AAC7-712AC1E3DE8A}" type="datetimeFigureOut">
              <a:rPr lang="en-US" smtClean="0"/>
              <a:t>2/2/2026</a:t>
            </a:fld>
            <a:endParaRPr lang="en-US"/>
          </a:p>
        </p:txBody>
      </p:sp>
      <p:sp>
        <p:nvSpPr>
          <p:cNvPr id="8" name="Footer Placeholder 7">
            <a:extLst>
              <a:ext uri="{FF2B5EF4-FFF2-40B4-BE49-F238E27FC236}">
                <a16:creationId xmlns:a16="http://schemas.microsoft.com/office/drawing/2014/main" id="{96A73621-7685-03DB-DACD-C50E28BB9E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9E3AED-8E3D-F656-F373-C16D8F5E7D5B}"/>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25250459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DDE8-0BB3-D034-CB48-16F27F01C7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36CFD1-284E-767C-9054-84401CC6C4CA}"/>
              </a:ext>
            </a:extLst>
          </p:cNvPr>
          <p:cNvSpPr>
            <a:spLocks noGrp="1"/>
          </p:cNvSpPr>
          <p:nvPr>
            <p:ph type="dt" sz="half" idx="10"/>
          </p:nvPr>
        </p:nvSpPr>
        <p:spPr/>
        <p:txBody>
          <a:bodyPr/>
          <a:lstStyle/>
          <a:p>
            <a:fld id="{D49906B0-5687-48E8-AAC7-712AC1E3DE8A}" type="datetimeFigureOut">
              <a:rPr lang="en-US" smtClean="0"/>
              <a:t>2/2/2026</a:t>
            </a:fld>
            <a:endParaRPr lang="en-US"/>
          </a:p>
        </p:txBody>
      </p:sp>
      <p:sp>
        <p:nvSpPr>
          <p:cNvPr id="4" name="Footer Placeholder 3">
            <a:extLst>
              <a:ext uri="{FF2B5EF4-FFF2-40B4-BE49-F238E27FC236}">
                <a16:creationId xmlns:a16="http://schemas.microsoft.com/office/drawing/2014/main" id="{E608AEF5-0ED9-EAF0-9019-46DB0E861F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006823-8B6E-63F0-B623-72E9546EDD1A}"/>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2174101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0" y="1825625"/>
            <a:ext cx="529424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3" name="Content Placeholder 2"/>
          <p:cNvSpPr>
            <a:spLocks noGrp="1"/>
          </p:cNvSpPr>
          <p:nvPr>
            <p:ph idx="10"/>
          </p:nvPr>
        </p:nvSpPr>
        <p:spPr>
          <a:xfrm>
            <a:off x="6433488" y="1825625"/>
            <a:ext cx="529424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4" name="Espaço Reservado para Texto 14"/>
          <p:cNvSpPr>
            <a:spLocks noGrp="1"/>
          </p:cNvSpPr>
          <p:nvPr>
            <p:ph type="body" sz="quarter" idx="11"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
        <p:nvSpPr>
          <p:cNvPr id="4" name="Copyright">
            <a:extLst>
              <a:ext uri="{FF2B5EF4-FFF2-40B4-BE49-F238E27FC236}">
                <a16:creationId xmlns:a16="http://schemas.microsoft.com/office/drawing/2014/main" id="{62766426-CE38-4FDC-9A82-742EFD3D96E8}"/>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2020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5435022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FACA7A-494F-E259-101D-1C2522714B0D}"/>
              </a:ext>
            </a:extLst>
          </p:cNvPr>
          <p:cNvSpPr>
            <a:spLocks noGrp="1"/>
          </p:cNvSpPr>
          <p:nvPr>
            <p:ph type="dt" sz="half" idx="10"/>
          </p:nvPr>
        </p:nvSpPr>
        <p:spPr/>
        <p:txBody>
          <a:bodyPr/>
          <a:lstStyle/>
          <a:p>
            <a:fld id="{D49906B0-5687-48E8-AAC7-712AC1E3DE8A}" type="datetimeFigureOut">
              <a:rPr lang="en-US" smtClean="0"/>
              <a:t>2/2/2026</a:t>
            </a:fld>
            <a:endParaRPr lang="en-US"/>
          </a:p>
        </p:txBody>
      </p:sp>
      <p:sp>
        <p:nvSpPr>
          <p:cNvPr id="3" name="Footer Placeholder 2">
            <a:extLst>
              <a:ext uri="{FF2B5EF4-FFF2-40B4-BE49-F238E27FC236}">
                <a16:creationId xmlns:a16="http://schemas.microsoft.com/office/drawing/2014/main" id="{689F5C03-01F5-6991-737B-87D430591F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E2F873-9097-CBA4-CEF4-D637C805A454}"/>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24885934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DFAD8-DF08-464B-369A-6E3516D5F0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4C92C5-B223-BC3F-5EC0-1104012D87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8B7B50-72C5-F65E-FA2A-FC3D74FF4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1F441C-29D1-C8E2-9CCB-8374203953CE}"/>
              </a:ext>
            </a:extLst>
          </p:cNvPr>
          <p:cNvSpPr>
            <a:spLocks noGrp="1"/>
          </p:cNvSpPr>
          <p:nvPr>
            <p:ph type="dt" sz="half" idx="10"/>
          </p:nvPr>
        </p:nvSpPr>
        <p:spPr/>
        <p:txBody>
          <a:bodyPr/>
          <a:lstStyle/>
          <a:p>
            <a:fld id="{D49906B0-5687-48E8-AAC7-712AC1E3DE8A}" type="datetimeFigureOut">
              <a:rPr lang="en-US" smtClean="0"/>
              <a:t>2/2/2026</a:t>
            </a:fld>
            <a:endParaRPr lang="en-US"/>
          </a:p>
        </p:txBody>
      </p:sp>
      <p:sp>
        <p:nvSpPr>
          <p:cNvPr id="6" name="Footer Placeholder 5">
            <a:extLst>
              <a:ext uri="{FF2B5EF4-FFF2-40B4-BE49-F238E27FC236}">
                <a16:creationId xmlns:a16="http://schemas.microsoft.com/office/drawing/2014/main" id="{F58B354F-9D2E-4EFE-32F0-83135377A7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8C072-5CD6-3192-4863-6C0FE5A465E3}"/>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16808435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6C59C-240F-0B9E-B952-420B94644F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C18515-21F7-B1D0-E4CB-2DDB7A704A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45B8D0-C2A2-2E79-1DE2-C1C060218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59F91-7FF9-84D3-6A3C-A30778832220}"/>
              </a:ext>
            </a:extLst>
          </p:cNvPr>
          <p:cNvSpPr>
            <a:spLocks noGrp="1"/>
          </p:cNvSpPr>
          <p:nvPr>
            <p:ph type="dt" sz="half" idx="10"/>
          </p:nvPr>
        </p:nvSpPr>
        <p:spPr/>
        <p:txBody>
          <a:bodyPr/>
          <a:lstStyle/>
          <a:p>
            <a:fld id="{D49906B0-5687-48E8-AAC7-712AC1E3DE8A}" type="datetimeFigureOut">
              <a:rPr lang="en-US" smtClean="0"/>
              <a:t>2/2/2026</a:t>
            </a:fld>
            <a:endParaRPr lang="en-US"/>
          </a:p>
        </p:txBody>
      </p:sp>
      <p:sp>
        <p:nvSpPr>
          <p:cNvPr id="6" name="Footer Placeholder 5">
            <a:extLst>
              <a:ext uri="{FF2B5EF4-FFF2-40B4-BE49-F238E27FC236}">
                <a16:creationId xmlns:a16="http://schemas.microsoft.com/office/drawing/2014/main" id="{F14B1E6E-8D2F-5249-C437-9F648C8BE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A57FF8-48FF-6852-92CF-E69EED282CFF}"/>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24556941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1465B-5F68-3729-C1BD-49A2EA14AE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DC367-681B-D978-0F57-5A39CBC210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6A73A-CF39-3BFC-958C-5FB536E37917}"/>
              </a:ext>
            </a:extLst>
          </p:cNvPr>
          <p:cNvSpPr>
            <a:spLocks noGrp="1"/>
          </p:cNvSpPr>
          <p:nvPr>
            <p:ph type="dt" sz="half" idx="10"/>
          </p:nvPr>
        </p:nvSpPr>
        <p:spPr/>
        <p:txBody>
          <a:bodyPr/>
          <a:lstStyle/>
          <a:p>
            <a:fld id="{D49906B0-5687-48E8-AAC7-712AC1E3DE8A}" type="datetimeFigureOut">
              <a:rPr lang="en-US" smtClean="0"/>
              <a:t>2/2/2026</a:t>
            </a:fld>
            <a:endParaRPr lang="en-US"/>
          </a:p>
        </p:txBody>
      </p:sp>
      <p:sp>
        <p:nvSpPr>
          <p:cNvPr id="5" name="Footer Placeholder 4">
            <a:extLst>
              <a:ext uri="{FF2B5EF4-FFF2-40B4-BE49-F238E27FC236}">
                <a16:creationId xmlns:a16="http://schemas.microsoft.com/office/drawing/2014/main" id="{26AD420D-8820-6CFA-3CA5-FBBC9B5C3B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DAC96-3027-4FEC-D05C-C0AD601C2594}"/>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4125297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A0DAB4-A3B6-7E3C-7632-990DDBACCD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087E4B-DCBB-FE04-B03C-B99F5B1AB5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8A0051-1AD2-6B50-C289-EA7CD3ABE497}"/>
              </a:ext>
            </a:extLst>
          </p:cNvPr>
          <p:cNvSpPr>
            <a:spLocks noGrp="1"/>
          </p:cNvSpPr>
          <p:nvPr>
            <p:ph type="dt" sz="half" idx="10"/>
          </p:nvPr>
        </p:nvSpPr>
        <p:spPr/>
        <p:txBody>
          <a:bodyPr/>
          <a:lstStyle/>
          <a:p>
            <a:fld id="{D49906B0-5687-48E8-AAC7-712AC1E3DE8A}" type="datetimeFigureOut">
              <a:rPr lang="en-US" smtClean="0"/>
              <a:t>2/2/2026</a:t>
            </a:fld>
            <a:endParaRPr lang="en-US"/>
          </a:p>
        </p:txBody>
      </p:sp>
      <p:sp>
        <p:nvSpPr>
          <p:cNvPr id="5" name="Footer Placeholder 4">
            <a:extLst>
              <a:ext uri="{FF2B5EF4-FFF2-40B4-BE49-F238E27FC236}">
                <a16:creationId xmlns:a16="http://schemas.microsoft.com/office/drawing/2014/main" id="{F916E3D7-0611-6DFC-BAA0-672D45D16A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1447D1-88CE-9484-F2B9-1DE2D79F7DEA}"/>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16218691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7146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1112807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2"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pic>
        <p:nvPicPr>
          <p:cNvPr id="4" name="Image 1" descr="preencoded.png">
            <a:extLst>
              <a:ext uri="{FF2B5EF4-FFF2-40B4-BE49-F238E27FC236}">
                <a16:creationId xmlns:a16="http://schemas.microsoft.com/office/drawing/2014/main" id="{C74EDAC6-FEAA-C440-2113-C8B037C4FDA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02641" y="6393817"/>
            <a:ext cx="1925090" cy="356086"/>
          </a:xfrm>
          <a:prstGeom prst="rect">
            <a:avLst/>
          </a:prstGeom>
        </p:spPr>
      </p:pic>
    </p:spTree>
    <p:extLst>
      <p:ext uri="{BB962C8B-B14F-4D97-AF65-F5344CB8AC3E}">
        <p14:creationId xmlns:p14="http://schemas.microsoft.com/office/powerpoint/2010/main" val="2782180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4" name="Content Placeholder 2"/>
          <p:cNvSpPr>
            <a:spLocks noGrp="1"/>
          </p:cNvSpPr>
          <p:nvPr>
            <p:ph idx="12"/>
          </p:nvPr>
        </p:nvSpPr>
        <p:spPr>
          <a:xfrm>
            <a:off x="4396408"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5" name="Content Placeholder 2"/>
          <p:cNvSpPr>
            <a:spLocks noGrp="1"/>
          </p:cNvSpPr>
          <p:nvPr>
            <p:ph idx="13"/>
          </p:nvPr>
        </p:nvSpPr>
        <p:spPr>
          <a:xfrm>
            <a:off x="8193155" y="1845503"/>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6"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
        <p:nvSpPr>
          <p:cNvPr id="4" name="Copyright">
            <a:extLst>
              <a:ext uri="{FF2B5EF4-FFF2-40B4-BE49-F238E27FC236}">
                <a16:creationId xmlns:a16="http://schemas.microsoft.com/office/drawing/2014/main" id="{CC867D80-EFB9-491B-91BD-5B8711469543}"/>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383766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A0D1-858A-2466-6FD6-AF8F970549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E578A8-60CC-72A9-B9A2-FF7B2427D3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F3290-4250-0DEA-0CB3-B63951A5D4F1}"/>
              </a:ext>
            </a:extLst>
          </p:cNvPr>
          <p:cNvSpPr>
            <a:spLocks noGrp="1"/>
          </p:cNvSpPr>
          <p:nvPr>
            <p:ph type="dt" sz="half" idx="10"/>
          </p:nvPr>
        </p:nvSpPr>
        <p:spPr/>
        <p:txBody>
          <a:bodyPr/>
          <a:lstStyle/>
          <a:p>
            <a:fld id="{42612F83-A003-474D-8CD2-CB6973F3E3C8}" type="datetimeFigureOut">
              <a:rPr lang="en-US" smtClean="0"/>
              <a:t>2/2/2026</a:t>
            </a:fld>
            <a:endParaRPr lang="en-US"/>
          </a:p>
        </p:txBody>
      </p:sp>
      <p:sp>
        <p:nvSpPr>
          <p:cNvPr id="5" name="Footer Placeholder 4">
            <a:extLst>
              <a:ext uri="{FF2B5EF4-FFF2-40B4-BE49-F238E27FC236}">
                <a16:creationId xmlns:a16="http://schemas.microsoft.com/office/drawing/2014/main" id="{FC92D4CB-42A9-F432-BE9F-F0EB1F410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8DE863-E89F-5DDD-726F-237BB1D38E2D}"/>
              </a:ext>
            </a:extLst>
          </p:cNvPr>
          <p:cNvSpPr>
            <a:spLocks noGrp="1"/>
          </p:cNvSpPr>
          <p:nvPr>
            <p:ph type="sldNum" sz="quarter" idx="12"/>
          </p:nvPr>
        </p:nvSpPr>
        <p:spPr/>
        <p:txBody>
          <a:bodyPr/>
          <a:lstStyle/>
          <a:p>
            <a:fld id="{41A66450-E469-4E27-96D2-073C513BA4EB}" type="slidenum">
              <a:rPr lang="en-US" smtClean="0"/>
              <a:t>‹#›</a:t>
            </a:fld>
            <a:endParaRPr lang="en-US"/>
          </a:p>
        </p:txBody>
      </p:sp>
    </p:spTree>
    <p:extLst>
      <p:ext uri="{BB962C8B-B14F-4D97-AF65-F5344CB8AC3E}">
        <p14:creationId xmlns:p14="http://schemas.microsoft.com/office/powerpoint/2010/main" val="353438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303066" y="1122363"/>
            <a:ext cx="5290929" cy="2387600"/>
          </a:xfrm>
          <a:prstGeom prst="rect">
            <a:avLst/>
          </a:prstGeom>
        </p:spPr>
        <p:txBody>
          <a:bodyPr anchor="b">
            <a:normAutofit/>
          </a:bodyPr>
          <a:lstStyle>
            <a:lvl1pPr algn="l">
              <a:defRPr sz="4000" baseline="0"/>
            </a:lvl1pPr>
          </a:lstStyle>
          <a:p>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42952" r="29183"/>
          <a:stretch/>
        </p:blipFill>
        <p:spPr>
          <a:xfrm>
            <a:off x="3011557" y="0"/>
            <a:ext cx="2802835" cy="6858000"/>
          </a:xfrm>
          <a:prstGeom prst="rect">
            <a:avLst/>
          </a:prstGeom>
        </p:spPr>
      </p:pic>
    </p:spTree>
    <p:extLst>
      <p:ext uri="{BB962C8B-B14F-4D97-AF65-F5344CB8AC3E}">
        <p14:creationId xmlns:p14="http://schemas.microsoft.com/office/powerpoint/2010/main" val="3466990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287096" cy="722313"/>
          </a:xfrm>
          <a:prstGeom prst="rect">
            <a:avLst/>
          </a:prstGeom>
        </p:spPr>
        <p:txBody>
          <a:bodyPr/>
          <a:lstStyle>
            <a:lvl1pPr>
              <a:defRPr baseline="0"/>
            </a:lvl1pPr>
          </a:lstStyle>
          <a:p>
            <a:r>
              <a:rPr lang="en-US"/>
              <a:t>Slide title</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Tree>
    <p:extLst>
      <p:ext uri="{BB962C8B-B14F-4D97-AF65-F5344CB8AC3E}">
        <p14:creationId xmlns:p14="http://schemas.microsoft.com/office/powerpoint/2010/main" val="2896276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4" name="Content Placeholder 2"/>
          <p:cNvSpPr>
            <a:spLocks noGrp="1"/>
          </p:cNvSpPr>
          <p:nvPr>
            <p:ph idx="12"/>
          </p:nvPr>
        </p:nvSpPr>
        <p:spPr>
          <a:xfrm>
            <a:off x="4396408"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5" name="Content Placeholder 2"/>
          <p:cNvSpPr>
            <a:spLocks noGrp="1"/>
          </p:cNvSpPr>
          <p:nvPr>
            <p:ph idx="13"/>
          </p:nvPr>
        </p:nvSpPr>
        <p:spPr>
          <a:xfrm>
            <a:off x="8193155" y="1845503"/>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6"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2560772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18244" y="1365074"/>
            <a:ext cx="4701208" cy="2852737"/>
          </a:xfrm>
          <a:prstGeom prst="rect">
            <a:avLst/>
          </a:prstGeom>
        </p:spPr>
        <p:txBody>
          <a:bodyPr anchor="b">
            <a:normAutofit/>
          </a:bodyPr>
          <a:lstStyle>
            <a:lvl1pPr algn="r">
              <a:defRPr sz="4800" baseline="0"/>
            </a:lvl1pPr>
          </a:lstStyle>
          <a:p>
            <a:r>
              <a:rPr lang="en-US"/>
              <a:t>Subject of presentation</a:t>
            </a:r>
            <a:endParaRPr lang="pt-BR"/>
          </a:p>
        </p:txBody>
      </p:sp>
      <p:sp>
        <p:nvSpPr>
          <p:cNvPr id="3" name="Text Placeholder 2"/>
          <p:cNvSpPr>
            <a:spLocks noGrp="1"/>
          </p:cNvSpPr>
          <p:nvPr>
            <p:ph type="body" idx="1" hasCustomPrompt="1"/>
          </p:nvPr>
        </p:nvSpPr>
        <p:spPr>
          <a:xfrm>
            <a:off x="7434470" y="4441274"/>
            <a:ext cx="4084982" cy="1500187"/>
          </a:xfrm>
          <a:prstGeom prst="rect">
            <a:avLst/>
          </a:prstGeom>
        </p:spPr>
        <p:txBody>
          <a:bodyPr>
            <a:normAutofit/>
          </a:bodyPr>
          <a:lstStyle>
            <a:lvl1pPr marL="0" indent="0" algn="r">
              <a:buNone/>
              <a:defRPr sz="18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Short description</a:t>
            </a:r>
          </a:p>
        </p:txBody>
      </p:sp>
      <p:pic>
        <p:nvPicPr>
          <p:cNvPr id="4"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9867" y="1012402"/>
            <a:ext cx="2004212" cy="352672"/>
          </a:xfrm>
          <a:prstGeom prst="rect">
            <a:avLst/>
          </a:prstGeom>
        </p:spPr>
      </p:pic>
    </p:spTree>
    <p:extLst>
      <p:ext uri="{BB962C8B-B14F-4D97-AF65-F5344CB8AC3E}">
        <p14:creationId xmlns:p14="http://schemas.microsoft.com/office/powerpoint/2010/main" val="2089384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303066" y="1122363"/>
            <a:ext cx="5290929" cy="2387600"/>
          </a:xfrm>
          <a:prstGeom prst="rect">
            <a:avLst/>
          </a:prstGeom>
        </p:spPr>
        <p:txBody>
          <a:bodyPr anchor="b">
            <a:normAutofit/>
          </a:bodyPr>
          <a:lstStyle>
            <a:lvl1pPr algn="l">
              <a:defRPr sz="4000" baseline="0"/>
            </a:lvl1pPr>
          </a:lstStyle>
          <a:p>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42952" r="29183"/>
          <a:stretch/>
        </p:blipFill>
        <p:spPr>
          <a:xfrm>
            <a:off x="3011557" y="0"/>
            <a:ext cx="2802835" cy="6858000"/>
          </a:xfrm>
          <a:prstGeom prst="rect">
            <a:avLst/>
          </a:prstGeom>
        </p:spPr>
      </p:pic>
    </p:spTree>
    <p:extLst>
      <p:ext uri="{BB962C8B-B14F-4D97-AF65-F5344CB8AC3E}">
        <p14:creationId xmlns:p14="http://schemas.microsoft.com/office/powerpoint/2010/main" val="29030415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9754" r="42922"/>
          <a:stretch/>
        </p:blipFill>
        <p:spPr>
          <a:xfrm>
            <a:off x="3001617" y="0"/>
            <a:ext cx="2812774" cy="6862763"/>
          </a:xfrm>
          <a:prstGeom prst="rect">
            <a:avLst/>
          </a:prstGeom>
        </p:spPr>
      </p:pic>
    </p:spTree>
    <p:extLst>
      <p:ext uri="{BB962C8B-B14F-4D97-AF65-F5344CB8AC3E}">
        <p14:creationId xmlns:p14="http://schemas.microsoft.com/office/powerpoint/2010/main" val="617641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6" name="Imagem 15"/>
          <p:cNvPicPr>
            <a:picLocks noChangeAspect="1"/>
          </p:cNvPicPr>
          <p:nvPr userDrawn="1"/>
        </p:nvPicPr>
        <p:blipFill rotWithShape="1">
          <a:blip r:embed="rId3">
            <a:extLst>
              <a:ext uri="{28A0092B-C50C-407E-A947-70E740481C1C}">
                <a14:useLocalDpi xmlns:a14="http://schemas.microsoft.com/office/drawing/2010/main" val="0"/>
              </a:ext>
            </a:extLst>
          </a:blip>
          <a:srcRect l="47804" r="23737"/>
          <a:stretch/>
        </p:blipFill>
        <p:spPr>
          <a:xfrm>
            <a:off x="2961860" y="0"/>
            <a:ext cx="2862469" cy="6858000"/>
          </a:xfrm>
          <a:prstGeom prst="rect">
            <a:avLst/>
          </a:prstGeom>
        </p:spPr>
      </p:pic>
    </p:spTree>
    <p:extLst>
      <p:ext uri="{BB962C8B-B14F-4D97-AF65-F5344CB8AC3E}">
        <p14:creationId xmlns:p14="http://schemas.microsoft.com/office/powerpoint/2010/main" val="2298064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1491" r="57775"/>
          <a:stretch/>
        </p:blipFill>
        <p:spPr>
          <a:xfrm>
            <a:off x="2981740" y="0"/>
            <a:ext cx="2842590" cy="6855308"/>
          </a:xfrm>
          <a:prstGeom prst="rect">
            <a:avLst/>
          </a:prstGeom>
        </p:spPr>
      </p:pic>
    </p:spTree>
    <p:extLst>
      <p:ext uri="{BB962C8B-B14F-4D97-AF65-F5344CB8AC3E}">
        <p14:creationId xmlns:p14="http://schemas.microsoft.com/office/powerpoint/2010/main" val="1470540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5" name="Imagem 14"/>
          <p:cNvPicPr>
            <a:picLocks noChangeAspect="1"/>
          </p:cNvPicPr>
          <p:nvPr userDrawn="1"/>
        </p:nvPicPr>
        <p:blipFill rotWithShape="1">
          <a:blip r:embed="rId3">
            <a:extLst>
              <a:ext uri="{28A0092B-C50C-407E-A947-70E740481C1C}">
                <a14:useLocalDpi xmlns:a14="http://schemas.microsoft.com/office/drawing/2010/main" val="0"/>
              </a:ext>
            </a:extLst>
          </a:blip>
          <a:srcRect l="16541" r="55471"/>
          <a:stretch/>
        </p:blipFill>
        <p:spPr>
          <a:xfrm>
            <a:off x="2951922" y="-1"/>
            <a:ext cx="2882348" cy="6862763"/>
          </a:xfrm>
          <a:prstGeom prst="rect">
            <a:avLst/>
          </a:prstGeom>
        </p:spPr>
      </p:pic>
    </p:spTree>
    <p:extLst>
      <p:ext uri="{BB962C8B-B14F-4D97-AF65-F5344CB8AC3E}">
        <p14:creationId xmlns:p14="http://schemas.microsoft.com/office/powerpoint/2010/main" val="3385816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8405" r="43555"/>
          <a:stretch/>
        </p:blipFill>
        <p:spPr>
          <a:xfrm>
            <a:off x="2951922" y="0"/>
            <a:ext cx="2882347" cy="6858000"/>
          </a:xfrm>
          <a:prstGeom prst="rect">
            <a:avLst/>
          </a:prstGeom>
        </p:spPr>
      </p:pic>
    </p:spTree>
    <p:extLst>
      <p:ext uri="{BB962C8B-B14F-4D97-AF65-F5344CB8AC3E}">
        <p14:creationId xmlns:p14="http://schemas.microsoft.com/office/powerpoint/2010/main" val="255900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5" name="Imagem 14"/>
          <p:cNvPicPr>
            <a:picLocks noChangeAspect="1"/>
          </p:cNvPicPr>
          <p:nvPr userDrawn="1"/>
        </p:nvPicPr>
        <p:blipFill rotWithShape="1">
          <a:blip r:embed="rId3">
            <a:extLst>
              <a:ext uri="{28A0092B-C50C-407E-A947-70E740481C1C}">
                <a14:useLocalDpi xmlns:a14="http://schemas.microsoft.com/office/drawing/2010/main" val="0"/>
              </a:ext>
            </a:extLst>
          </a:blip>
          <a:srcRect l="33514" r="44169"/>
          <a:stretch/>
        </p:blipFill>
        <p:spPr>
          <a:xfrm>
            <a:off x="3011557" y="0"/>
            <a:ext cx="2792895" cy="6858000"/>
          </a:xfrm>
          <a:prstGeom prst="rect">
            <a:avLst/>
          </a:prstGeom>
        </p:spPr>
      </p:pic>
    </p:spTree>
    <p:extLst>
      <p:ext uri="{BB962C8B-B14F-4D97-AF65-F5344CB8AC3E}">
        <p14:creationId xmlns:p14="http://schemas.microsoft.com/office/powerpoint/2010/main" val="3040181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9754" r="42922"/>
          <a:stretch/>
        </p:blipFill>
        <p:spPr>
          <a:xfrm>
            <a:off x="3001617" y="0"/>
            <a:ext cx="2812774" cy="6862763"/>
          </a:xfrm>
          <a:prstGeom prst="rect">
            <a:avLst/>
          </a:prstGeom>
        </p:spPr>
      </p:pic>
    </p:spTree>
    <p:extLst>
      <p:ext uri="{BB962C8B-B14F-4D97-AF65-F5344CB8AC3E}">
        <p14:creationId xmlns:p14="http://schemas.microsoft.com/office/powerpoint/2010/main" val="2135590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Thank you!</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Origen Technologies, Inc.</a:t>
            </a:r>
            <a:br>
              <a:rPr lang="en-US"/>
            </a:br>
            <a:r>
              <a:rPr lang="en-US"/>
              <a:t>1704 1/2 South Congress Ave</a:t>
            </a:r>
            <a:br>
              <a:rPr lang="en-US"/>
            </a:br>
            <a:r>
              <a:rPr lang="en-US"/>
              <a:t>Austin, TX   78704</a:t>
            </a:r>
          </a:p>
          <a:p>
            <a:endParaRPr lang="en-US"/>
          </a:p>
          <a:p>
            <a:r>
              <a:rPr lang="en-US"/>
              <a:t>1-855-ORIGENT (1-855-674-4368)</a:t>
            </a:r>
            <a:br>
              <a:rPr lang="en-US"/>
            </a:br>
            <a:r>
              <a:rPr lang="en-US"/>
              <a:t>info@origentech.com</a:t>
            </a:r>
            <a:endParaRPr lang="pt-BR"/>
          </a:p>
        </p:txBody>
      </p:sp>
    </p:spTree>
    <p:extLst>
      <p:ext uri="{BB962C8B-B14F-4D97-AF65-F5344CB8AC3E}">
        <p14:creationId xmlns:p14="http://schemas.microsoft.com/office/powerpoint/2010/main" val="34313780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Obrigado!</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Rua Eugênio de Medeiros 242 - 3°. Andar</a:t>
            </a:r>
            <a:br>
              <a:rPr lang="pt-BR"/>
            </a:br>
            <a:r>
              <a:rPr lang="pt-BR"/>
              <a:t>Pinheiros – São Paulo – SP</a:t>
            </a:r>
            <a:br>
              <a:rPr lang="pt-BR"/>
            </a:br>
            <a:r>
              <a:rPr lang="pt-BR" err="1"/>
              <a:t>Cep</a:t>
            </a:r>
            <a:r>
              <a:rPr lang="pt-BR"/>
              <a:t> 05425-000</a:t>
            </a:r>
            <a:br>
              <a:rPr lang="pt-BR"/>
            </a:br>
            <a:endParaRPr lang="en-US"/>
          </a:p>
          <a:p>
            <a:r>
              <a:rPr lang="en-US"/>
              <a:t>11 99173-8456</a:t>
            </a:r>
            <a:br>
              <a:rPr lang="en-US"/>
            </a:br>
            <a:r>
              <a:rPr lang="en-US"/>
              <a:t>info@origentech.com</a:t>
            </a:r>
            <a:endParaRPr lang="pt-BR"/>
          </a:p>
        </p:txBody>
      </p:sp>
    </p:spTree>
    <p:extLst>
      <p:ext uri="{BB962C8B-B14F-4D97-AF65-F5344CB8AC3E}">
        <p14:creationId xmlns:p14="http://schemas.microsoft.com/office/powerpoint/2010/main" val="1480149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sp>
        <p:nvSpPr>
          <p:cNvPr id="5" name="Copyright">
            <a:extLst>
              <a:ext uri="{FF2B5EF4-FFF2-40B4-BE49-F238E27FC236}">
                <a16:creationId xmlns:a16="http://schemas.microsoft.com/office/drawing/2014/main" id="{B192D8F4-84B0-411A-BFB3-1953A4FDE8CD}"/>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42577195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pic>
        <p:nvPicPr>
          <p:cNvPr id="3" name="Image 1" descr="preencoded.png">
            <a:extLst>
              <a:ext uri="{FF2B5EF4-FFF2-40B4-BE49-F238E27FC236}">
                <a16:creationId xmlns:a16="http://schemas.microsoft.com/office/drawing/2014/main" id="{F5C2B64E-23A3-FDC0-A3DD-5641B474B58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02641" y="6393817"/>
            <a:ext cx="1925090" cy="356086"/>
          </a:xfrm>
          <a:prstGeom prst="rect">
            <a:avLst/>
          </a:prstGeom>
        </p:spPr>
      </p:pic>
    </p:spTree>
    <p:extLst>
      <p:ext uri="{BB962C8B-B14F-4D97-AF65-F5344CB8AC3E}">
        <p14:creationId xmlns:p14="http://schemas.microsoft.com/office/powerpoint/2010/main" val="3212534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287096" cy="722313"/>
          </a:xfrm>
          <a:prstGeom prst="rect">
            <a:avLst/>
          </a:prstGeom>
        </p:spPr>
        <p:txBody>
          <a:bodyPr/>
          <a:lstStyle>
            <a:lvl1pPr>
              <a:defRPr baseline="0"/>
            </a:lvl1pPr>
          </a:lstStyle>
          <a:p>
            <a:r>
              <a:rPr lang="en-US"/>
              <a:t>Slide title</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3" name="Image 1" descr="preencoded.png">
            <a:extLst>
              <a:ext uri="{FF2B5EF4-FFF2-40B4-BE49-F238E27FC236}">
                <a16:creationId xmlns:a16="http://schemas.microsoft.com/office/drawing/2014/main" id="{0D14217F-1EF2-D8B7-2A90-F5E075E13D4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02641" y="6393817"/>
            <a:ext cx="1925090" cy="356086"/>
          </a:xfrm>
          <a:prstGeom prst="rect">
            <a:avLst/>
          </a:prstGeom>
        </p:spPr>
      </p:pic>
    </p:spTree>
    <p:extLst>
      <p:ext uri="{BB962C8B-B14F-4D97-AF65-F5344CB8AC3E}">
        <p14:creationId xmlns:p14="http://schemas.microsoft.com/office/powerpoint/2010/main" val="1604807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6817" y="3329610"/>
            <a:ext cx="2102496" cy="369966"/>
          </a:xfrm>
          <a:prstGeom prst="rect">
            <a:avLst/>
          </a:prstGeom>
        </p:spPr>
      </p:pic>
    </p:spTree>
    <p:extLst>
      <p:ext uri="{BB962C8B-B14F-4D97-AF65-F5344CB8AC3E}">
        <p14:creationId xmlns:p14="http://schemas.microsoft.com/office/powerpoint/2010/main" val="3747105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sp>
        <p:nvSpPr>
          <p:cNvPr id="3" name="Content Placeholder 2"/>
          <p:cNvSpPr>
            <a:spLocks noGrp="1"/>
          </p:cNvSpPr>
          <p:nvPr>
            <p:ph idx="1"/>
          </p:nvPr>
        </p:nvSpPr>
        <p:spPr>
          <a:xfrm>
            <a:off x="599661" y="1825625"/>
            <a:ext cx="11128070" cy="45851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5"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11978968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1112807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2"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pic>
        <p:nvPicPr>
          <p:cNvPr id="4" name="Image 1" descr="preencoded.png">
            <a:extLst>
              <a:ext uri="{FF2B5EF4-FFF2-40B4-BE49-F238E27FC236}">
                <a16:creationId xmlns:a16="http://schemas.microsoft.com/office/drawing/2014/main" id="{C74EDAC6-FEAA-C440-2113-C8B037C4FDA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02641" y="6393817"/>
            <a:ext cx="1925090" cy="356086"/>
          </a:xfrm>
          <a:prstGeom prst="rect">
            <a:avLst/>
          </a:prstGeom>
        </p:spPr>
      </p:pic>
    </p:spTree>
    <p:extLst>
      <p:ext uri="{BB962C8B-B14F-4D97-AF65-F5344CB8AC3E}">
        <p14:creationId xmlns:p14="http://schemas.microsoft.com/office/powerpoint/2010/main" val="739125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0" y="1825625"/>
            <a:ext cx="529424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3" name="Content Placeholder 2"/>
          <p:cNvSpPr>
            <a:spLocks noGrp="1"/>
          </p:cNvSpPr>
          <p:nvPr>
            <p:ph idx="10"/>
          </p:nvPr>
        </p:nvSpPr>
        <p:spPr>
          <a:xfrm>
            <a:off x="6433488" y="1825625"/>
            <a:ext cx="529424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4" name="Espaço Reservado para Texto 14"/>
          <p:cNvSpPr>
            <a:spLocks noGrp="1"/>
          </p:cNvSpPr>
          <p:nvPr>
            <p:ph type="body" sz="quarter" idx="11"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pic>
        <p:nvPicPr>
          <p:cNvPr id="5" name="Image 1" descr="preencoded.png">
            <a:extLst>
              <a:ext uri="{FF2B5EF4-FFF2-40B4-BE49-F238E27FC236}">
                <a16:creationId xmlns:a16="http://schemas.microsoft.com/office/drawing/2014/main" id="{56B1E510-1D2E-49B5-A769-34190B1D41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02641" y="6393817"/>
            <a:ext cx="1925090" cy="356086"/>
          </a:xfrm>
          <a:prstGeom prst="rect">
            <a:avLst/>
          </a:prstGeom>
        </p:spPr>
      </p:pic>
    </p:spTree>
    <p:extLst>
      <p:ext uri="{BB962C8B-B14F-4D97-AF65-F5344CB8AC3E}">
        <p14:creationId xmlns:p14="http://schemas.microsoft.com/office/powerpoint/2010/main" val="543502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Content Placeholder 2"/>
          <p:cNvSpPr>
            <a:spLocks noGrp="1"/>
          </p:cNvSpPr>
          <p:nvPr>
            <p:ph idx="12"/>
          </p:nvPr>
        </p:nvSpPr>
        <p:spPr>
          <a:xfrm>
            <a:off x="4396408"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5" name="Content Placeholder 2"/>
          <p:cNvSpPr>
            <a:spLocks noGrp="1"/>
          </p:cNvSpPr>
          <p:nvPr>
            <p:ph idx="13"/>
          </p:nvPr>
        </p:nvSpPr>
        <p:spPr>
          <a:xfrm>
            <a:off x="8193155" y="1845503"/>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6"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pic>
        <p:nvPicPr>
          <p:cNvPr id="5" name="Image 1" descr="preencoded.png">
            <a:extLst>
              <a:ext uri="{FF2B5EF4-FFF2-40B4-BE49-F238E27FC236}">
                <a16:creationId xmlns:a16="http://schemas.microsoft.com/office/drawing/2014/main" id="{AE8DA1DC-0CC2-419B-B59D-51CD7D38A6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02641" y="6393817"/>
            <a:ext cx="1925090" cy="356086"/>
          </a:xfrm>
          <a:prstGeom prst="rect">
            <a:avLst/>
          </a:prstGeom>
        </p:spPr>
      </p:pic>
    </p:spTree>
    <p:extLst>
      <p:ext uri="{BB962C8B-B14F-4D97-AF65-F5344CB8AC3E}">
        <p14:creationId xmlns:p14="http://schemas.microsoft.com/office/powerpoint/2010/main" val="3837663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6" name="Imagem 15"/>
          <p:cNvPicPr>
            <a:picLocks noChangeAspect="1"/>
          </p:cNvPicPr>
          <p:nvPr userDrawn="1"/>
        </p:nvPicPr>
        <p:blipFill rotWithShape="1">
          <a:blip r:embed="rId3">
            <a:extLst>
              <a:ext uri="{28A0092B-C50C-407E-A947-70E740481C1C}">
                <a14:useLocalDpi xmlns:a14="http://schemas.microsoft.com/office/drawing/2010/main" val="0"/>
              </a:ext>
            </a:extLst>
          </a:blip>
          <a:srcRect l="47804" r="23737"/>
          <a:stretch/>
        </p:blipFill>
        <p:spPr>
          <a:xfrm>
            <a:off x="2961860" y="0"/>
            <a:ext cx="2862469" cy="6858000"/>
          </a:xfrm>
          <a:prstGeom prst="rect">
            <a:avLst/>
          </a:prstGeom>
        </p:spPr>
      </p:pic>
    </p:spTree>
    <p:extLst>
      <p:ext uri="{BB962C8B-B14F-4D97-AF65-F5344CB8AC3E}">
        <p14:creationId xmlns:p14="http://schemas.microsoft.com/office/powerpoint/2010/main" val="38030291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TS short  - white">
    <p:bg>
      <p:bgPr>
        <a:solidFill>
          <a:schemeClr val="bg1"/>
        </a:solidFill>
        <a:effectLst/>
      </p:bgPr>
    </p:bg>
    <p:spTree>
      <p:nvGrpSpPr>
        <p:cNvPr id="1" name=""/>
        <p:cNvGrpSpPr/>
        <p:nvPr/>
      </p:nvGrpSpPr>
      <p:grpSpPr>
        <a:xfrm>
          <a:off x="0" y="0"/>
          <a:ext cx="0" cy="0"/>
          <a:chOff x="0" y="0"/>
          <a:chExt cx="0" cy="0"/>
        </a:xfrm>
      </p:grpSpPr>
      <p:pic>
        <p:nvPicPr>
          <p:cNvPr id="27" name="SAP Logo">
            <a:extLst>
              <a:ext uri="{FF2B5EF4-FFF2-40B4-BE49-F238E27FC236}">
                <a16:creationId xmlns:a16="http://schemas.microsoft.com/office/drawing/2014/main" id="{D4BB54DC-F77C-4090-987C-BC7FCFCFF80D}"/>
              </a:ext>
            </a:extLst>
          </p:cNvPr>
          <p:cNvPicPr>
            <a:picLocks noChangeAspect="1"/>
          </p:cNvPicPr>
          <p:nvPr userDrawn="1"/>
        </p:nvPicPr>
        <p:blipFill>
          <a:blip r:embed="rId2"/>
          <a:srcRect/>
          <a:stretch/>
        </p:blipFill>
        <p:spPr>
          <a:xfrm>
            <a:off x="9725009" y="5987573"/>
            <a:ext cx="1963124" cy="355695"/>
          </a:xfrm>
          <a:prstGeom prst="rect">
            <a:avLst/>
          </a:prstGeom>
        </p:spPr>
      </p:pic>
      <p:sp>
        <p:nvSpPr>
          <p:cNvPr id="7" name="Text Placeholder"/>
          <p:cNvSpPr>
            <a:spLocks noGrp="1"/>
          </p:cNvSpPr>
          <p:nvPr>
            <p:ph type="body" sz="quarter" idx="11" hasCustomPrompt="1"/>
          </p:nvPr>
        </p:nvSpPr>
        <p:spPr bwMode="black">
          <a:xfrm>
            <a:off x="503868" y="1434727"/>
            <a:ext cx="7090154" cy="3866693"/>
          </a:xfrm>
        </p:spPr>
        <p:txBody>
          <a:bodyPr>
            <a:noAutofit/>
          </a:bodyPr>
          <a:lstStyle>
            <a:lvl1pPr marL="0" marR="0" indent="0" algn="l" defTabSz="1088231" rtl="0" eaLnBrk="1" fontAlgn="auto" latinLnBrk="0" hangingPunct="1">
              <a:lnSpc>
                <a:spcPct val="100000"/>
              </a:lnSpc>
              <a:spcBef>
                <a:spcPts val="1799"/>
              </a:spcBef>
              <a:spcAft>
                <a:spcPts val="0"/>
              </a:spcAft>
              <a:buClr>
                <a:schemeClr val="accent1"/>
              </a:buClr>
              <a:buSzPct val="80000"/>
              <a:buFontTx/>
              <a:buNone/>
              <a:tabLst/>
              <a:defRPr sz="1200" b="1">
                <a:solidFill>
                  <a:schemeClr val="tx1"/>
                </a:solidFill>
              </a:defRPr>
            </a:lvl1pPr>
            <a:lvl2pPr marL="143957" marR="0" indent="-143957" algn="l" defTabSz="1088231" rtl="0" eaLnBrk="1" fontAlgn="auto" latinLnBrk="0" hangingPunct="1">
              <a:lnSpc>
                <a:spcPct val="100000"/>
              </a:lnSpc>
              <a:spcBef>
                <a:spcPts val="0"/>
              </a:spcBef>
              <a:spcAft>
                <a:spcPts val="0"/>
              </a:spcAft>
              <a:buClrTx/>
              <a:buSzPct val="100000"/>
              <a:buFont typeface="Arial" panose="020B0604020202020204" pitchFamily="34" charset="0"/>
              <a:buChar char="•"/>
              <a:tabLst/>
              <a:defRPr sz="12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err="1"/>
              <a:t>Subheadline</a:t>
            </a:r>
            <a:endParaRPr lang="en-US" noProof="0"/>
          </a:p>
          <a:p>
            <a:pPr lvl="1"/>
            <a:r>
              <a:rPr lang="en-US"/>
              <a:t>Bullet copy</a:t>
            </a:r>
          </a:p>
        </p:txBody>
      </p:sp>
      <p:sp>
        <p:nvSpPr>
          <p:cNvPr id="3" name="Title"/>
          <p:cNvSpPr>
            <a:spLocks noGrp="1"/>
          </p:cNvSpPr>
          <p:nvPr>
            <p:ph type="title" hasCustomPrompt="1"/>
          </p:nvPr>
        </p:nvSpPr>
        <p:spPr>
          <a:xfrm>
            <a:off x="503870" y="555760"/>
            <a:ext cx="7090154" cy="553998"/>
          </a:xfrm>
        </p:spPr>
        <p:txBody>
          <a:bodyPr anchor="ctr">
            <a:noAutofit/>
          </a:bodyPr>
          <a:lstStyle>
            <a:lvl1pPr>
              <a:defRPr sz="1799">
                <a:solidFill>
                  <a:schemeClr val="tx1"/>
                </a:solidFill>
              </a:defRPr>
            </a:lvl1pPr>
          </a:lstStyle>
          <a:p>
            <a:pPr lvl="0"/>
            <a:r>
              <a:rPr lang="en-US"/>
              <a:t>Title runs here and here and here and here and here and here</a:t>
            </a:r>
            <a:br>
              <a:rPr lang="en-US"/>
            </a:br>
            <a:r>
              <a:rPr lang="en-US"/>
              <a:t>and here and here</a:t>
            </a:r>
          </a:p>
        </p:txBody>
      </p:sp>
      <p:sp>
        <p:nvSpPr>
          <p:cNvPr id="17" name="Text Placeholder">
            <a:extLst>
              <a:ext uri="{FF2B5EF4-FFF2-40B4-BE49-F238E27FC236}">
                <a16:creationId xmlns:a16="http://schemas.microsoft.com/office/drawing/2014/main" id="{31A034C5-3DA5-4945-A987-73F0E9776F09}"/>
              </a:ext>
            </a:extLst>
          </p:cNvPr>
          <p:cNvSpPr>
            <a:spLocks noGrp="1"/>
          </p:cNvSpPr>
          <p:nvPr>
            <p:ph type="body" sz="quarter" idx="12" hasCustomPrompt="1"/>
          </p:nvPr>
        </p:nvSpPr>
        <p:spPr bwMode="black">
          <a:xfrm>
            <a:off x="8125060" y="1431554"/>
            <a:ext cx="3563073" cy="1116000"/>
          </a:xfrm>
        </p:spPr>
        <p:txBody>
          <a:bodyPr anchor="t">
            <a:noAutofit/>
          </a:bodyPr>
          <a:lstStyle>
            <a:lvl1pPr>
              <a:spcBef>
                <a:spcPts val="0"/>
              </a:spcBef>
              <a:defRPr sz="1200" b="0">
                <a:solidFill>
                  <a:schemeClr val="tx1"/>
                </a:solidFill>
              </a:defRPr>
            </a:lvl1pPr>
            <a:lvl2pPr marL="0" indent="0">
              <a:spcBef>
                <a:spcPts val="600"/>
              </a:spcBef>
              <a:buNone/>
              <a:defRPr sz="9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„Quote.“</a:t>
            </a:r>
          </a:p>
          <a:p>
            <a:pPr lvl="1"/>
            <a:r>
              <a:rPr lang="en-US"/>
              <a:t>First and Last Name, Position, Full Legal Company Name</a:t>
            </a:r>
          </a:p>
        </p:txBody>
      </p:sp>
      <p:sp>
        <p:nvSpPr>
          <p:cNvPr id="18" name="Text Placeholder">
            <a:extLst>
              <a:ext uri="{FF2B5EF4-FFF2-40B4-BE49-F238E27FC236}">
                <a16:creationId xmlns:a16="http://schemas.microsoft.com/office/drawing/2014/main" id="{A94DBCA6-C1ED-4F62-A230-6A95EDC13295}"/>
              </a:ext>
            </a:extLst>
          </p:cNvPr>
          <p:cNvSpPr>
            <a:spLocks noGrp="1"/>
          </p:cNvSpPr>
          <p:nvPr>
            <p:ph type="body" sz="quarter" idx="13" hasCustomPrompt="1"/>
          </p:nvPr>
        </p:nvSpPr>
        <p:spPr bwMode="black">
          <a:xfrm>
            <a:off x="503868" y="5805964"/>
            <a:ext cx="863775" cy="540000"/>
          </a:xfrm>
        </p:spPr>
        <p:txBody>
          <a:bodyPr wrap="square">
            <a:noAutofit/>
          </a:bodyPr>
          <a:lstStyle>
            <a:lvl1pPr>
              <a:spcBef>
                <a:spcPts val="0"/>
              </a:spcBef>
              <a:defRPr sz="800" b="1">
                <a:solidFill>
                  <a:schemeClr val="tx1"/>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Company Name</a:t>
            </a:r>
          </a:p>
          <a:p>
            <a:pPr lvl="1"/>
            <a:r>
              <a:rPr lang="en-US"/>
              <a:t>Body copy</a:t>
            </a:r>
            <a:br>
              <a:rPr lang="en-US"/>
            </a:br>
            <a:endParaRPr lang="en-US"/>
          </a:p>
        </p:txBody>
      </p:sp>
      <p:sp>
        <p:nvSpPr>
          <p:cNvPr id="20" name="Text Placeholder">
            <a:extLst>
              <a:ext uri="{FF2B5EF4-FFF2-40B4-BE49-F238E27FC236}">
                <a16:creationId xmlns:a16="http://schemas.microsoft.com/office/drawing/2014/main" id="{B90CC14E-5372-4925-8E78-B9D40913045E}"/>
              </a:ext>
            </a:extLst>
          </p:cNvPr>
          <p:cNvSpPr>
            <a:spLocks noGrp="1"/>
          </p:cNvSpPr>
          <p:nvPr>
            <p:ph type="body" sz="quarter" idx="14" hasCustomPrompt="1"/>
          </p:nvPr>
        </p:nvSpPr>
        <p:spPr bwMode="black">
          <a:xfrm>
            <a:off x="1590785" y="5805964"/>
            <a:ext cx="863775" cy="540000"/>
          </a:xfrm>
        </p:spPr>
        <p:txBody>
          <a:bodyPr wrap="square" bIns="0">
            <a:noAutofit/>
          </a:bodyPr>
          <a:lstStyle>
            <a:lvl1pPr>
              <a:spcBef>
                <a:spcPts val="0"/>
              </a:spcBef>
              <a:defRPr sz="800" b="1">
                <a:solidFill>
                  <a:schemeClr val="tx1"/>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Industry</a:t>
            </a:r>
          </a:p>
          <a:p>
            <a:pPr lvl="1"/>
            <a:r>
              <a:rPr lang="en-US"/>
              <a:t>Body copy</a:t>
            </a:r>
            <a:br>
              <a:rPr lang="en-US"/>
            </a:br>
            <a:endParaRPr lang="en-US"/>
          </a:p>
        </p:txBody>
      </p:sp>
      <p:sp>
        <p:nvSpPr>
          <p:cNvPr id="21" name="Text Placeholder">
            <a:extLst>
              <a:ext uri="{FF2B5EF4-FFF2-40B4-BE49-F238E27FC236}">
                <a16:creationId xmlns:a16="http://schemas.microsoft.com/office/drawing/2014/main" id="{4FE68ED5-984C-4D38-B656-CC6C94C43DBF}"/>
              </a:ext>
            </a:extLst>
          </p:cNvPr>
          <p:cNvSpPr>
            <a:spLocks noGrp="1"/>
          </p:cNvSpPr>
          <p:nvPr>
            <p:ph type="body" sz="quarter" idx="15" hasCustomPrompt="1"/>
          </p:nvPr>
        </p:nvSpPr>
        <p:spPr bwMode="black">
          <a:xfrm>
            <a:off x="4160516" y="5805964"/>
            <a:ext cx="863775" cy="540000"/>
          </a:xfrm>
        </p:spPr>
        <p:txBody>
          <a:bodyPr wrap="square" bIns="0">
            <a:noAutofit/>
          </a:bodyPr>
          <a:lstStyle>
            <a:lvl1pPr>
              <a:spcBef>
                <a:spcPts val="0"/>
              </a:spcBef>
              <a:defRPr sz="800" b="1">
                <a:solidFill>
                  <a:schemeClr val="tx1"/>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Employees</a:t>
            </a:r>
          </a:p>
          <a:p>
            <a:pPr lvl="1"/>
            <a:r>
              <a:rPr lang="en-US"/>
              <a:t>Body copy</a:t>
            </a:r>
            <a:br>
              <a:rPr lang="en-US"/>
            </a:br>
            <a:endParaRPr lang="en-US"/>
          </a:p>
        </p:txBody>
      </p:sp>
      <p:sp>
        <p:nvSpPr>
          <p:cNvPr id="24" name="Text Placeholder">
            <a:extLst>
              <a:ext uri="{FF2B5EF4-FFF2-40B4-BE49-F238E27FC236}">
                <a16:creationId xmlns:a16="http://schemas.microsoft.com/office/drawing/2014/main" id="{713C1F00-759E-4B35-AD44-B30F6938AA20}"/>
              </a:ext>
            </a:extLst>
          </p:cNvPr>
          <p:cNvSpPr>
            <a:spLocks noGrp="1"/>
          </p:cNvSpPr>
          <p:nvPr>
            <p:ph type="body" sz="quarter" idx="16" hasCustomPrompt="1"/>
          </p:nvPr>
        </p:nvSpPr>
        <p:spPr bwMode="black">
          <a:xfrm>
            <a:off x="5247433" y="5805964"/>
            <a:ext cx="863775" cy="540000"/>
          </a:xfrm>
        </p:spPr>
        <p:txBody>
          <a:bodyPr wrap="square" bIns="0">
            <a:noAutofit/>
          </a:bodyPr>
          <a:lstStyle>
            <a:lvl1pPr>
              <a:spcBef>
                <a:spcPts val="0"/>
              </a:spcBef>
              <a:defRPr sz="800" b="1">
                <a:solidFill>
                  <a:schemeClr val="tx1"/>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Revenue</a:t>
            </a:r>
          </a:p>
          <a:p>
            <a:pPr lvl="1"/>
            <a:r>
              <a:rPr lang="en-US"/>
              <a:t>Body copy</a:t>
            </a:r>
            <a:br>
              <a:rPr lang="en-US"/>
            </a:br>
            <a:endParaRPr lang="en-US"/>
          </a:p>
        </p:txBody>
      </p:sp>
      <p:sp>
        <p:nvSpPr>
          <p:cNvPr id="22" name="object 13">
            <a:extLst>
              <a:ext uri="{FF2B5EF4-FFF2-40B4-BE49-F238E27FC236}">
                <a16:creationId xmlns:a16="http://schemas.microsoft.com/office/drawing/2014/main" id="{33510437-C838-4F53-9C59-4C01AFE4DD8D}"/>
              </a:ext>
            </a:extLst>
          </p:cNvPr>
          <p:cNvSpPr/>
          <p:nvPr userDrawn="1"/>
        </p:nvSpPr>
        <p:spPr>
          <a:xfrm>
            <a:off x="0" y="5643420"/>
            <a:ext cx="12190026" cy="0"/>
          </a:xfrm>
          <a:custGeom>
            <a:avLst/>
            <a:gdLst/>
            <a:ahLst/>
            <a:cxnLst/>
            <a:rect l="l" t="t" r="r" b="b"/>
            <a:pathLst>
              <a:path w="20104100">
                <a:moveTo>
                  <a:pt x="0" y="0"/>
                </a:moveTo>
                <a:lnTo>
                  <a:pt x="20104099" y="0"/>
                </a:lnTo>
              </a:path>
            </a:pathLst>
          </a:custGeom>
          <a:ln w="28575">
            <a:solidFill>
              <a:schemeClr val="accent1"/>
            </a:solidFill>
          </a:ln>
          <a:effectLst/>
        </p:spPr>
        <p:txBody>
          <a:bodyPr wrap="square" lIns="0" tIns="0" rIns="0" bIns="0" rtlCol="0"/>
          <a:lstStyle/>
          <a:p>
            <a:endParaRPr lang="en-US" sz="662"/>
          </a:p>
        </p:txBody>
      </p:sp>
      <p:sp>
        <p:nvSpPr>
          <p:cNvPr id="15" name="Text Placeholder">
            <a:extLst>
              <a:ext uri="{FF2B5EF4-FFF2-40B4-BE49-F238E27FC236}">
                <a16:creationId xmlns:a16="http://schemas.microsoft.com/office/drawing/2014/main" id="{F69F6118-6DEA-4B0E-A587-241AE19FCEBC}"/>
              </a:ext>
            </a:extLst>
          </p:cNvPr>
          <p:cNvSpPr>
            <a:spLocks noGrp="1"/>
          </p:cNvSpPr>
          <p:nvPr>
            <p:ph type="body" sz="quarter" idx="19" hasCustomPrompt="1"/>
          </p:nvPr>
        </p:nvSpPr>
        <p:spPr bwMode="black">
          <a:xfrm>
            <a:off x="2677702" y="5805964"/>
            <a:ext cx="1259672" cy="540000"/>
          </a:xfrm>
        </p:spPr>
        <p:txBody>
          <a:bodyPr wrap="square" bIns="0">
            <a:noAutofit/>
          </a:bodyPr>
          <a:lstStyle>
            <a:lvl1pPr>
              <a:spcBef>
                <a:spcPts val="0"/>
              </a:spcBef>
              <a:defRPr sz="800" b="1">
                <a:solidFill>
                  <a:schemeClr val="tx1"/>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r>
              <a:rPr lang="de-DE"/>
              <a:t>Products </a:t>
            </a:r>
            <a:r>
              <a:rPr lang="de-DE" err="1"/>
              <a:t>and</a:t>
            </a:r>
            <a:r>
              <a:rPr lang="de-DE"/>
              <a:t> Services</a:t>
            </a:r>
            <a:endParaRPr lang="en-US"/>
          </a:p>
          <a:p>
            <a:pPr lvl="1"/>
            <a:r>
              <a:rPr lang="en-US"/>
              <a:t>Body copy</a:t>
            </a:r>
            <a:br>
              <a:rPr lang="en-US"/>
            </a:br>
            <a:endParaRPr lang="en-US"/>
          </a:p>
        </p:txBody>
      </p:sp>
      <p:sp>
        <p:nvSpPr>
          <p:cNvPr id="26" name="Text Placeholder">
            <a:extLst>
              <a:ext uri="{FF2B5EF4-FFF2-40B4-BE49-F238E27FC236}">
                <a16:creationId xmlns:a16="http://schemas.microsoft.com/office/drawing/2014/main" id="{FD85B15F-A587-433C-B85B-CA6C96ECA186}"/>
              </a:ext>
            </a:extLst>
          </p:cNvPr>
          <p:cNvSpPr>
            <a:spLocks noGrp="1"/>
          </p:cNvSpPr>
          <p:nvPr>
            <p:ph type="body" sz="quarter" idx="21" hasCustomPrompt="1"/>
          </p:nvPr>
        </p:nvSpPr>
        <p:spPr bwMode="black">
          <a:xfrm>
            <a:off x="6334349" y="5805964"/>
            <a:ext cx="1259672" cy="540000"/>
          </a:xfrm>
        </p:spPr>
        <p:txBody>
          <a:bodyPr wrap="square" bIns="0">
            <a:noAutofit/>
          </a:bodyPr>
          <a:lstStyle>
            <a:lvl1pPr>
              <a:spcBef>
                <a:spcPts val="0"/>
              </a:spcBef>
              <a:defRPr sz="800" b="1">
                <a:solidFill>
                  <a:schemeClr val="tx1"/>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Featured Solutions</a:t>
            </a:r>
          </a:p>
          <a:p>
            <a:pPr lvl="1"/>
            <a:r>
              <a:rPr lang="en-US"/>
              <a:t>Body copy</a:t>
            </a:r>
            <a:br>
              <a:rPr lang="en-US"/>
            </a:br>
            <a:endParaRPr lang="en-US"/>
          </a:p>
        </p:txBody>
      </p:sp>
      <p:sp>
        <p:nvSpPr>
          <p:cNvPr id="30" name="Text Placeholder">
            <a:extLst>
              <a:ext uri="{FF2B5EF4-FFF2-40B4-BE49-F238E27FC236}">
                <a16:creationId xmlns:a16="http://schemas.microsoft.com/office/drawing/2014/main" id="{28ACD5D5-5874-4D39-BDF3-E36C6AC1353A}"/>
              </a:ext>
            </a:extLst>
          </p:cNvPr>
          <p:cNvSpPr>
            <a:spLocks noGrp="1"/>
          </p:cNvSpPr>
          <p:nvPr>
            <p:ph type="body" sz="quarter" idx="22" hasCustomPrompt="1"/>
          </p:nvPr>
        </p:nvSpPr>
        <p:spPr bwMode="black">
          <a:xfrm>
            <a:off x="8124297" y="3070417"/>
            <a:ext cx="1619578" cy="430887"/>
          </a:xfrm>
        </p:spPr>
        <p:txBody>
          <a:bodyPr wrap="square" anchor="ctr">
            <a:noAutofit/>
          </a:bodyPr>
          <a:lstStyle>
            <a:lvl1pPr>
              <a:spcBef>
                <a:spcPts val="0"/>
              </a:spcBef>
              <a:defRPr sz="2799" b="1">
                <a:solidFill>
                  <a:schemeClr val="accent3"/>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XX%</a:t>
            </a:r>
            <a:endParaRPr lang="en-US"/>
          </a:p>
        </p:txBody>
      </p:sp>
      <p:sp>
        <p:nvSpPr>
          <p:cNvPr id="31" name="Text Placeholder">
            <a:extLst>
              <a:ext uri="{FF2B5EF4-FFF2-40B4-BE49-F238E27FC236}">
                <a16:creationId xmlns:a16="http://schemas.microsoft.com/office/drawing/2014/main" id="{449460A6-CD04-44D5-AB91-0EC242157A1C}"/>
              </a:ext>
            </a:extLst>
          </p:cNvPr>
          <p:cNvSpPr>
            <a:spLocks noGrp="1"/>
          </p:cNvSpPr>
          <p:nvPr>
            <p:ph type="body" sz="quarter" idx="23" hasCustomPrompt="1"/>
          </p:nvPr>
        </p:nvSpPr>
        <p:spPr bwMode="black">
          <a:xfrm>
            <a:off x="8124297" y="3558832"/>
            <a:ext cx="1619578" cy="648000"/>
          </a:xfrm>
        </p:spPr>
        <p:txBody>
          <a:bodyPr wrap="square">
            <a:noAutofit/>
          </a:bodyPr>
          <a:lstStyle>
            <a:lvl1pPr>
              <a:spcBef>
                <a:spcPts val="0"/>
              </a:spcBef>
              <a:defRPr sz="1000" b="0">
                <a:solidFill>
                  <a:schemeClr val="tx1"/>
                </a:solidFill>
              </a:defRPr>
            </a:lvl1pPr>
            <a:lvl2pPr marL="0" indent="0">
              <a:spcBef>
                <a:spcPts val="0"/>
              </a:spcBef>
              <a:buClr>
                <a:schemeClr val="bg1"/>
              </a:buClr>
              <a:buFont typeface="Arial" panose="020B0604020202020204" pitchFamily="34" charset="0"/>
              <a:buNone/>
              <a:defRPr sz="10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z="1000">
                <a:latin typeface="+mn-lt"/>
              </a:rPr>
              <a:t>Data type body here</a:t>
            </a:r>
            <a:endParaRPr lang="en-US"/>
          </a:p>
        </p:txBody>
      </p:sp>
      <p:sp>
        <p:nvSpPr>
          <p:cNvPr id="33" name="Text Placeholder">
            <a:extLst>
              <a:ext uri="{FF2B5EF4-FFF2-40B4-BE49-F238E27FC236}">
                <a16:creationId xmlns:a16="http://schemas.microsoft.com/office/drawing/2014/main" id="{8C413235-F81F-4E76-9BDC-0E428F79F56B}"/>
              </a:ext>
            </a:extLst>
          </p:cNvPr>
          <p:cNvSpPr>
            <a:spLocks noGrp="1"/>
          </p:cNvSpPr>
          <p:nvPr>
            <p:ph type="body" sz="quarter" idx="24" hasCustomPrompt="1"/>
          </p:nvPr>
        </p:nvSpPr>
        <p:spPr bwMode="black">
          <a:xfrm>
            <a:off x="10075664" y="3070417"/>
            <a:ext cx="1619578" cy="430887"/>
          </a:xfrm>
        </p:spPr>
        <p:txBody>
          <a:bodyPr wrap="square" anchor="ctr">
            <a:noAutofit/>
          </a:bodyPr>
          <a:lstStyle>
            <a:lvl1pPr>
              <a:spcBef>
                <a:spcPts val="0"/>
              </a:spcBef>
              <a:defRPr sz="2799" b="1">
                <a:solidFill>
                  <a:schemeClr val="accent3"/>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XX%</a:t>
            </a:r>
            <a:endParaRPr lang="en-US"/>
          </a:p>
        </p:txBody>
      </p:sp>
      <p:sp>
        <p:nvSpPr>
          <p:cNvPr id="34" name="Text Placeholder">
            <a:extLst>
              <a:ext uri="{FF2B5EF4-FFF2-40B4-BE49-F238E27FC236}">
                <a16:creationId xmlns:a16="http://schemas.microsoft.com/office/drawing/2014/main" id="{57851D8F-5140-4857-BC42-78B5EB47C927}"/>
              </a:ext>
            </a:extLst>
          </p:cNvPr>
          <p:cNvSpPr>
            <a:spLocks noGrp="1"/>
          </p:cNvSpPr>
          <p:nvPr>
            <p:ph type="body" sz="quarter" idx="25" hasCustomPrompt="1"/>
          </p:nvPr>
        </p:nvSpPr>
        <p:spPr bwMode="black">
          <a:xfrm>
            <a:off x="10075664" y="3558832"/>
            <a:ext cx="1619578" cy="648000"/>
          </a:xfrm>
        </p:spPr>
        <p:txBody>
          <a:bodyPr wrap="square">
            <a:noAutofit/>
          </a:bodyPr>
          <a:lstStyle>
            <a:lvl1pPr>
              <a:spcBef>
                <a:spcPts val="0"/>
              </a:spcBef>
              <a:defRPr sz="1000" b="0">
                <a:solidFill>
                  <a:schemeClr val="tx1"/>
                </a:solidFill>
              </a:defRPr>
            </a:lvl1pPr>
            <a:lvl2pPr marL="0" indent="0">
              <a:spcBef>
                <a:spcPts val="0"/>
              </a:spcBef>
              <a:buClr>
                <a:schemeClr val="bg1"/>
              </a:buClr>
              <a:buFont typeface="Arial" panose="020B0604020202020204" pitchFamily="34" charset="0"/>
              <a:buNone/>
              <a:defRPr sz="10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z="1000">
                <a:latin typeface="+mn-lt"/>
              </a:rPr>
              <a:t>Data type body here</a:t>
            </a:r>
            <a:endParaRPr lang="en-US"/>
          </a:p>
        </p:txBody>
      </p:sp>
    </p:spTree>
    <p:extLst>
      <p:ext uri="{BB962C8B-B14F-4D97-AF65-F5344CB8AC3E}">
        <p14:creationId xmlns:p14="http://schemas.microsoft.com/office/powerpoint/2010/main" val="3962402596"/>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46">
          <p15:clr>
            <a:srgbClr val="FBAE40"/>
          </p15:clr>
        </p15:guide>
        <p15:guide id="6" orient="horz" pos="3339">
          <p15:clr>
            <a:srgbClr val="FBAE40"/>
          </p15:clr>
        </p15:guide>
        <p15:guide id="7" orient="horz" pos="902">
          <p15:clr>
            <a:srgbClr val="FBAE40"/>
          </p15:clr>
        </p15:guide>
        <p15:guide id="8" pos="736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18244" y="1365074"/>
            <a:ext cx="4701208" cy="2852737"/>
          </a:xfrm>
          <a:prstGeom prst="rect">
            <a:avLst/>
          </a:prstGeom>
        </p:spPr>
        <p:txBody>
          <a:bodyPr anchor="b">
            <a:normAutofit/>
          </a:bodyPr>
          <a:lstStyle>
            <a:lvl1pPr algn="r">
              <a:defRPr sz="4800" baseline="0"/>
            </a:lvl1pPr>
          </a:lstStyle>
          <a:p>
            <a:r>
              <a:rPr lang="en-US"/>
              <a:t>Subject of presentation</a:t>
            </a:r>
            <a:endParaRPr lang="pt-BR"/>
          </a:p>
        </p:txBody>
      </p:sp>
      <p:sp>
        <p:nvSpPr>
          <p:cNvPr id="3" name="Text Placeholder 2"/>
          <p:cNvSpPr>
            <a:spLocks noGrp="1"/>
          </p:cNvSpPr>
          <p:nvPr>
            <p:ph type="body" idx="1" hasCustomPrompt="1"/>
          </p:nvPr>
        </p:nvSpPr>
        <p:spPr>
          <a:xfrm>
            <a:off x="7434470" y="4441274"/>
            <a:ext cx="4084982" cy="1500187"/>
          </a:xfrm>
          <a:prstGeom prst="rect">
            <a:avLst/>
          </a:prstGeom>
        </p:spPr>
        <p:txBody>
          <a:bodyPr>
            <a:normAutofit/>
          </a:bodyPr>
          <a:lstStyle>
            <a:lvl1pPr marL="0" indent="0" algn="r">
              <a:buNone/>
              <a:defRPr sz="18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Short description</a:t>
            </a:r>
          </a:p>
        </p:txBody>
      </p:sp>
      <p:pic>
        <p:nvPicPr>
          <p:cNvPr id="4"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9867" y="1012402"/>
            <a:ext cx="2004212" cy="352672"/>
          </a:xfrm>
          <a:prstGeom prst="rect">
            <a:avLst/>
          </a:prstGeom>
        </p:spPr>
      </p:pic>
    </p:spTree>
    <p:extLst>
      <p:ext uri="{BB962C8B-B14F-4D97-AF65-F5344CB8AC3E}">
        <p14:creationId xmlns:p14="http://schemas.microsoft.com/office/powerpoint/2010/main" val="2924493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303066" y="1122363"/>
            <a:ext cx="5290929" cy="2387600"/>
          </a:xfrm>
          <a:prstGeom prst="rect">
            <a:avLst/>
          </a:prstGeom>
        </p:spPr>
        <p:txBody>
          <a:bodyPr anchor="b">
            <a:normAutofit/>
          </a:bodyPr>
          <a:lstStyle>
            <a:lvl1pPr algn="l">
              <a:defRPr sz="4000" baseline="0"/>
            </a:lvl1pPr>
          </a:lstStyle>
          <a:p>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42952" r="29183"/>
          <a:stretch/>
        </p:blipFill>
        <p:spPr>
          <a:xfrm>
            <a:off x="3011557" y="0"/>
            <a:ext cx="2802835" cy="6858000"/>
          </a:xfrm>
          <a:prstGeom prst="rect">
            <a:avLst/>
          </a:prstGeom>
        </p:spPr>
      </p:pic>
    </p:spTree>
    <p:extLst>
      <p:ext uri="{BB962C8B-B14F-4D97-AF65-F5344CB8AC3E}">
        <p14:creationId xmlns:p14="http://schemas.microsoft.com/office/powerpoint/2010/main" val="25519417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9754" r="42922"/>
          <a:stretch/>
        </p:blipFill>
        <p:spPr>
          <a:xfrm>
            <a:off x="3001617" y="0"/>
            <a:ext cx="2812774" cy="6862763"/>
          </a:xfrm>
          <a:prstGeom prst="rect">
            <a:avLst/>
          </a:prstGeom>
        </p:spPr>
      </p:pic>
    </p:spTree>
    <p:extLst>
      <p:ext uri="{BB962C8B-B14F-4D97-AF65-F5344CB8AC3E}">
        <p14:creationId xmlns:p14="http://schemas.microsoft.com/office/powerpoint/2010/main" val="41382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6" name="Imagem 15"/>
          <p:cNvPicPr>
            <a:picLocks noChangeAspect="1"/>
          </p:cNvPicPr>
          <p:nvPr userDrawn="1"/>
        </p:nvPicPr>
        <p:blipFill rotWithShape="1">
          <a:blip r:embed="rId3">
            <a:extLst>
              <a:ext uri="{28A0092B-C50C-407E-A947-70E740481C1C}">
                <a14:useLocalDpi xmlns:a14="http://schemas.microsoft.com/office/drawing/2010/main" val="0"/>
              </a:ext>
            </a:extLst>
          </a:blip>
          <a:srcRect l="47804" r="23737"/>
          <a:stretch/>
        </p:blipFill>
        <p:spPr>
          <a:xfrm>
            <a:off x="2961860" y="0"/>
            <a:ext cx="2862469" cy="6858000"/>
          </a:xfrm>
          <a:prstGeom prst="rect">
            <a:avLst/>
          </a:prstGeom>
        </p:spPr>
      </p:pic>
    </p:spTree>
    <p:extLst>
      <p:ext uri="{BB962C8B-B14F-4D97-AF65-F5344CB8AC3E}">
        <p14:creationId xmlns:p14="http://schemas.microsoft.com/office/powerpoint/2010/main" val="28325889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1491" r="57775"/>
          <a:stretch/>
        </p:blipFill>
        <p:spPr>
          <a:xfrm>
            <a:off x="2981740" y="0"/>
            <a:ext cx="2842590" cy="6855308"/>
          </a:xfrm>
          <a:prstGeom prst="rect">
            <a:avLst/>
          </a:prstGeom>
        </p:spPr>
      </p:pic>
    </p:spTree>
    <p:extLst>
      <p:ext uri="{BB962C8B-B14F-4D97-AF65-F5344CB8AC3E}">
        <p14:creationId xmlns:p14="http://schemas.microsoft.com/office/powerpoint/2010/main" val="25399937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5" name="Imagem 14"/>
          <p:cNvPicPr>
            <a:picLocks noChangeAspect="1"/>
          </p:cNvPicPr>
          <p:nvPr userDrawn="1"/>
        </p:nvPicPr>
        <p:blipFill rotWithShape="1">
          <a:blip r:embed="rId3">
            <a:extLst>
              <a:ext uri="{28A0092B-C50C-407E-A947-70E740481C1C}">
                <a14:useLocalDpi xmlns:a14="http://schemas.microsoft.com/office/drawing/2010/main" val="0"/>
              </a:ext>
            </a:extLst>
          </a:blip>
          <a:srcRect l="16541" r="55471"/>
          <a:stretch/>
        </p:blipFill>
        <p:spPr>
          <a:xfrm>
            <a:off x="2951922" y="-1"/>
            <a:ext cx="2882348" cy="6862763"/>
          </a:xfrm>
          <a:prstGeom prst="rect">
            <a:avLst/>
          </a:prstGeom>
        </p:spPr>
      </p:pic>
    </p:spTree>
    <p:extLst>
      <p:ext uri="{BB962C8B-B14F-4D97-AF65-F5344CB8AC3E}">
        <p14:creationId xmlns:p14="http://schemas.microsoft.com/office/powerpoint/2010/main" val="2624903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8405" r="43555"/>
          <a:stretch/>
        </p:blipFill>
        <p:spPr>
          <a:xfrm>
            <a:off x="2951922" y="0"/>
            <a:ext cx="2882347" cy="6858000"/>
          </a:xfrm>
          <a:prstGeom prst="rect">
            <a:avLst/>
          </a:prstGeom>
        </p:spPr>
      </p:pic>
    </p:spTree>
    <p:extLst>
      <p:ext uri="{BB962C8B-B14F-4D97-AF65-F5344CB8AC3E}">
        <p14:creationId xmlns:p14="http://schemas.microsoft.com/office/powerpoint/2010/main" val="3437111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5" name="Imagem 14"/>
          <p:cNvPicPr>
            <a:picLocks noChangeAspect="1"/>
          </p:cNvPicPr>
          <p:nvPr userDrawn="1"/>
        </p:nvPicPr>
        <p:blipFill rotWithShape="1">
          <a:blip r:embed="rId3">
            <a:extLst>
              <a:ext uri="{28A0092B-C50C-407E-A947-70E740481C1C}">
                <a14:useLocalDpi xmlns:a14="http://schemas.microsoft.com/office/drawing/2010/main" val="0"/>
              </a:ext>
            </a:extLst>
          </a:blip>
          <a:srcRect l="33514" r="44169"/>
          <a:stretch/>
        </p:blipFill>
        <p:spPr>
          <a:xfrm>
            <a:off x="3011557" y="0"/>
            <a:ext cx="2792895" cy="6858000"/>
          </a:xfrm>
          <a:prstGeom prst="rect">
            <a:avLst/>
          </a:prstGeom>
        </p:spPr>
      </p:pic>
    </p:spTree>
    <p:extLst>
      <p:ext uri="{BB962C8B-B14F-4D97-AF65-F5344CB8AC3E}">
        <p14:creationId xmlns:p14="http://schemas.microsoft.com/office/powerpoint/2010/main" val="31656585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Thank you!</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Origen Technologies, Inc.</a:t>
            </a:r>
            <a:br>
              <a:rPr lang="en-US"/>
            </a:br>
            <a:r>
              <a:rPr lang="en-US"/>
              <a:t>1704 1/2 South Congress Ave</a:t>
            </a:r>
            <a:br>
              <a:rPr lang="en-US"/>
            </a:br>
            <a:r>
              <a:rPr lang="en-US"/>
              <a:t>Austin, TX   78704</a:t>
            </a:r>
          </a:p>
          <a:p>
            <a:endParaRPr lang="en-US"/>
          </a:p>
          <a:p>
            <a:r>
              <a:rPr lang="en-US"/>
              <a:t>1-855-ORIGENT (1-855-674-4368)</a:t>
            </a:r>
            <a:br>
              <a:rPr lang="en-US"/>
            </a:br>
            <a:r>
              <a:rPr lang="en-US"/>
              <a:t>info@origentech.com</a:t>
            </a:r>
            <a:endParaRPr lang="pt-BR"/>
          </a:p>
        </p:txBody>
      </p:sp>
    </p:spTree>
    <p:extLst>
      <p:ext uri="{BB962C8B-B14F-4D97-AF65-F5344CB8AC3E}">
        <p14:creationId xmlns:p14="http://schemas.microsoft.com/office/powerpoint/2010/main" val="1310635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1491" r="57775"/>
          <a:stretch/>
        </p:blipFill>
        <p:spPr>
          <a:xfrm>
            <a:off x="2981740" y="0"/>
            <a:ext cx="2842590" cy="6855308"/>
          </a:xfrm>
          <a:prstGeom prst="rect">
            <a:avLst/>
          </a:prstGeom>
        </p:spPr>
      </p:pic>
    </p:spTree>
    <p:extLst>
      <p:ext uri="{BB962C8B-B14F-4D97-AF65-F5344CB8AC3E}">
        <p14:creationId xmlns:p14="http://schemas.microsoft.com/office/powerpoint/2010/main" val="26380195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Obrigado!</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Rua Eugênio de Medeiros 242 - 3°. Andar</a:t>
            </a:r>
            <a:br>
              <a:rPr lang="pt-BR"/>
            </a:br>
            <a:r>
              <a:rPr lang="pt-BR"/>
              <a:t>Pinheiros – São Paulo – SP</a:t>
            </a:r>
            <a:br>
              <a:rPr lang="pt-BR"/>
            </a:br>
            <a:r>
              <a:rPr lang="pt-BR" err="1"/>
              <a:t>Cep</a:t>
            </a:r>
            <a:r>
              <a:rPr lang="pt-BR"/>
              <a:t> 05425-000</a:t>
            </a:r>
            <a:br>
              <a:rPr lang="pt-BR"/>
            </a:br>
            <a:endParaRPr lang="en-US"/>
          </a:p>
          <a:p>
            <a:r>
              <a:rPr lang="en-US"/>
              <a:t>11 99173-8456</a:t>
            </a:r>
            <a:br>
              <a:rPr lang="en-US"/>
            </a:br>
            <a:r>
              <a:rPr lang="en-US"/>
              <a:t>info@origentech.com</a:t>
            </a:r>
            <a:endParaRPr lang="pt-BR"/>
          </a:p>
        </p:txBody>
      </p:sp>
    </p:spTree>
    <p:extLst>
      <p:ext uri="{BB962C8B-B14F-4D97-AF65-F5344CB8AC3E}">
        <p14:creationId xmlns:p14="http://schemas.microsoft.com/office/powerpoint/2010/main" val="22081842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sp>
        <p:nvSpPr>
          <p:cNvPr id="3" name="Copyright">
            <a:extLst>
              <a:ext uri="{FF2B5EF4-FFF2-40B4-BE49-F238E27FC236}">
                <a16:creationId xmlns:a16="http://schemas.microsoft.com/office/drawing/2014/main" id="{CAF844A1-5EF1-440A-B39C-66A8EE01DFEE}"/>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2060321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2424608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287096" cy="722313"/>
          </a:xfrm>
          <a:prstGeom prst="rect">
            <a:avLst/>
          </a:prstGeom>
        </p:spPr>
        <p:txBody>
          <a:bodyPr/>
          <a:lstStyle>
            <a:lvl1pPr>
              <a:defRPr baseline="0"/>
            </a:lvl1pPr>
          </a:lstStyle>
          <a:p>
            <a:r>
              <a:rPr lang="en-US"/>
              <a:t>Slide title</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Tree>
    <p:extLst>
      <p:ext uri="{BB962C8B-B14F-4D97-AF65-F5344CB8AC3E}">
        <p14:creationId xmlns:p14="http://schemas.microsoft.com/office/powerpoint/2010/main" val="3108338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6817" y="3329610"/>
            <a:ext cx="2102496" cy="369966"/>
          </a:xfrm>
          <a:prstGeom prst="rect">
            <a:avLst/>
          </a:prstGeom>
        </p:spPr>
      </p:pic>
    </p:spTree>
    <p:extLst>
      <p:ext uri="{BB962C8B-B14F-4D97-AF65-F5344CB8AC3E}">
        <p14:creationId xmlns:p14="http://schemas.microsoft.com/office/powerpoint/2010/main" val="10077504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sp>
        <p:nvSpPr>
          <p:cNvPr id="3" name="Content Placeholder 2"/>
          <p:cNvSpPr>
            <a:spLocks noGrp="1"/>
          </p:cNvSpPr>
          <p:nvPr>
            <p:ph idx="1"/>
          </p:nvPr>
        </p:nvSpPr>
        <p:spPr>
          <a:xfrm>
            <a:off x="599661" y="1825625"/>
            <a:ext cx="11128070" cy="45851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5"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40166186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1112807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2"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38330625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0" y="1825625"/>
            <a:ext cx="529424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3" name="Content Placeholder 2"/>
          <p:cNvSpPr>
            <a:spLocks noGrp="1"/>
          </p:cNvSpPr>
          <p:nvPr>
            <p:ph idx="10"/>
          </p:nvPr>
        </p:nvSpPr>
        <p:spPr>
          <a:xfrm>
            <a:off x="6433488" y="1825625"/>
            <a:ext cx="529424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4" name="Espaço Reservado para Texto 14"/>
          <p:cNvSpPr>
            <a:spLocks noGrp="1"/>
          </p:cNvSpPr>
          <p:nvPr>
            <p:ph type="body" sz="quarter" idx="11"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16744397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4" name="Content Placeholder 2"/>
          <p:cNvSpPr>
            <a:spLocks noGrp="1"/>
          </p:cNvSpPr>
          <p:nvPr>
            <p:ph idx="12"/>
          </p:nvPr>
        </p:nvSpPr>
        <p:spPr>
          <a:xfrm>
            <a:off x="4396408"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5" name="Content Placeholder 2"/>
          <p:cNvSpPr>
            <a:spLocks noGrp="1"/>
          </p:cNvSpPr>
          <p:nvPr>
            <p:ph idx="13"/>
          </p:nvPr>
        </p:nvSpPr>
        <p:spPr>
          <a:xfrm>
            <a:off x="8193155" y="1845503"/>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6"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27469411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2" y="1825625"/>
            <a:ext cx="2789582"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5" name="Content Placeholder 2"/>
          <p:cNvSpPr>
            <a:spLocks noGrp="1"/>
          </p:cNvSpPr>
          <p:nvPr>
            <p:ph idx="13"/>
          </p:nvPr>
        </p:nvSpPr>
        <p:spPr>
          <a:xfrm>
            <a:off x="8193155" y="1845503"/>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6"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2807453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5" name="Imagem 14"/>
          <p:cNvPicPr>
            <a:picLocks noChangeAspect="1"/>
          </p:cNvPicPr>
          <p:nvPr userDrawn="1"/>
        </p:nvPicPr>
        <p:blipFill rotWithShape="1">
          <a:blip r:embed="rId3">
            <a:extLst>
              <a:ext uri="{28A0092B-C50C-407E-A947-70E740481C1C}">
                <a14:useLocalDpi xmlns:a14="http://schemas.microsoft.com/office/drawing/2010/main" val="0"/>
              </a:ext>
            </a:extLst>
          </a:blip>
          <a:srcRect l="16541" r="55471"/>
          <a:stretch/>
        </p:blipFill>
        <p:spPr>
          <a:xfrm>
            <a:off x="2951922" y="-1"/>
            <a:ext cx="2882348" cy="6862763"/>
          </a:xfrm>
          <a:prstGeom prst="rect">
            <a:avLst/>
          </a:prstGeom>
        </p:spPr>
      </p:pic>
    </p:spTree>
    <p:extLst>
      <p:ext uri="{BB962C8B-B14F-4D97-AF65-F5344CB8AC3E}">
        <p14:creationId xmlns:p14="http://schemas.microsoft.com/office/powerpoint/2010/main" val="15588838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Text Box">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6952F8-62AC-4D07-A72D-5ECEB54EAB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5" y="0"/>
            <a:ext cx="12190815" cy="6858000"/>
          </a:xfrm>
          <a:prstGeom prst="rect">
            <a:avLst/>
          </a:prstGeom>
        </p:spPr>
      </p:pic>
      <p:sp>
        <p:nvSpPr>
          <p:cNvPr id="17" name="Arrow: Up 16">
            <a:extLst>
              <a:ext uri="{FF2B5EF4-FFF2-40B4-BE49-F238E27FC236}">
                <a16:creationId xmlns:a16="http://schemas.microsoft.com/office/drawing/2014/main" id="{0C06DEFF-BC93-4C1F-BBCA-5544BDD63615}"/>
              </a:ext>
            </a:extLst>
          </p:cNvPr>
          <p:cNvSpPr/>
          <p:nvPr userDrawn="1"/>
        </p:nvSpPr>
        <p:spPr>
          <a:xfrm rot="10800000" flipH="1">
            <a:off x="4451016" y="3250914"/>
            <a:ext cx="171996" cy="178086"/>
          </a:xfrm>
          <a:prstGeom prst="up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47" name="Text Placeholder 46">
            <a:extLst>
              <a:ext uri="{FF2B5EF4-FFF2-40B4-BE49-F238E27FC236}">
                <a16:creationId xmlns:a16="http://schemas.microsoft.com/office/drawing/2014/main" id="{886403B9-93BE-49CB-91A2-768693F1BDB8}"/>
              </a:ext>
            </a:extLst>
          </p:cNvPr>
          <p:cNvSpPr>
            <a:spLocks noGrp="1"/>
          </p:cNvSpPr>
          <p:nvPr>
            <p:ph type="body" sz="quarter" idx="13"/>
          </p:nvPr>
        </p:nvSpPr>
        <p:spPr>
          <a:xfrm>
            <a:off x="606724" y="1323975"/>
            <a:ext cx="10978550" cy="4753829"/>
          </a:xfrm>
          <a:prstGeom prst="rect">
            <a:avLst/>
          </a:prstGeom>
        </p:spPr>
        <p:txBody>
          <a:bodyPr>
            <a:normAutofit/>
          </a:bodyPr>
          <a:lstStyle>
            <a:lvl1pPr marL="285750" indent="-285750">
              <a:buFont typeface="Wingdings" panose="05000000000000000000" pitchFamily="2" charset="2"/>
              <a:buChar char="v"/>
              <a:defRPr sz="1400">
                <a:solidFill>
                  <a:schemeClr val="bg1"/>
                </a:solidFill>
                <a:latin typeface="Montserrat" panose="00000300000000000000" pitchFamily="2" charset="0"/>
              </a:defRPr>
            </a:lvl1pPr>
          </a:lstStyle>
          <a:p>
            <a:pPr lvl="0"/>
            <a:r>
              <a:rPr lang="en-US"/>
              <a:t>Click to edit Master text styles</a:t>
            </a:r>
          </a:p>
        </p:txBody>
      </p:sp>
      <p:sp>
        <p:nvSpPr>
          <p:cNvPr id="7" name="Title 6">
            <a:extLst>
              <a:ext uri="{FF2B5EF4-FFF2-40B4-BE49-F238E27FC236}">
                <a16:creationId xmlns:a16="http://schemas.microsoft.com/office/drawing/2014/main" id="{E0EA98A2-6097-44B3-A8CF-842509A28E25}"/>
              </a:ext>
            </a:extLst>
          </p:cNvPr>
          <p:cNvSpPr>
            <a:spLocks noGrp="1"/>
          </p:cNvSpPr>
          <p:nvPr>
            <p:ph type="title"/>
          </p:nvPr>
        </p:nvSpPr>
        <p:spPr/>
        <p:txBody>
          <a:bodyPr/>
          <a:lstStyle>
            <a:lvl1pPr>
              <a:defRPr>
                <a:solidFill>
                  <a:schemeClr val="bg1"/>
                </a:solidFill>
                <a:latin typeface="Montserrat" panose="00000300000000000000" pitchFamily="2" charset="0"/>
              </a:defRPr>
            </a:lvl1pPr>
          </a:lstStyle>
          <a:p>
            <a:r>
              <a:rPr lang="en-US"/>
              <a:t>Click to edit Master title style</a:t>
            </a:r>
          </a:p>
        </p:txBody>
      </p:sp>
      <p:sp>
        <p:nvSpPr>
          <p:cNvPr id="8" name="Date Placeholder 7">
            <a:extLst>
              <a:ext uri="{FF2B5EF4-FFF2-40B4-BE49-F238E27FC236}">
                <a16:creationId xmlns:a16="http://schemas.microsoft.com/office/drawing/2014/main" id="{CC081EEE-7343-4025-ADF4-2289354532E3}"/>
              </a:ext>
            </a:extLst>
          </p:cNvPr>
          <p:cNvSpPr>
            <a:spLocks noGrp="1"/>
          </p:cNvSpPr>
          <p:nvPr>
            <p:ph type="dt" sz="half" idx="17"/>
          </p:nvPr>
        </p:nvSpPr>
        <p:spPr/>
        <p:txBody>
          <a:bodyPr/>
          <a:lstStyle/>
          <a:p>
            <a:fld id="{7DE25166-E9F7-4AD1-B4FF-254A91AA88FA}" type="datetime1">
              <a:rPr lang="en-US" smtClean="0"/>
              <a:t>2/2/2026</a:t>
            </a:fld>
            <a:endParaRPr lang="en-US"/>
          </a:p>
        </p:txBody>
      </p:sp>
      <p:sp>
        <p:nvSpPr>
          <p:cNvPr id="9" name="Footer Placeholder 8">
            <a:extLst>
              <a:ext uri="{FF2B5EF4-FFF2-40B4-BE49-F238E27FC236}">
                <a16:creationId xmlns:a16="http://schemas.microsoft.com/office/drawing/2014/main" id="{DC44A450-081A-4A97-B0F5-EE869F0E9BB5}"/>
              </a:ext>
            </a:extLst>
          </p:cNvPr>
          <p:cNvSpPr>
            <a:spLocks noGrp="1"/>
          </p:cNvSpPr>
          <p:nvPr>
            <p:ph type="ftr" sz="quarter" idx="18"/>
          </p:nvPr>
        </p:nvSpPr>
        <p:spPr/>
        <p:txBody>
          <a:bodyPr/>
          <a:lstStyle/>
          <a:p>
            <a:r>
              <a:rPr lang="en-US"/>
              <a:t>CONFIDENTIAL - www.ors.ai</a:t>
            </a:r>
          </a:p>
        </p:txBody>
      </p:sp>
      <p:sp>
        <p:nvSpPr>
          <p:cNvPr id="10" name="Slide Number Placeholder 9">
            <a:extLst>
              <a:ext uri="{FF2B5EF4-FFF2-40B4-BE49-F238E27FC236}">
                <a16:creationId xmlns:a16="http://schemas.microsoft.com/office/drawing/2014/main" id="{B7EDF918-B3A6-45BF-BD3F-EBBB15673F13}"/>
              </a:ext>
            </a:extLst>
          </p:cNvPr>
          <p:cNvSpPr>
            <a:spLocks noGrp="1"/>
          </p:cNvSpPr>
          <p:nvPr>
            <p:ph type="sldNum" sz="quarter" idx="19"/>
          </p:nvPr>
        </p:nvSpPr>
        <p:spPr/>
        <p:txBody>
          <a:bodyPr/>
          <a:lstStyle/>
          <a:p>
            <a:fld id="{C651ED9C-5814-41FA-AC93-3F71BF1A6AD8}" type="slidenum">
              <a:rPr lang="en-US" smtClean="0"/>
              <a:pPr/>
              <a:t>‹#›</a:t>
            </a:fld>
            <a:endParaRPr lang="en-US"/>
          </a:p>
        </p:txBody>
      </p:sp>
    </p:spTree>
    <p:extLst>
      <p:ext uri="{BB962C8B-B14F-4D97-AF65-F5344CB8AC3E}">
        <p14:creationId xmlns:p14="http://schemas.microsoft.com/office/powerpoint/2010/main" val="31553678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9149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6AB32F38-4767-44E5-97DA-FC63362578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39200" y="5919154"/>
            <a:ext cx="3352800" cy="938329"/>
          </a:xfrm>
          <a:prstGeom prst="rect">
            <a:avLst/>
          </a:prstGeom>
        </p:spPr>
      </p:pic>
    </p:spTree>
    <p:extLst>
      <p:ext uri="{BB962C8B-B14F-4D97-AF65-F5344CB8AC3E}">
        <p14:creationId xmlns:p14="http://schemas.microsoft.com/office/powerpoint/2010/main" val="29463216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6AB32F38-4767-44E5-97DA-FC63362578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39200" y="5919154"/>
            <a:ext cx="3352800" cy="938329"/>
          </a:xfrm>
          <a:prstGeom prst="rect">
            <a:avLst/>
          </a:prstGeom>
        </p:spPr>
      </p:pic>
      <p:sp>
        <p:nvSpPr>
          <p:cNvPr id="2" name="Rectangle 13">
            <a:extLst>
              <a:ext uri="{FF2B5EF4-FFF2-40B4-BE49-F238E27FC236}">
                <a16:creationId xmlns:a16="http://schemas.microsoft.com/office/drawing/2014/main" id="{731F0018-5683-4B2B-6AEF-46D0BD68B351}"/>
              </a:ext>
            </a:extLst>
          </p:cNvPr>
          <p:cNvSpPr/>
          <p:nvPr userDrawn="1"/>
        </p:nvSpPr>
        <p:spPr>
          <a:xfrm rot="10800000">
            <a:off x="4907" y="-2832"/>
            <a:ext cx="12191998" cy="6857999"/>
          </a:xfrm>
          <a:prstGeom prst="rect">
            <a:avLst/>
          </a:prstGeom>
          <a:gradFill flip="none" rotWithShape="1">
            <a:gsLst>
              <a:gs pos="0">
                <a:schemeClr val="tx1">
                  <a:alpha val="80000"/>
                </a:schemeClr>
              </a:gs>
              <a:gs pos="72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10774810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287096" cy="722313"/>
          </a:xfrm>
          <a:prstGeom prst="rect">
            <a:avLst/>
          </a:prstGeom>
        </p:spPr>
        <p:txBody>
          <a:bodyPr/>
          <a:lstStyle>
            <a:lvl1pPr>
              <a:defRPr baseline="0"/>
            </a:lvl1pPr>
          </a:lstStyle>
          <a:p>
            <a:r>
              <a:rPr lang="en-US"/>
              <a:t>Slide title</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5" name="Picture 4" descr="Text&#10;&#10;Description automatically generated">
            <a:extLst>
              <a:ext uri="{FF2B5EF4-FFF2-40B4-BE49-F238E27FC236}">
                <a16:creationId xmlns:a16="http://schemas.microsoft.com/office/drawing/2014/main" id="{EA29E507-3709-98A4-767B-ECB17482E0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6248400"/>
            <a:ext cx="2209800" cy="618444"/>
          </a:xfrm>
          <a:prstGeom prst="rect">
            <a:avLst/>
          </a:prstGeom>
        </p:spPr>
      </p:pic>
      <p:sp>
        <p:nvSpPr>
          <p:cNvPr id="3" name="Copyright">
            <a:extLst>
              <a:ext uri="{FF2B5EF4-FFF2-40B4-BE49-F238E27FC236}">
                <a16:creationId xmlns:a16="http://schemas.microsoft.com/office/drawing/2014/main" id="{B56831C7-990E-3061-F23A-F1DA669EA469}"/>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2023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18553403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BCC23EB-9DBE-C7BB-9542-A3E2589831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72600" y="0"/>
            <a:ext cx="2819400" cy="789049"/>
          </a:xfrm>
          <a:prstGeom prst="rect">
            <a:avLst/>
          </a:prstGeom>
        </p:spPr>
      </p:pic>
    </p:spTree>
    <p:extLst>
      <p:ext uri="{BB962C8B-B14F-4D97-AF65-F5344CB8AC3E}">
        <p14:creationId xmlns:p14="http://schemas.microsoft.com/office/powerpoint/2010/main" val="12096619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7" descr="Text&#10;&#10;Description automatically generated">
            <a:extLst>
              <a:ext uri="{FF2B5EF4-FFF2-40B4-BE49-F238E27FC236}">
                <a16:creationId xmlns:a16="http://schemas.microsoft.com/office/drawing/2014/main" id="{8313892D-3EE1-2DDD-2E66-20376125D9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72600" y="6096000"/>
            <a:ext cx="2819400" cy="789049"/>
          </a:xfrm>
          <a:prstGeom prst="rect">
            <a:avLst/>
          </a:prstGeom>
        </p:spPr>
      </p:pic>
      <p:sp>
        <p:nvSpPr>
          <p:cNvPr id="2" name="Copyright">
            <a:extLst>
              <a:ext uri="{FF2B5EF4-FFF2-40B4-BE49-F238E27FC236}">
                <a16:creationId xmlns:a16="http://schemas.microsoft.com/office/drawing/2014/main" id="{AF87CCB4-73CD-2FF4-73A1-1AD7C49EAF32}"/>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2023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24506822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Tree>
    <p:extLst>
      <p:ext uri="{BB962C8B-B14F-4D97-AF65-F5344CB8AC3E}">
        <p14:creationId xmlns:p14="http://schemas.microsoft.com/office/powerpoint/2010/main" val="42919671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4810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501105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8405" r="43555"/>
          <a:stretch/>
        </p:blipFill>
        <p:spPr>
          <a:xfrm>
            <a:off x="2951922" y="0"/>
            <a:ext cx="2882347" cy="6858000"/>
          </a:xfrm>
          <a:prstGeom prst="rect">
            <a:avLst/>
          </a:prstGeom>
        </p:spPr>
      </p:pic>
    </p:spTree>
    <p:extLst>
      <p:ext uri="{BB962C8B-B14F-4D97-AF65-F5344CB8AC3E}">
        <p14:creationId xmlns:p14="http://schemas.microsoft.com/office/powerpoint/2010/main" val="27071141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1112807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2"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41085420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A0D1-858A-2466-6FD6-AF8F970549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E578A8-60CC-72A9-B9A2-FF7B2427D3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F3290-4250-0DEA-0CB3-B63951A5D4F1}"/>
              </a:ext>
            </a:extLst>
          </p:cNvPr>
          <p:cNvSpPr>
            <a:spLocks noGrp="1"/>
          </p:cNvSpPr>
          <p:nvPr>
            <p:ph type="dt" sz="half" idx="10"/>
          </p:nvPr>
        </p:nvSpPr>
        <p:spPr/>
        <p:txBody>
          <a:bodyPr/>
          <a:lstStyle/>
          <a:p>
            <a:fld id="{42612F83-A003-474D-8CD2-CB6973F3E3C8}" type="datetimeFigureOut">
              <a:rPr lang="en-US" smtClean="0"/>
              <a:t>2/2/2026</a:t>
            </a:fld>
            <a:endParaRPr lang="en-US"/>
          </a:p>
        </p:txBody>
      </p:sp>
      <p:sp>
        <p:nvSpPr>
          <p:cNvPr id="5" name="Footer Placeholder 4">
            <a:extLst>
              <a:ext uri="{FF2B5EF4-FFF2-40B4-BE49-F238E27FC236}">
                <a16:creationId xmlns:a16="http://schemas.microsoft.com/office/drawing/2014/main" id="{FC92D4CB-42A9-F432-BE9F-F0EB1F410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8DE863-E89F-5DDD-726F-237BB1D38E2D}"/>
              </a:ext>
            </a:extLst>
          </p:cNvPr>
          <p:cNvSpPr>
            <a:spLocks noGrp="1"/>
          </p:cNvSpPr>
          <p:nvPr>
            <p:ph type="sldNum" sz="quarter" idx="12"/>
          </p:nvPr>
        </p:nvSpPr>
        <p:spPr/>
        <p:txBody>
          <a:bodyPr/>
          <a:lstStyle/>
          <a:p>
            <a:fld id="{41A66450-E469-4E27-96D2-073C513BA4EB}" type="slidenum">
              <a:rPr lang="en-US" smtClean="0"/>
              <a:t>‹#›</a:t>
            </a:fld>
            <a:endParaRPr lang="en-US"/>
          </a:p>
        </p:txBody>
      </p:sp>
    </p:spTree>
    <p:extLst>
      <p:ext uri="{BB962C8B-B14F-4D97-AF65-F5344CB8AC3E}">
        <p14:creationId xmlns:p14="http://schemas.microsoft.com/office/powerpoint/2010/main" val="15234443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18244" y="1365074"/>
            <a:ext cx="4701208" cy="2852737"/>
          </a:xfrm>
          <a:prstGeom prst="rect">
            <a:avLst/>
          </a:prstGeom>
        </p:spPr>
        <p:txBody>
          <a:bodyPr anchor="b">
            <a:normAutofit/>
          </a:bodyPr>
          <a:lstStyle>
            <a:lvl1pPr algn="r">
              <a:defRPr sz="4800" baseline="0"/>
            </a:lvl1pPr>
          </a:lstStyle>
          <a:p>
            <a:r>
              <a:rPr lang="en-US"/>
              <a:t>Subject of presentation</a:t>
            </a:r>
            <a:endParaRPr lang="pt-BR"/>
          </a:p>
        </p:txBody>
      </p:sp>
      <p:sp>
        <p:nvSpPr>
          <p:cNvPr id="3" name="Text Placeholder 2"/>
          <p:cNvSpPr>
            <a:spLocks noGrp="1"/>
          </p:cNvSpPr>
          <p:nvPr>
            <p:ph type="body" idx="1" hasCustomPrompt="1"/>
          </p:nvPr>
        </p:nvSpPr>
        <p:spPr>
          <a:xfrm>
            <a:off x="7434470" y="4441274"/>
            <a:ext cx="4084982" cy="1500187"/>
          </a:xfrm>
          <a:prstGeom prst="rect">
            <a:avLst/>
          </a:prstGeom>
        </p:spPr>
        <p:txBody>
          <a:bodyPr>
            <a:normAutofit/>
          </a:bodyPr>
          <a:lstStyle>
            <a:lvl1pPr marL="0" indent="0" algn="r">
              <a:buNone/>
              <a:defRPr sz="18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Short description</a:t>
            </a:r>
          </a:p>
        </p:txBody>
      </p:sp>
      <p:pic>
        <p:nvPicPr>
          <p:cNvPr id="4"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9867" y="1012402"/>
            <a:ext cx="2004212" cy="352672"/>
          </a:xfrm>
          <a:prstGeom prst="rect">
            <a:avLst/>
          </a:prstGeom>
        </p:spPr>
      </p:pic>
    </p:spTree>
    <p:extLst>
      <p:ext uri="{BB962C8B-B14F-4D97-AF65-F5344CB8AC3E}">
        <p14:creationId xmlns:p14="http://schemas.microsoft.com/office/powerpoint/2010/main" val="35068176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303066" y="1122363"/>
            <a:ext cx="5290929" cy="2387600"/>
          </a:xfrm>
          <a:prstGeom prst="rect">
            <a:avLst/>
          </a:prstGeom>
        </p:spPr>
        <p:txBody>
          <a:bodyPr anchor="b">
            <a:normAutofit/>
          </a:bodyPr>
          <a:lstStyle>
            <a:lvl1pPr algn="l">
              <a:defRPr sz="4000" baseline="0"/>
            </a:lvl1pPr>
          </a:lstStyle>
          <a:p>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42952" r="29183"/>
          <a:stretch/>
        </p:blipFill>
        <p:spPr>
          <a:xfrm>
            <a:off x="3011557" y="0"/>
            <a:ext cx="2802835" cy="6858000"/>
          </a:xfrm>
          <a:prstGeom prst="rect">
            <a:avLst/>
          </a:prstGeom>
        </p:spPr>
      </p:pic>
    </p:spTree>
    <p:extLst>
      <p:ext uri="{BB962C8B-B14F-4D97-AF65-F5344CB8AC3E}">
        <p14:creationId xmlns:p14="http://schemas.microsoft.com/office/powerpoint/2010/main" val="34526867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9754" r="42922"/>
          <a:stretch/>
        </p:blipFill>
        <p:spPr>
          <a:xfrm>
            <a:off x="3001617" y="0"/>
            <a:ext cx="2812774" cy="6862763"/>
          </a:xfrm>
          <a:prstGeom prst="rect">
            <a:avLst/>
          </a:prstGeom>
        </p:spPr>
      </p:pic>
    </p:spTree>
    <p:extLst>
      <p:ext uri="{BB962C8B-B14F-4D97-AF65-F5344CB8AC3E}">
        <p14:creationId xmlns:p14="http://schemas.microsoft.com/office/powerpoint/2010/main" val="14139615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6" name="Imagem 15"/>
          <p:cNvPicPr>
            <a:picLocks noChangeAspect="1"/>
          </p:cNvPicPr>
          <p:nvPr userDrawn="1"/>
        </p:nvPicPr>
        <p:blipFill rotWithShape="1">
          <a:blip r:embed="rId3">
            <a:extLst>
              <a:ext uri="{28A0092B-C50C-407E-A947-70E740481C1C}">
                <a14:useLocalDpi xmlns:a14="http://schemas.microsoft.com/office/drawing/2010/main" val="0"/>
              </a:ext>
            </a:extLst>
          </a:blip>
          <a:srcRect l="47804" r="23737"/>
          <a:stretch/>
        </p:blipFill>
        <p:spPr>
          <a:xfrm>
            <a:off x="2961860" y="0"/>
            <a:ext cx="2862469" cy="6858000"/>
          </a:xfrm>
          <a:prstGeom prst="rect">
            <a:avLst/>
          </a:prstGeom>
        </p:spPr>
      </p:pic>
    </p:spTree>
    <p:extLst>
      <p:ext uri="{BB962C8B-B14F-4D97-AF65-F5344CB8AC3E}">
        <p14:creationId xmlns:p14="http://schemas.microsoft.com/office/powerpoint/2010/main" val="19823753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1491" r="57775"/>
          <a:stretch/>
        </p:blipFill>
        <p:spPr>
          <a:xfrm>
            <a:off x="2981740" y="0"/>
            <a:ext cx="2842590" cy="6855308"/>
          </a:xfrm>
          <a:prstGeom prst="rect">
            <a:avLst/>
          </a:prstGeom>
        </p:spPr>
      </p:pic>
    </p:spTree>
    <p:extLst>
      <p:ext uri="{BB962C8B-B14F-4D97-AF65-F5344CB8AC3E}">
        <p14:creationId xmlns:p14="http://schemas.microsoft.com/office/powerpoint/2010/main" val="37672287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5" name="Imagem 14"/>
          <p:cNvPicPr>
            <a:picLocks noChangeAspect="1"/>
          </p:cNvPicPr>
          <p:nvPr userDrawn="1"/>
        </p:nvPicPr>
        <p:blipFill rotWithShape="1">
          <a:blip r:embed="rId3">
            <a:extLst>
              <a:ext uri="{28A0092B-C50C-407E-A947-70E740481C1C}">
                <a14:useLocalDpi xmlns:a14="http://schemas.microsoft.com/office/drawing/2010/main" val="0"/>
              </a:ext>
            </a:extLst>
          </a:blip>
          <a:srcRect l="16541" r="55471"/>
          <a:stretch/>
        </p:blipFill>
        <p:spPr>
          <a:xfrm>
            <a:off x="2951922" y="-1"/>
            <a:ext cx="2882348" cy="6862763"/>
          </a:xfrm>
          <a:prstGeom prst="rect">
            <a:avLst/>
          </a:prstGeom>
        </p:spPr>
      </p:pic>
    </p:spTree>
    <p:extLst>
      <p:ext uri="{BB962C8B-B14F-4D97-AF65-F5344CB8AC3E}">
        <p14:creationId xmlns:p14="http://schemas.microsoft.com/office/powerpoint/2010/main" val="8093911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8405" r="43555"/>
          <a:stretch/>
        </p:blipFill>
        <p:spPr>
          <a:xfrm>
            <a:off x="2951922" y="0"/>
            <a:ext cx="2882347" cy="6858000"/>
          </a:xfrm>
          <a:prstGeom prst="rect">
            <a:avLst/>
          </a:prstGeom>
        </p:spPr>
      </p:pic>
    </p:spTree>
    <p:extLst>
      <p:ext uri="{BB962C8B-B14F-4D97-AF65-F5344CB8AC3E}">
        <p14:creationId xmlns:p14="http://schemas.microsoft.com/office/powerpoint/2010/main" val="17872056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5" name="Imagem 14"/>
          <p:cNvPicPr>
            <a:picLocks noChangeAspect="1"/>
          </p:cNvPicPr>
          <p:nvPr userDrawn="1"/>
        </p:nvPicPr>
        <p:blipFill rotWithShape="1">
          <a:blip r:embed="rId3">
            <a:extLst>
              <a:ext uri="{28A0092B-C50C-407E-A947-70E740481C1C}">
                <a14:useLocalDpi xmlns:a14="http://schemas.microsoft.com/office/drawing/2010/main" val="0"/>
              </a:ext>
            </a:extLst>
          </a:blip>
          <a:srcRect l="33514" r="44169"/>
          <a:stretch/>
        </p:blipFill>
        <p:spPr>
          <a:xfrm>
            <a:off x="3011557" y="0"/>
            <a:ext cx="2792895" cy="6858000"/>
          </a:xfrm>
          <a:prstGeom prst="rect">
            <a:avLst/>
          </a:prstGeom>
        </p:spPr>
      </p:pic>
    </p:spTree>
    <p:extLst>
      <p:ext uri="{BB962C8B-B14F-4D97-AF65-F5344CB8AC3E}">
        <p14:creationId xmlns:p14="http://schemas.microsoft.com/office/powerpoint/2010/main" val="3879082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5" name="Imagem 14"/>
          <p:cNvPicPr>
            <a:picLocks noChangeAspect="1"/>
          </p:cNvPicPr>
          <p:nvPr userDrawn="1"/>
        </p:nvPicPr>
        <p:blipFill rotWithShape="1">
          <a:blip r:embed="rId3">
            <a:extLst>
              <a:ext uri="{28A0092B-C50C-407E-A947-70E740481C1C}">
                <a14:useLocalDpi xmlns:a14="http://schemas.microsoft.com/office/drawing/2010/main" val="0"/>
              </a:ext>
            </a:extLst>
          </a:blip>
          <a:srcRect l="33514" r="44169"/>
          <a:stretch/>
        </p:blipFill>
        <p:spPr>
          <a:xfrm>
            <a:off x="3011557" y="0"/>
            <a:ext cx="2792895" cy="6858000"/>
          </a:xfrm>
          <a:prstGeom prst="rect">
            <a:avLst/>
          </a:prstGeom>
        </p:spPr>
      </p:pic>
    </p:spTree>
    <p:extLst>
      <p:ext uri="{BB962C8B-B14F-4D97-AF65-F5344CB8AC3E}">
        <p14:creationId xmlns:p14="http://schemas.microsoft.com/office/powerpoint/2010/main" val="20154150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Thank you!</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Origen Technologies, Inc.</a:t>
            </a:r>
            <a:br>
              <a:rPr lang="en-US"/>
            </a:br>
            <a:r>
              <a:rPr lang="en-US"/>
              <a:t>1704 1/2 South Congress Ave</a:t>
            </a:r>
            <a:br>
              <a:rPr lang="en-US"/>
            </a:br>
            <a:r>
              <a:rPr lang="en-US"/>
              <a:t>Austin, TX   78704</a:t>
            </a:r>
          </a:p>
          <a:p>
            <a:endParaRPr lang="en-US"/>
          </a:p>
          <a:p>
            <a:r>
              <a:rPr lang="en-US"/>
              <a:t>1-855-ORIGENT (1-855-674-4368)</a:t>
            </a:r>
            <a:br>
              <a:rPr lang="en-US"/>
            </a:br>
            <a:r>
              <a:rPr lang="en-US"/>
              <a:t>info@origentech.com</a:t>
            </a:r>
            <a:endParaRPr lang="pt-BR"/>
          </a:p>
        </p:txBody>
      </p:sp>
    </p:spTree>
    <p:extLst>
      <p:ext uri="{BB962C8B-B14F-4D97-AF65-F5344CB8AC3E}">
        <p14:creationId xmlns:p14="http://schemas.microsoft.com/office/powerpoint/2010/main" val="265461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Obrigado!</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Rua Eugênio de Medeiros 242 - 3°. Andar</a:t>
            </a:r>
            <a:br>
              <a:rPr lang="pt-BR"/>
            </a:br>
            <a:r>
              <a:rPr lang="pt-BR"/>
              <a:t>Pinheiros – São Paulo – SP</a:t>
            </a:r>
            <a:br>
              <a:rPr lang="pt-BR"/>
            </a:br>
            <a:r>
              <a:rPr lang="pt-BR" err="1"/>
              <a:t>Cep</a:t>
            </a:r>
            <a:r>
              <a:rPr lang="pt-BR"/>
              <a:t> 05425-000</a:t>
            </a:r>
            <a:br>
              <a:rPr lang="pt-BR"/>
            </a:br>
            <a:endParaRPr lang="en-US"/>
          </a:p>
          <a:p>
            <a:r>
              <a:rPr lang="en-US"/>
              <a:t>11 99173-8456</a:t>
            </a:r>
            <a:br>
              <a:rPr lang="en-US"/>
            </a:br>
            <a:r>
              <a:rPr lang="en-US"/>
              <a:t>info@origentech.com</a:t>
            </a:r>
            <a:endParaRPr lang="pt-BR"/>
          </a:p>
        </p:txBody>
      </p:sp>
    </p:spTree>
    <p:extLst>
      <p:ext uri="{BB962C8B-B14F-4D97-AF65-F5344CB8AC3E}">
        <p14:creationId xmlns:p14="http://schemas.microsoft.com/office/powerpoint/2010/main" val="14430893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sp>
        <p:nvSpPr>
          <p:cNvPr id="3" name="Copyright">
            <a:extLst>
              <a:ext uri="{FF2B5EF4-FFF2-40B4-BE49-F238E27FC236}">
                <a16:creationId xmlns:a16="http://schemas.microsoft.com/office/drawing/2014/main" id="{CAF844A1-5EF1-440A-B39C-66A8EE01DFEE}"/>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38454099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41736685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287096" cy="722313"/>
          </a:xfrm>
          <a:prstGeom prst="rect">
            <a:avLst/>
          </a:prstGeom>
        </p:spPr>
        <p:txBody>
          <a:bodyPr/>
          <a:lstStyle>
            <a:lvl1pPr>
              <a:defRPr baseline="0"/>
            </a:lvl1pPr>
          </a:lstStyle>
          <a:p>
            <a:r>
              <a:rPr lang="en-US"/>
              <a:t>Slide title</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Tree>
    <p:extLst>
      <p:ext uri="{BB962C8B-B14F-4D97-AF65-F5344CB8AC3E}">
        <p14:creationId xmlns:p14="http://schemas.microsoft.com/office/powerpoint/2010/main" val="2549872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6817" y="3329610"/>
            <a:ext cx="2102496" cy="369966"/>
          </a:xfrm>
          <a:prstGeom prst="rect">
            <a:avLst/>
          </a:prstGeom>
        </p:spPr>
      </p:pic>
    </p:spTree>
    <p:extLst>
      <p:ext uri="{BB962C8B-B14F-4D97-AF65-F5344CB8AC3E}">
        <p14:creationId xmlns:p14="http://schemas.microsoft.com/office/powerpoint/2010/main" val="28618337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sp>
        <p:nvSpPr>
          <p:cNvPr id="3" name="Content Placeholder 2"/>
          <p:cNvSpPr>
            <a:spLocks noGrp="1"/>
          </p:cNvSpPr>
          <p:nvPr>
            <p:ph idx="1"/>
          </p:nvPr>
        </p:nvSpPr>
        <p:spPr>
          <a:xfrm>
            <a:off x="599661" y="1825625"/>
            <a:ext cx="11128070" cy="45851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5"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29630815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1112807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2"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39632102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0" y="1825625"/>
            <a:ext cx="529424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3" name="Content Placeholder 2"/>
          <p:cNvSpPr>
            <a:spLocks noGrp="1"/>
          </p:cNvSpPr>
          <p:nvPr>
            <p:ph idx="10"/>
          </p:nvPr>
        </p:nvSpPr>
        <p:spPr>
          <a:xfrm>
            <a:off x="6433488" y="1825625"/>
            <a:ext cx="529424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4" name="Espaço Reservado para Texto 14"/>
          <p:cNvSpPr>
            <a:spLocks noGrp="1"/>
          </p:cNvSpPr>
          <p:nvPr>
            <p:ph type="body" sz="quarter" idx="11"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34393686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4" name="Content Placeholder 2"/>
          <p:cNvSpPr>
            <a:spLocks noGrp="1"/>
          </p:cNvSpPr>
          <p:nvPr>
            <p:ph idx="12"/>
          </p:nvPr>
        </p:nvSpPr>
        <p:spPr>
          <a:xfrm>
            <a:off x="4396408"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5" name="Content Placeholder 2"/>
          <p:cNvSpPr>
            <a:spLocks noGrp="1"/>
          </p:cNvSpPr>
          <p:nvPr>
            <p:ph idx="13"/>
          </p:nvPr>
        </p:nvSpPr>
        <p:spPr>
          <a:xfrm>
            <a:off x="8193155" y="1845503"/>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6"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1546600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Thank you!</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Origen Technologies, Inc.</a:t>
            </a:r>
            <a:br>
              <a:rPr lang="en-US"/>
            </a:br>
            <a:r>
              <a:rPr lang="en-US"/>
              <a:t>1704 1/2 South Congress Ave</a:t>
            </a:r>
            <a:br>
              <a:rPr lang="en-US"/>
            </a:br>
            <a:r>
              <a:rPr lang="en-US"/>
              <a:t>Austin, TX   78704</a:t>
            </a:r>
          </a:p>
          <a:p>
            <a:endParaRPr lang="en-US"/>
          </a:p>
          <a:p>
            <a:r>
              <a:rPr lang="en-US"/>
              <a:t>1-855-ORIGENT (1-855-674-4368)</a:t>
            </a:r>
            <a:br>
              <a:rPr lang="en-US"/>
            </a:br>
            <a:r>
              <a:rPr lang="en-US"/>
              <a:t>info@origentech.com</a:t>
            </a:r>
            <a:endParaRPr lang="pt-BR"/>
          </a:p>
        </p:txBody>
      </p:sp>
    </p:spTree>
    <p:extLst>
      <p:ext uri="{BB962C8B-B14F-4D97-AF65-F5344CB8AC3E}">
        <p14:creationId xmlns:p14="http://schemas.microsoft.com/office/powerpoint/2010/main" val="35847139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2" y="1825625"/>
            <a:ext cx="2789582"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5" name="Content Placeholder 2"/>
          <p:cNvSpPr>
            <a:spLocks noGrp="1"/>
          </p:cNvSpPr>
          <p:nvPr>
            <p:ph idx="13"/>
          </p:nvPr>
        </p:nvSpPr>
        <p:spPr>
          <a:xfrm>
            <a:off x="8193155" y="1845503"/>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6"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23130228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Thank you!</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Origen Technologies, Inc.</a:t>
            </a:r>
            <a:br>
              <a:rPr lang="en-US"/>
            </a:br>
            <a:r>
              <a:rPr lang="en-US"/>
              <a:t>1704 1/2 South Congress Ave</a:t>
            </a:r>
            <a:br>
              <a:rPr lang="en-US"/>
            </a:br>
            <a:r>
              <a:rPr lang="en-US"/>
              <a:t>Austin, TX   78704</a:t>
            </a:r>
          </a:p>
          <a:p>
            <a:endParaRPr lang="en-US"/>
          </a:p>
          <a:p>
            <a:r>
              <a:rPr lang="en-US"/>
              <a:t>1-855-ORIGENT (1-855-674-4368)</a:t>
            </a:r>
            <a:br>
              <a:rPr lang="en-US"/>
            </a:br>
            <a:r>
              <a:rPr lang="en-US"/>
              <a:t>info@origentech.com</a:t>
            </a:r>
            <a:endParaRPr lang="pt-BR"/>
          </a:p>
        </p:txBody>
      </p:sp>
    </p:spTree>
    <p:extLst>
      <p:ext uri="{BB962C8B-B14F-4D97-AF65-F5344CB8AC3E}">
        <p14:creationId xmlns:p14="http://schemas.microsoft.com/office/powerpoint/2010/main" val="22834525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spTree>
    <p:extLst>
      <p:ext uri="{BB962C8B-B14F-4D97-AF65-F5344CB8AC3E}">
        <p14:creationId xmlns:p14="http://schemas.microsoft.com/office/powerpoint/2010/main" val="10540062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2_Title and Content">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726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287096" cy="722313"/>
          </a:xfrm>
          <a:prstGeom prst="rect">
            <a:avLst/>
          </a:prstGeom>
        </p:spPr>
        <p:txBody>
          <a:bodyPr/>
          <a:lstStyle>
            <a:lvl1pPr>
              <a:defRPr baseline="0">
                <a:solidFill>
                  <a:schemeClr val="accent1">
                    <a:lumMod val="75000"/>
                  </a:schemeClr>
                </a:solidFill>
              </a:defRPr>
            </a:lvl1pPr>
          </a:lstStyle>
          <a:p>
            <a:r>
              <a:rPr lang="en-US"/>
              <a:t>Slide title</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Tree>
    <p:extLst>
      <p:ext uri="{BB962C8B-B14F-4D97-AF65-F5344CB8AC3E}">
        <p14:creationId xmlns:p14="http://schemas.microsoft.com/office/powerpoint/2010/main" val="29132822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4" name="Content Placeholder 2"/>
          <p:cNvSpPr>
            <a:spLocks noGrp="1"/>
          </p:cNvSpPr>
          <p:nvPr>
            <p:ph idx="12"/>
          </p:nvPr>
        </p:nvSpPr>
        <p:spPr>
          <a:xfrm>
            <a:off x="4396408"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5" name="Content Placeholder 2"/>
          <p:cNvSpPr>
            <a:spLocks noGrp="1"/>
          </p:cNvSpPr>
          <p:nvPr>
            <p:ph idx="13"/>
          </p:nvPr>
        </p:nvSpPr>
        <p:spPr>
          <a:xfrm>
            <a:off x="8193155" y="1845503"/>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6"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
        <p:nvSpPr>
          <p:cNvPr id="4" name="Copyright">
            <a:extLst>
              <a:ext uri="{FF2B5EF4-FFF2-40B4-BE49-F238E27FC236}">
                <a16:creationId xmlns:a16="http://schemas.microsoft.com/office/drawing/2014/main" id="{CC867D80-EFB9-491B-91BD-5B8711469543}"/>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2020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3069378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and Text Box">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6952F8-62AC-4D07-A72D-5ECEB54EAB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5" y="0"/>
            <a:ext cx="12190815" cy="6858000"/>
          </a:xfrm>
          <a:prstGeom prst="rect">
            <a:avLst/>
          </a:prstGeom>
        </p:spPr>
      </p:pic>
      <p:sp>
        <p:nvSpPr>
          <p:cNvPr id="17" name="Arrow: Up 16">
            <a:extLst>
              <a:ext uri="{FF2B5EF4-FFF2-40B4-BE49-F238E27FC236}">
                <a16:creationId xmlns:a16="http://schemas.microsoft.com/office/drawing/2014/main" id="{0C06DEFF-BC93-4C1F-BBCA-5544BDD63615}"/>
              </a:ext>
            </a:extLst>
          </p:cNvPr>
          <p:cNvSpPr/>
          <p:nvPr userDrawn="1"/>
        </p:nvSpPr>
        <p:spPr>
          <a:xfrm rot="10800000" flipH="1">
            <a:off x="4451016" y="3250914"/>
            <a:ext cx="171996" cy="178086"/>
          </a:xfrm>
          <a:prstGeom prst="up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47" name="Text Placeholder 46">
            <a:extLst>
              <a:ext uri="{FF2B5EF4-FFF2-40B4-BE49-F238E27FC236}">
                <a16:creationId xmlns:a16="http://schemas.microsoft.com/office/drawing/2014/main" id="{886403B9-93BE-49CB-91A2-768693F1BDB8}"/>
              </a:ext>
            </a:extLst>
          </p:cNvPr>
          <p:cNvSpPr>
            <a:spLocks noGrp="1"/>
          </p:cNvSpPr>
          <p:nvPr>
            <p:ph type="body" sz="quarter" idx="13"/>
          </p:nvPr>
        </p:nvSpPr>
        <p:spPr>
          <a:xfrm>
            <a:off x="606724" y="1323975"/>
            <a:ext cx="10978550" cy="4753829"/>
          </a:xfrm>
          <a:prstGeom prst="rect">
            <a:avLst/>
          </a:prstGeom>
        </p:spPr>
        <p:txBody>
          <a:bodyPr>
            <a:normAutofit/>
          </a:bodyPr>
          <a:lstStyle>
            <a:lvl1pPr marL="285750" indent="-285750">
              <a:buFont typeface="Wingdings" panose="05000000000000000000" pitchFamily="2" charset="2"/>
              <a:buChar char="v"/>
              <a:defRPr sz="1400">
                <a:solidFill>
                  <a:schemeClr val="bg1"/>
                </a:solidFill>
                <a:latin typeface="Montserrat" panose="00000300000000000000" pitchFamily="2" charset="0"/>
              </a:defRPr>
            </a:lvl1pPr>
          </a:lstStyle>
          <a:p>
            <a:pPr lvl="0"/>
            <a:r>
              <a:rPr lang="en-US"/>
              <a:t>Click to edit Master text styles</a:t>
            </a:r>
          </a:p>
        </p:txBody>
      </p:sp>
      <p:sp>
        <p:nvSpPr>
          <p:cNvPr id="7" name="Title 6">
            <a:extLst>
              <a:ext uri="{FF2B5EF4-FFF2-40B4-BE49-F238E27FC236}">
                <a16:creationId xmlns:a16="http://schemas.microsoft.com/office/drawing/2014/main" id="{E0EA98A2-6097-44B3-A8CF-842509A28E25}"/>
              </a:ext>
            </a:extLst>
          </p:cNvPr>
          <p:cNvSpPr>
            <a:spLocks noGrp="1"/>
          </p:cNvSpPr>
          <p:nvPr>
            <p:ph type="title"/>
          </p:nvPr>
        </p:nvSpPr>
        <p:spPr/>
        <p:txBody>
          <a:bodyPr/>
          <a:lstStyle>
            <a:lvl1pPr>
              <a:defRPr>
                <a:solidFill>
                  <a:schemeClr val="bg1"/>
                </a:solidFill>
                <a:latin typeface="Montserrat" panose="00000300000000000000" pitchFamily="2" charset="0"/>
              </a:defRPr>
            </a:lvl1pPr>
          </a:lstStyle>
          <a:p>
            <a:r>
              <a:rPr lang="en-US"/>
              <a:t>Click to edit Master title style</a:t>
            </a:r>
          </a:p>
        </p:txBody>
      </p:sp>
      <p:sp>
        <p:nvSpPr>
          <p:cNvPr id="8" name="Date Placeholder 7">
            <a:extLst>
              <a:ext uri="{FF2B5EF4-FFF2-40B4-BE49-F238E27FC236}">
                <a16:creationId xmlns:a16="http://schemas.microsoft.com/office/drawing/2014/main" id="{CC081EEE-7343-4025-ADF4-2289354532E3}"/>
              </a:ext>
            </a:extLst>
          </p:cNvPr>
          <p:cNvSpPr>
            <a:spLocks noGrp="1"/>
          </p:cNvSpPr>
          <p:nvPr>
            <p:ph type="dt" sz="half" idx="17"/>
          </p:nvPr>
        </p:nvSpPr>
        <p:spPr/>
        <p:txBody>
          <a:bodyPr/>
          <a:lstStyle/>
          <a:p>
            <a:fld id="{7DE25166-E9F7-4AD1-B4FF-254A91AA88FA}" type="datetime1">
              <a:rPr lang="en-US" smtClean="0"/>
              <a:t>2/2/2026</a:t>
            </a:fld>
            <a:endParaRPr lang="en-US"/>
          </a:p>
        </p:txBody>
      </p:sp>
      <p:sp>
        <p:nvSpPr>
          <p:cNvPr id="9" name="Footer Placeholder 8">
            <a:extLst>
              <a:ext uri="{FF2B5EF4-FFF2-40B4-BE49-F238E27FC236}">
                <a16:creationId xmlns:a16="http://schemas.microsoft.com/office/drawing/2014/main" id="{DC44A450-081A-4A97-B0F5-EE869F0E9BB5}"/>
              </a:ext>
            </a:extLst>
          </p:cNvPr>
          <p:cNvSpPr>
            <a:spLocks noGrp="1"/>
          </p:cNvSpPr>
          <p:nvPr>
            <p:ph type="ftr" sz="quarter" idx="18"/>
          </p:nvPr>
        </p:nvSpPr>
        <p:spPr/>
        <p:txBody>
          <a:bodyPr/>
          <a:lstStyle/>
          <a:p>
            <a:r>
              <a:rPr lang="en-US"/>
              <a:t>CONFIDENTIAL - www.ors.ai</a:t>
            </a:r>
          </a:p>
        </p:txBody>
      </p:sp>
      <p:sp>
        <p:nvSpPr>
          <p:cNvPr id="10" name="Slide Number Placeholder 9">
            <a:extLst>
              <a:ext uri="{FF2B5EF4-FFF2-40B4-BE49-F238E27FC236}">
                <a16:creationId xmlns:a16="http://schemas.microsoft.com/office/drawing/2014/main" id="{B7EDF918-B3A6-45BF-BD3F-EBBB15673F13}"/>
              </a:ext>
            </a:extLst>
          </p:cNvPr>
          <p:cNvSpPr>
            <a:spLocks noGrp="1"/>
          </p:cNvSpPr>
          <p:nvPr>
            <p:ph type="sldNum" sz="quarter" idx="19"/>
          </p:nvPr>
        </p:nvSpPr>
        <p:spPr/>
        <p:txBody>
          <a:bodyPr/>
          <a:lstStyle/>
          <a:p>
            <a:fld id="{C651ED9C-5814-41FA-AC93-3F71BF1A6AD8}" type="slidenum">
              <a:rPr lang="en-US" smtClean="0"/>
              <a:pPr/>
              <a:t>‹#›</a:t>
            </a:fld>
            <a:endParaRPr lang="en-US"/>
          </a:p>
        </p:txBody>
      </p:sp>
    </p:spTree>
    <p:extLst>
      <p:ext uri="{BB962C8B-B14F-4D97-AF65-F5344CB8AC3E}">
        <p14:creationId xmlns:p14="http://schemas.microsoft.com/office/powerpoint/2010/main" val="24219644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18244" y="1365074"/>
            <a:ext cx="4701208" cy="2852737"/>
          </a:xfrm>
          <a:prstGeom prst="rect">
            <a:avLst/>
          </a:prstGeom>
        </p:spPr>
        <p:txBody>
          <a:bodyPr anchor="b">
            <a:normAutofit/>
          </a:bodyPr>
          <a:lstStyle>
            <a:lvl1pPr algn="r">
              <a:defRPr sz="4800" baseline="0"/>
            </a:lvl1pPr>
          </a:lstStyle>
          <a:p>
            <a:r>
              <a:rPr lang="en-US"/>
              <a:t>Subject of presentation</a:t>
            </a:r>
            <a:endParaRPr lang="pt-BR"/>
          </a:p>
        </p:txBody>
      </p:sp>
      <p:sp>
        <p:nvSpPr>
          <p:cNvPr id="3" name="Text Placeholder 2"/>
          <p:cNvSpPr>
            <a:spLocks noGrp="1"/>
          </p:cNvSpPr>
          <p:nvPr>
            <p:ph type="body" idx="1" hasCustomPrompt="1"/>
          </p:nvPr>
        </p:nvSpPr>
        <p:spPr>
          <a:xfrm>
            <a:off x="7434470" y="4441274"/>
            <a:ext cx="4084982" cy="1500187"/>
          </a:xfrm>
          <a:prstGeom prst="rect">
            <a:avLst/>
          </a:prstGeom>
        </p:spPr>
        <p:txBody>
          <a:bodyPr>
            <a:normAutofit/>
          </a:bodyPr>
          <a:lstStyle>
            <a:lvl1pPr marL="0" indent="0" algn="r">
              <a:buNone/>
              <a:defRPr sz="18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Short description</a:t>
            </a:r>
          </a:p>
        </p:txBody>
      </p:sp>
      <p:pic>
        <p:nvPicPr>
          <p:cNvPr id="4"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9867" y="1012402"/>
            <a:ext cx="2004212" cy="352672"/>
          </a:xfrm>
          <a:prstGeom prst="rect">
            <a:avLst/>
          </a:prstGeom>
        </p:spPr>
      </p:pic>
    </p:spTree>
    <p:extLst>
      <p:ext uri="{BB962C8B-B14F-4D97-AF65-F5344CB8AC3E}">
        <p14:creationId xmlns:p14="http://schemas.microsoft.com/office/powerpoint/2010/main" val="8855462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303066" y="1122363"/>
            <a:ext cx="5290929" cy="2387600"/>
          </a:xfrm>
          <a:prstGeom prst="rect">
            <a:avLst/>
          </a:prstGeom>
        </p:spPr>
        <p:txBody>
          <a:bodyPr anchor="b">
            <a:normAutofit/>
          </a:bodyPr>
          <a:lstStyle>
            <a:lvl1pPr algn="l">
              <a:defRPr sz="4000" baseline="0"/>
            </a:lvl1pPr>
          </a:lstStyle>
          <a:p>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42952" r="29183"/>
          <a:stretch/>
        </p:blipFill>
        <p:spPr>
          <a:xfrm>
            <a:off x="3011557" y="0"/>
            <a:ext cx="2802835" cy="6858000"/>
          </a:xfrm>
          <a:prstGeom prst="rect">
            <a:avLst/>
          </a:prstGeom>
        </p:spPr>
      </p:pic>
    </p:spTree>
    <p:extLst>
      <p:ext uri="{BB962C8B-B14F-4D97-AF65-F5344CB8AC3E}">
        <p14:creationId xmlns:p14="http://schemas.microsoft.com/office/powerpoint/2010/main" val="30135188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9754" r="42922"/>
          <a:stretch/>
        </p:blipFill>
        <p:spPr>
          <a:xfrm>
            <a:off x="3001617" y="0"/>
            <a:ext cx="2812774" cy="6862763"/>
          </a:xfrm>
          <a:prstGeom prst="rect">
            <a:avLst/>
          </a:prstGeom>
        </p:spPr>
      </p:pic>
    </p:spTree>
    <p:extLst>
      <p:ext uri="{BB962C8B-B14F-4D97-AF65-F5344CB8AC3E}">
        <p14:creationId xmlns:p14="http://schemas.microsoft.com/office/powerpoint/2010/main" val="2724215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4.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theme" Target="../theme/theme5.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theme" Target="../theme/theme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9" Type="http://schemas.openxmlformats.org/officeDocument/2006/relationships/slideLayout" Target="../slideLayouts/slideLayout153.xml"/><Relationship Id="rId21" Type="http://schemas.openxmlformats.org/officeDocument/2006/relationships/slideLayout" Target="../slideLayouts/slideLayout135.xml"/><Relationship Id="rId34" Type="http://schemas.openxmlformats.org/officeDocument/2006/relationships/slideLayout" Target="../slideLayouts/slideLayout148.xml"/><Relationship Id="rId42" Type="http://schemas.openxmlformats.org/officeDocument/2006/relationships/slideLayout" Target="../slideLayouts/slideLayout156.xml"/><Relationship Id="rId47" Type="http://schemas.openxmlformats.org/officeDocument/2006/relationships/slideLayout" Target="../slideLayouts/slideLayout161.xml"/><Relationship Id="rId50" Type="http://schemas.openxmlformats.org/officeDocument/2006/relationships/theme" Target="../theme/theme7.xml"/><Relationship Id="rId7" Type="http://schemas.openxmlformats.org/officeDocument/2006/relationships/slideLayout" Target="../slideLayouts/slideLayout12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9" Type="http://schemas.openxmlformats.org/officeDocument/2006/relationships/slideLayout" Target="../slideLayouts/slideLayout143.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slideLayout" Target="../slideLayouts/slideLayout146.xml"/><Relationship Id="rId37" Type="http://schemas.openxmlformats.org/officeDocument/2006/relationships/slideLayout" Target="../slideLayouts/slideLayout151.xml"/><Relationship Id="rId40" Type="http://schemas.openxmlformats.org/officeDocument/2006/relationships/slideLayout" Target="../slideLayouts/slideLayout154.xml"/><Relationship Id="rId45" Type="http://schemas.openxmlformats.org/officeDocument/2006/relationships/slideLayout" Target="../slideLayouts/slideLayout159.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36" Type="http://schemas.openxmlformats.org/officeDocument/2006/relationships/slideLayout" Target="../slideLayouts/slideLayout150.xml"/><Relationship Id="rId49" Type="http://schemas.openxmlformats.org/officeDocument/2006/relationships/slideLayout" Target="../slideLayouts/slideLayout163.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4" Type="http://schemas.openxmlformats.org/officeDocument/2006/relationships/slideLayout" Target="../slideLayouts/slideLayout158.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35" Type="http://schemas.openxmlformats.org/officeDocument/2006/relationships/slideLayout" Target="../slideLayouts/slideLayout149.xml"/><Relationship Id="rId43" Type="http://schemas.openxmlformats.org/officeDocument/2006/relationships/slideLayout" Target="../slideLayouts/slideLayout157.xml"/><Relationship Id="rId48" Type="http://schemas.openxmlformats.org/officeDocument/2006/relationships/slideLayout" Target="../slideLayouts/slideLayout162.xml"/><Relationship Id="rId8" Type="http://schemas.openxmlformats.org/officeDocument/2006/relationships/slideLayout" Target="../slideLayouts/slideLayout122.xml"/><Relationship Id="rId3" Type="http://schemas.openxmlformats.org/officeDocument/2006/relationships/slideLayout" Target="../slideLayouts/slideLayout117.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slideLayout" Target="../slideLayouts/slideLayout147.xml"/><Relationship Id="rId38" Type="http://schemas.openxmlformats.org/officeDocument/2006/relationships/slideLayout" Target="../slideLayouts/slideLayout152.xml"/><Relationship Id="rId46" Type="http://schemas.openxmlformats.org/officeDocument/2006/relationships/slideLayout" Target="../slideLayouts/slideLayout160.xml"/><Relationship Id="rId20" Type="http://schemas.openxmlformats.org/officeDocument/2006/relationships/slideLayout" Target="../slideLayouts/slideLayout134.xml"/><Relationship Id="rId41" Type="http://schemas.openxmlformats.org/officeDocument/2006/relationships/slideLayout" Target="../slideLayouts/slideLayout155.xml"/><Relationship Id="rId1" Type="http://schemas.openxmlformats.org/officeDocument/2006/relationships/slideLayout" Target="../slideLayouts/slideLayout115.xml"/><Relationship Id="rId6" Type="http://schemas.openxmlformats.org/officeDocument/2006/relationships/slideLayout" Target="../slideLayouts/slideLayout1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26719" y="365125"/>
            <a:ext cx="11380471"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9" name="Text Placeholder 2"/>
          <p:cNvSpPr>
            <a:spLocks noGrp="1"/>
          </p:cNvSpPr>
          <p:nvPr>
            <p:ph type="body" idx="1"/>
          </p:nvPr>
        </p:nvSpPr>
        <p:spPr>
          <a:xfrm>
            <a:off x="426719" y="1825625"/>
            <a:ext cx="1138047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89145238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980"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 id="2147483693" r:id="rId20"/>
    <p:sldLayoutId id="2147483749" r:id="rId21"/>
  </p:sldLayoutIdLst>
  <p:txStyles>
    <p:title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26719" y="365125"/>
            <a:ext cx="11380471"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9" name="Text Placeholder 2"/>
          <p:cNvSpPr>
            <a:spLocks noGrp="1"/>
          </p:cNvSpPr>
          <p:nvPr>
            <p:ph type="body" idx="1"/>
          </p:nvPr>
        </p:nvSpPr>
        <p:spPr>
          <a:xfrm>
            <a:off x="426719" y="1825625"/>
            <a:ext cx="1138047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19203244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979" r:id="rId19"/>
  </p:sldLayoutIdLst>
  <p:txStyles>
    <p:title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26719" y="365125"/>
            <a:ext cx="11380471"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9" name="Text Placeholder 2"/>
          <p:cNvSpPr>
            <a:spLocks noGrp="1"/>
          </p:cNvSpPr>
          <p:nvPr>
            <p:ph type="body" idx="1"/>
          </p:nvPr>
        </p:nvSpPr>
        <p:spPr>
          <a:xfrm>
            <a:off x="426719" y="1825625"/>
            <a:ext cx="1138047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pyright">
            <a:extLst>
              <a:ext uri="{FF2B5EF4-FFF2-40B4-BE49-F238E27FC236}">
                <a16:creationId xmlns:a16="http://schemas.microsoft.com/office/drawing/2014/main" id="{566DAF18-2176-6412-3EE9-0DA9AD1DF88D}"/>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7336599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4001" r:id="rId21"/>
  </p:sldLayoutIdLst>
  <p:txStyles>
    <p:title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11485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Lst>
  <p:txStyles>
    <p:title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26719" y="365125"/>
            <a:ext cx="11380471"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9" name="Text Placeholder 2"/>
          <p:cNvSpPr>
            <a:spLocks noGrp="1"/>
          </p:cNvSpPr>
          <p:nvPr>
            <p:ph type="body" idx="1"/>
          </p:nvPr>
        </p:nvSpPr>
        <p:spPr>
          <a:xfrm>
            <a:off x="426719" y="1825625"/>
            <a:ext cx="1138047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pyright">
            <a:extLst>
              <a:ext uri="{FF2B5EF4-FFF2-40B4-BE49-F238E27FC236}">
                <a16:creationId xmlns:a16="http://schemas.microsoft.com/office/drawing/2014/main" id="{566DAF18-2176-6412-3EE9-0DA9AD1DF88D}"/>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2023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85472070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5" r:id="rId22"/>
    <p:sldLayoutId id="2147483816" r:id="rId23"/>
    <p:sldLayoutId id="2147483817" r:id="rId24"/>
    <p:sldLayoutId id="2147483818" r:id="rId25"/>
  </p:sldLayoutIdLst>
  <p:txStyles>
    <p:title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26719" y="365125"/>
            <a:ext cx="11380471"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9" name="Text Placeholder 2"/>
          <p:cNvSpPr>
            <a:spLocks noGrp="1"/>
          </p:cNvSpPr>
          <p:nvPr>
            <p:ph type="body" idx="1"/>
          </p:nvPr>
        </p:nvSpPr>
        <p:spPr>
          <a:xfrm>
            <a:off x="426719" y="1825625"/>
            <a:ext cx="1138047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3078296982"/>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Lst>
  <p:txStyles>
    <p:title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Номер слайда 21"/>
          <p:cNvSpPr>
            <a:spLocks noGrp="1"/>
          </p:cNvSpPr>
          <p:nvPr>
            <p:ph type="sldNum" sz="quarter" idx="4"/>
          </p:nvPr>
        </p:nvSpPr>
        <p:spPr>
          <a:xfrm>
            <a:off x="235873" y="6418877"/>
            <a:ext cx="513735" cy="227164"/>
          </a:xfrm>
          <a:prstGeom prst="rect">
            <a:avLst/>
          </a:prstGeom>
          <a:noFill/>
        </p:spPr>
        <p:txBody>
          <a:bodyPr vert="horz" lIns="0" tIns="0" rIns="0" bIns="0" rtlCol="0" anchor="ctr"/>
          <a:lstStyle>
            <a:lvl1pPr algn="ctr">
              <a:defRPr sz="1000" b="0" i="0">
                <a:solidFill>
                  <a:schemeClr val="tx1">
                    <a:alpha val="70000"/>
                  </a:schemeClr>
                </a:solidFill>
                <a:latin typeface="Montserrat Medium" charset="0"/>
                <a:ea typeface="Montserrat Medium" charset="0"/>
                <a:cs typeface="Montserrat Medium"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1537496582"/>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 id="2147483912" r:id="rId23"/>
    <p:sldLayoutId id="2147483913" r:id="rId24"/>
    <p:sldLayoutId id="2147483914" r:id="rId25"/>
    <p:sldLayoutId id="2147483915" r:id="rId26"/>
    <p:sldLayoutId id="2147483916" r:id="rId27"/>
    <p:sldLayoutId id="2147483917" r:id="rId28"/>
    <p:sldLayoutId id="2147483918" r:id="rId29"/>
    <p:sldLayoutId id="2147483919" r:id="rId30"/>
    <p:sldLayoutId id="2147483920" r:id="rId31"/>
    <p:sldLayoutId id="2147483921" r:id="rId32"/>
    <p:sldLayoutId id="2147483922" r:id="rId33"/>
    <p:sldLayoutId id="2147483923" r:id="rId34"/>
    <p:sldLayoutId id="2147483924" r:id="rId35"/>
    <p:sldLayoutId id="2147483925" r:id="rId36"/>
    <p:sldLayoutId id="2147483926" r:id="rId37"/>
    <p:sldLayoutId id="2147483927" r:id="rId38"/>
    <p:sldLayoutId id="2147483928" r:id="rId39"/>
    <p:sldLayoutId id="2147483929" r:id="rId40"/>
    <p:sldLayoutId id="2147483930" r:id="rId41"/>
    <p:sldLayoutId id="2147483931" r:id="rId42"/>
    <p:sldLayoutId id="2147483932" r:id="rId43"/>
    <p:sldLayoutId id="2147483933" r:id="rId44"/>
    <p:sldLayoutId id="2147483934" r:id="rId45"/>
    <p:sldLayoutId id="2147483935" r:id="rId46"/>
    <p:sldLayoutId id="2147483936" r:id="rId47"/>
    <p:sldLayoutId id="2147483937" r:id="rId48"/>
    <p:sldLayoutId id="2147483938" r:id="rId49"/>
  </p:sldLayoutIdLst>
  <p:hf hdr="0" ftr="0" dt="0"/>
  <p:txStyles>
    <p:title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8" pos="624">
          <p15:clr>
            <a:srgbClr val="F26B43"/>
          </p15:clr>
        </p15:guide>
        <p15:guide id="29" pos="7320">
          <p15:clr>
            <a:srgbClr val="F26B43"/>
          </p15:clr>
        </p15:guide>
        <p15:guide id="48" pos="1176">
          <p15:clr>
            <a:srgbClr val="F26B43"/>
          </p15:clr>
        </p15:guide>
        <p15:guide id="51" orient="horz" pos="74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870B0B-15BB-E2DE-68C1-88DDBCD83E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E2A5BA-6293-D781-1186-AFA63B4B4E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BD225E-C496-B3AD-2A74-35CF38D2EB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9906B0-5687-48E8-AAC7-712AC1E3DE8A}" type="datetimeFigureOut">
              <a:rPr lang="en-US" smtClean="0"/>
              <a:t>2/2/2026</a:t>
            </a:fld>
            <a:endParaRPr lang="en-US"/>
          </a:p>
        </p:txBody>
      </p:sp>
      <p:sp>
        <p:nvSpPr>
          <p:cNvPr id="5" name="Footer Placeholder 4">
            <a:extLst>
              <a:ext uri="{FF2B5EF4-FFF2-40B4-BE49-F238E27FC236}">
                <a16:creationId xmlns:a16="http://schemas.microsoft.com/office/drawing/2014/main" id="{97C433C8-82BF-DF5C-4501-E70387281A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B7B76C-A466-FD36-B27E-7A589EE0E5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CF45B-FD61-4C59-BB20-93B6DB9C828B}" type="slidenum">
              <a:rPr lang="en-US" smtClean="0"/>
              <a:t>‹#›</a:t>
            </a:fld>
            <a:endParaRPr lang="en-US"/>
          </a:p>
        </p:txBody>
      </p:sp>
    </p:spTree>
    <p:extLst>
      <p:ext uri="{BB962C8B-B14F-4D97-AF65-F5344CB8AC3E}">
        <p14:creationId xmlns:p14="http://schemas.microsoft.com/office/powerpoint/2010/main" val="992699931"/>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4002" r:id="rId12"/>
    <p:sldLayoutId id="214748400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7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Layout" Target="../slideLayouts/slideLayout17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17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Layout" Target="../slideLayouts/slideLayout176.xml"/><Relationship Id="rId5" Type="http://schemas.openxmlformats.org/officeDocument/2006/relationships/image" Target="../media/image50.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Layout" Target="../slideLayouts/slideLayout176.xml"/><Relationship Id="rId5" Type="http://schemas.openxmlformats.org/officeDocument/2006/relationships/image" Target="../media/image51.png"/><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76.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70.xm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75.xml"/><Relationship Id="rId6" Type="http://schemas.openxmlformats.org/officeDocument/2006/relationships/image" Target="../media/image26.png"/><Relationship Id="rId5" Type="http://schemas.openxmlformats.org/officeDocument/2006/relationships/image" Target="../media/image30.sv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7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sv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76.xml"/><Relationship Id="rId6" Type="http://schemas.openxmlformats.org/officeDocument/2006/relationships/image" Target="../media/image34.png"/><Relationship Id="rId5" Type="http://schemas.openxmlformats.org/officeDocument/2006/relationships/image" Target="../media/image41.png"/><Relationship Id="rId4" Type="http://schemas.openxmlformats.org/officeDocument/2006/relationships/image" Target="../media/image32.sv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1.png"/><Relationship Id="rId7"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176.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2.sv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3.jpe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75.xml"/><Relationship Id="rId6" Type="http://schemas.openxmlformats.org/officeDocument/2006/relationships/image" Target="../media/image24.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Layout" Target="../slideLayouts/slideLayout176.xml"/><Relationship Id="rId4"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Layout" Target="../slideLayouts/slideLayout176.xml"/><Relationship Id="rId4"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4.jpe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75.xml"/><Relationship Id="rId6" Type="http://schemas.openxmlformats.org/officeDocument/2006/relationships/image" Target="../media/image24.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crowd of people in a plaza with a flag&#10;&#10;AI-generated content may be incorrect.">
            <a:extLst>
              <a:ext uri="{FF2B5EF4-FFF2-40B4-BE49-F238E27FC236}">
                <a16:creationId xmlns:a16="http://schemas.microsoft.com/office/drawing/2014/main" id="{121CF1CB-7968-9E34-D3AF-AC8662A034A0}"/>
              </a:ext>
            </a:extLst>
          </p:cNvPr>
          <p:cNvPicPr>
            <a:picLocks noChangeAspect="1"/>
          </p:cNvPicPr>
          <p:nvPr/>
        </p:nvPicPr>
        <p:blipFill>
          <a:blip r:embed="rId3"/>
          <a:srcRect l="83" t="7934" r="88" b="337"/>
          <a:stretch>
            <a:fillRect/>
          </a:stretch>
        </p:blipFill>
        <p:spPr>
          <a:xfrm>
            <a:off x="-3370" y="2207"/>
            <a:ext cx="12207340" cy="6896009"/>
          </a:xfrm>
          <a:prstGeom prst="rect">
            <a:avLst/>
          </a:prstGeom>
        </p:spPr>
      </p:pic>
      <p:pic>
        <p:nvPicPr>
          <p:cNvPr id="14" name="Imagem 13" descr="Fundo preto com letras brancas&#10;&#10;Descrição gerada automaticamente">
            <a:extLst>
              <a:ext uri="{FF2B5EF4-FFF2-40B4-BE49-F238E27FC236}">
                <a16:creationId xmlns:a16="http://schemas.microsoft.com/office/drawing/2014/main" id="{E6F2C849-B8CF-4AF6-4A37-3FD2F80E8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9" y="-1778"/>
            <a:ext cx="8253766" cy="6924832"/>
          </a:xfrm>
          <a:prstGeom prst="rect">
            <a:avLst/>
          </a:prstGeom>
        </p:spPr>
      </p:pic>
      <p:pic>
        <p:nvPicPr>
          <p:cNvPr id="8" name="Imagem 7">
            <a:extLst>
              <a:ext uri="{FF2B5EF4-FFF2-40B4-BE49-F238E27FC236}">
                <a16:creationId xmlns:a16="http://schemas.microsoft.com/office/drawing/2014/main" id="{CB8D80A2-F66A-4F4C-97F2-7B616A3A9E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2" y="6825554"/>
            <a:ext cx="12273281" cy="191770"/>
          </a:xfrm>
          <a:prstGeom prst="rect">
            <a:avLst/>
          </a:prstGeom>
        </p:spPr>
      </p:pic>
      <p:sp>
        <p:nvSpPr>
          <p:cNvPr id="6" name="Text 0"/>
          <p:cNvSpPr/>
          <p:nvPr/>
        </p:nvSpPr>
        <p:spPr>
          <a:xfrm>
            <a:off x="285750" y="1670746"/>
            <a:ext cx="7428452" cy="1524000"/>
          </a:xfrm>
          <a:prstGeom prst="rect">
            <a:avLst/>
          </a:prstGeom>
          <a:noFill/>
          <a:ln/>
        </p:spPr>
        <p:txBody>
          <a:bodyPr wrap="square" lIns="0" tIns="0" rIns="0" bIns="0" rtlCol="0" anchor="t"/>
          <a:lstStyle/>
          <a:p>
            <a:r>
              <a:rPr lang="en-US" sz="3600" b="1" i="1">
                <a:solidFill>
                  <a:schemeClr val="bg1"/>
                </a:solidFill>
                <a:latin typeface="Century Gothic"/>
                <a:ea typeface="+mn-lt"/>
                <a:cs typeface="+mn-lt"/>
              </a:rPr>
              <a:t>SAP DOCUMENT AND REPORTING COMPLIANCE partner Solution</a:t>
            </a:r>
            <a:endParaRPr lang="pt-PT"/>
          </a:p>
          <a:p>
            <a:r>
              <a:rPr lang="en-US" sz="3600" b="1" i="1">
                <a:solidFill>
                  <a:schemeClr val="bg1"/>
                </a:solidFill>
                <a:latin typeface="Century Gothic"/>
                <a:ea typeface="+mn-lt"/>
                <a:cs typeface="+mn-lt"/>
              </a:rPr>
              <a:t>para México: Factura </a:t>
            </a:r>
            <a:r>
              <a:rPr lang="en-US" sz="3600" b="1" i="1" err="1">
                <a:solidFill>
                  <a:schemeClr val="bg1"/>
                </a:solidFill>
                <a:latin typeface="Century Gothic"/>
                <a:ea typeface="+mn-lt"/>
                <a:cs typeface="+mn-lt"/>
              </a:rPr>
              <a:t>electrónica</a:t>
            </a:r>
            <a:r>
              <a:rPr lang="en-US" sz="3600" b="1" i="1">
                <a:solidFill>
                  <a:schemeClr val="bg1"/>
                </a:solidFill>
                <a:latin typeface="Century Gothic"/>
                <a:ea typeface="+mn-lt"/>
                <a:cs typeface="+mn-lt"/>
              </a:rPr>
              <a:t> Inbound</a:t>
            </a:r>
            <a:endParaRPr lang="en-US">
              <a:solidFill>
                <a:schemeClr val="bg1"/>
              </a:solidFill>
            </a:endParaRPr>
          </a:p>
          <a:p>
            <a:pPr>
              <a:lnSpc>
                <a:spcPts val="6000"/>
              </a:lnSpc>
            </a:pPr>
            <a:endParaRPr lang="en-US" sz="4000">
              <a:latin typeface="Century Gothic" panose="020B0502020202020204" pitchFamily="34" charset="0"/>
            </a:endParaRPr>
          </a:p>
        </p:txBody>
      </p:sp>
      <p:sp>
        <p:nvSpPr>
          <p:cNvPr id="7" name="Text 1"/>
          <p:cNvSpPr/>
          <p:nvPr/>
        </p:nvSpPr>
        <p:spPr>
          <a:xfrm>
            <a:off x="308161" y="4248150"/>
            <a:ext cx="7051055" cy="582705"/>
          </a:xfrm>
          <a:prstGeom prst="rect">
            <a:avLst/>
          </a:prstGeom>
          <a:noFill/>
          <a:ln/>
        </p:spPr>
        <p:txBody>
          <a:bodyPr wrap="square" lIns="0" tIns="0" rIns="0" bIns="0" rtlCol="0" anchor="t"/>
          <a:lstStyle/>
          <a:p>
            <a:pPr>
              <a:defRPr/>
            </a:pPr>
            <a:r>
              <a:rPr lang="en-US" sz="2800" err="1">
                <a:solidFill>
                  <a:schemeClr val="bg1"/>
                </a:solidFill>
                <a:latin typeface="Century Gothic"/>
                <a:ea typeface="Roboto"/>
                <a:cs typeface="Roboto"/>
              </a:rPr>
              <a:t>Impulsando</a:t>
            </a:r>
            <a:r>
              <a:rPr lang="en-US" sz="2800">
                <a:solidFill>
                  <a:schemeClr val="bg1"/>
                </a:solidFill>
                <a:latin typeface="Century Gothic"/>
                <a:ea typeface="Roboto"/>
                <a:cs typeface="Roboto"/>
              </a:rPr>
              <a:t> </a:t>
            </a:r>
            <a:r>
              <a:rPr lang="en-US" sz="2800" err="1">
                <a:solidFill>
                  <a:schemeClr val="bg1"/>
                </a:solidFill>
                <a:latin typeface="Century Gothic"/>
                <a:ea typeface="Roboto"/>
                <a:cs typeface="Roboto"/>
              </a:rPr>
              <a:t>el</a:t>
            </a:r>
            <a:r>
              <a:rPr lang="en-US" sz="2800">
                <a:solidFill>
                  <a:schemeClr val="bg1"/>
                </a:solidFill>
                <a:latin typeface="Century Gothic"/>
                <a:ea typeface="Roboto"/>
                <a:cs typeface="Roboto"/>
              </a:rPr>
              <a:t> </a:t>
            </a:r>
            <a:r>
              <a:rPr lang="en-US" sz="2800" err="1">
                <a:solidFill>
                  <a:schemeClr val="bg1"/>
                </a:solidFill>
                <a:latin typeface="Century Gothic"/>
                <a:ea typeface="Roboto"/>
                <a:cs typeface="Roboto"/>
              </a:rPr>
              <a:t>éxito</a:t>
            </a:r>
            <a:r>
              <a:rPr lang="en-US" sz="2800">
                <a:solidFill>
                  <a:schemeClr val="bg1"/>
                </a:solidFill>
                <a:latin typeface="Century Gothic"/>
                <a:ea typeface="Roboto"/>
                <a:cs typeface="Roboto"/>
              </a:rPr>
              <a:t> </a:t>
            </a:r>
            <a:r>
              <a:rPr lang="en-US" sz="2800" err="1">
                <a:solidFill>
                  <a:schemeClr val="bg1"/>
                </a:solidFill>
                <a:latin typeface="Century Gothic"/>
                <a:ea typeface="Roboto"/>
                <a:cs typeface="Roboto"/>
              </a:rPr>
              <a:t>financiero</a:t>
            </a:r>
            <a:r>
              <a:rPr lang="en-US" sz="2800">
                <a:solidFill>
                  <a:schemeClr val="bg1"/>
                </a:solidFill>
                <a:latin typeface="Century Gothic"/>
                <a:ea typeface="Roboto"/>
                <a:cs typeface="Roboto"/>
              </a:rPr>
              <a:t> y </a:t>
            </a:r>
            <a:r>
              <a:rPr lang="en-US" sz="2800" err="1">
                <a:solidFill>
                  <a:schemeClr val="bg1"/>
                </a:solidFill>
                <a:latin typeface="Century Gothic"/>
                <a:ea typeface="Roboto"/>
                <a:cs typeface="Roboto"/>
              </a:rPr>
              <a:t>operativo</a:t>
            </a:r>
            <a:r>
              <a:rPr lang="en-US" sz="2800">
                <a:solidFill>
                  <a:schemeClr val="bg1"/>
                </a:solidFill>
                <a:latin typeface="Century Gothic"/>
                <a:ea typeface="Roboto"/>
                <a:cs typeface="Roboto"/>
              </a:rPr>
              <a:t> </a:t>
            </a:r>
            <a:r>
              <a:rPr lang="en-US" sz="2800" err="1">
                <a:solidFill>
                  <a:schemeClr val="bg1"/>
                </a:solidFill>
                <a:latin typeface="Century Gothic"/>
                <a:ea typeface="Roboto"/>
                <a:cs typeface="Roboto"/>
              </a:rPr>
              <a:t>sostenible</a:t>
            </a:r>
            <a:r>
              <a:rPr lang="en-US" sz="2800">
                <a:solidFill>
                  <a:schemeClr val="bg1"/>
                </a:solidFill>
                <a:latin typeface="Century Gothic"/>
                <a:ea typeface="Roboto"/>
                <a:cs typeface="Roboto"/>
              </a:rPr>
              <a:t> de las </a:t>
            </a:r>
            <a:r>
              <a:rPr lang="en-US" sz="2800" err="1">
                <a:solidFill>
                  <a:schemeClr val="bg1"/>
                </a:solidFill>
                <a:latin typeface="Century Gothic"/>
                <a:ea typeface="Roboto"/>
                <a:cs typeface="Roboto"/>
              </a:rPr>
              <a:t>empresas</a:t>
            </a:r>
            <a:r>
              <a:rPr lang="en-US" sz="2800">
                <a:solidFill>
                  <a:schemeClr val="bg1"/>
                </a:solidFill>
                <a:latin typeface="Century Gothic"/>
                <a:ea typeface="Roboto"/>
                <a:cs typeface="Roboto"/>
              </a:rPr>
              <a:t> </a:t>
            </a:r>
            <a:endParaRPr lang="pt-PT">
              <a:solidFill>
                <a:schemeClr val="bg1"/>
              </a:solidFill>
              <a:latin typeface="Century Gothic"/>
              <a:ea typeface="Roboto"/>
              <a:cs typeface="Roboto"/>
            </a:endParaRPr>
          </a:p>
          <a:p>
            <a:pPr>
              <a:defRPr/>
            </a:pPr>
            <a:r>
              <a:rPr lang="en-US" sz="2800" err="1">
                <a:solidFill>
                  <a:schemeClr val="bg1"/>
                </a:solidFill>
                <a:latin typeface="Century Gothic"/>
                <a:ea typeface="Roboto"/>
                <a:cs typeface="Roboto"/>
              </a:rPr>
              <a:t>en</a:t>
            </a:r>
            <a:r>
              <a:rPr lang="en-US" sz="2800">
                <a:solidFill>
                  <a:schemeClr val="bg1"/>
                </a:solidFill>
                <a:latin typeface="Century Gothic"/>
                <a:ea typeface="Roboto"/>
                <a:cs typeface="Roboto"/>
              </a:rPr>
              <a:t> EE. UU., </a:t>
            </a:r>
            <a:r>
              <a:rPr lang="en-US" sz="2800" err="1">
                <a:solidFill>
                  <a:schemeClr val="bg1"/>
                </a:solidFill>
                <a:latin typeface="Century Gothic"/>
                <a:ea typeface="Roboto"/>
                <a:cs typeface="Roboto"/>
              </a:rPr>
              <a:t>Brasil</a:t>
            </a:r>
            <a:r>
              <a:rPr lang="en-US" sz="2800">
                <a:solidFill>
                  <a:schemeClr val="bg1"/>
                </a:solidFill>
                <a:latin typeface="Century Gothic"/>
                <a:ea typeface="Roboto"/>
                <a:cs typeface="Roboto"/>
              </a:rPr>
              <a:t>, </a:t>
            </a:r>
            <a:r>
              <a:rPr kumimoji="0" lang="en-US" sz="2800" i="0" u="none" strike="noStrike" kern="1200" cap="none" spc="0" normalizeH="0" baseline="0" noProof="0">
                <a:ln>
                  <a:noFill/>
                </a:ln>
                <a:solidFill>
                  <a:schemeClr val="bg1"/>
                </a:solidFill>
                <a:effectLst/>
                <a:uLnTx/>
                <a:uFillTx/>
                <a:latin typeface="Century Gothic"/>
                <a:ea typeface="Roboto"/>
                <a:cs typeface="Roboto"/>
              </a:rPr>
              <a:t>LATAM</a:t>
            </a:r>
            <a:r>
              <a:rPr lang="en-US" sz="2800">
                <a:solidFill>
                  <a:schemeClr val="bg1"/>
                </a:solidFill>
                <a:latin typeface="Century Gothic"/>
                <a:ea typeface="Roboto"/>
                <a:cs typeface="Roboto"/>
              </a:rPr>
              <a:t>, Europa y </a:t>
            </a:r>
            <a:r>
              <a:rPr kumimoji="0" lang="en-US" sz="2800" i="0" u="none" strike="noStrike" kern="1200" cap="none" spc="0" normalizeH="0" baseline="0" noProof="0">
                <a:ln>
                  <a:noFill/>
                </a:ln>
                <a:solidFill>
                  <a:schemeClr val="bg1"/>
                </a:solidFill>
                <a:effectLst/>
                <a:uLnTx/>
                <a:uFillTx/>
                <a:latin typeface="Century Gothic"/>
                <a:ea typeface="Roboto"/>
                <a:cs typeface="Roboto"/>
              </a:rPr>
              <a:t>Asia</a:t>
            </a:r>
            <a:endParaRPr lang="pt-PT">
              <a:solidFill>
                <a:schemeClr val="bg1"/>
              </a:solidFill>
              <a:latin typeface="Century Gothic"/>
              <a:ea typeface="Roboto"/>
              <a:cs typeface="Roboto"/>
            </a:endParaRPr>
          </a:p>
        </p:txBody>
      </p:sp>
      <p:pic>
        <p:nvPicPr>
          <p:cNvPr id="15" name="Image 2">
            <a:extLst>
              <a:ext uri="{FF2B5EF4-FFF2-40B4-BE49-F238E27FC236}">
                <a16:creationId xmlns:a16="http://schemas.microsoft.com/office/drawing/2014/main" id="{340C276B-A024-B818-DA35-74D955E731A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7501" y="589771"/>
            <a:ext cx="4327145" cy="801575"/>
          </a:xfrm>
          <a:prstGeom prst="rect">
            <a:avLst/>
          </a:prstGeom>
        </p:spPr>
      </p:pic>
      <p:pic>
        <p:nvPicPr>
          <p:cNvPr id="16" name="Imagem 15">
            <a:extLst>
              <a:ext uri="{FF2B5EF4-FFF2-40B4-BE49-F238E27FC236}">
                <a16:creationId xmlns:a16="http://schemas.microsoft.com/office/drawing/2014/main" id="{B5875FEF-FECC-C53F-8D7A-77D7B1F39B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501" y="3900164"/>
            <a:ext cx="3203950" cy="685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F3F20C-3ED3-4D21-BF85-D8C902AAA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8714" y="985082"/>
            <a:ext cx="1167127" cy="1268699"/>
          </a:xfrm>
          <a:prstGeom prst="rect">
            <a:avLst/>
          </a:prstGeom>
        </p:spPr>
      </p:pic>
      <p:sp>
        <p:nvSpPr>
          <p:cNvPr id="17" name="Title 3">
            <a:extLst>
              <a:ext uri="{FF2B5EF4-FFF2-40B4-BE49-F238E27FC236}">
                <a16:creationId xmlns:a16="http://schemas.microsoft.com/office/drawing/2014/main" id="{82143C2A-4B44-E3E4-181C-58DDCEC30C78}"/>
              </a:ext>
            </a:extLst>
          </p:cNvPr>
          <p:cNvSpPr txBox="1">
            <a:spLocks/>
          </p:cNvSpPr>
          <p:nvPr/>
        </p:nvSpPr>
        <p:spPr>
          <a:xfrm>
            <a:off x="473988" y="340901"/>
            <a:ext cx="10976928" cy="553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a:lstStyle>
          <a:p>
            <a:pPr defTabSz="914318">
              <a:lnSpc>
                <a:spcPct val="80000"/>
              </a:lnSpc>
              <a:defRPr/>
            </a:pPr>
            <a:r>
              <a:rPr lang="en-US" sz="3200" b="1">
                <a:solidFill>
                  <a:srgbClr val="018CC9"/>
                </a:solidFill>
                <a:latin typeface="Century Gothic"/>
                <a:ea typeface="Roboto Light"/>
                <a:cs typeface="Roboto Light"/>
              </a:rPr>
              <a:t>MONITOR DE INTEGRACIÓN CON SAT – MÉXICO</a:t>
            </a:r>
            <a:endParaRPr lang="pt-PT">
              <a:ea typeface="Roboto Light"/>
              <a:cs typeface="Roboto Light"/>
            </a:endParaRPr>
          </a:p>
        </p:txBody>
      </p:sp>
      <p:pic>
        <p:nvPicPr>
          <p:cNvPr id="18" name="Image 2" descr="preencoded.png">
            <a:extLst>
              <a:ext uri="{FF2B5EF4-FFF2-40B4-BE49-F238E27FC236}">
                <a16:creationId xmlns:a16="http://schemas.microsoft.com/office/drawing/2014/main" id="{3C438E48-8CD1-5C69-4AC2-6363ABA7F5E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8546" y="1000866"/>
            <a:ext cx="3113549" cy="66675"/>
          </a:xfrm>
          <a:prstGeom prst="rect">
            <a:avLst/>
          </a:prstGeom>
        </p:spPr>
      </p:pic>
      <p:sp>
        <p:nvSpPr>
          <p:cNvPr id="3" name="CaixaDeTexto 2">
            <a:extLst>
              <a:ext uri="{FF2B5EF4-FFF2-40B4-BE49-F238E27FC236}">
                <a16:creationId xmlns:a16="http://schemas.microsoft.com/office/drawing/2014/main" id="{373FEE16-4421-1598-90AA-E80395CE8FA1}"/>
              </a:ext>
            </a:extLst>
          </p:cNvPr>
          <p:cNvSpPr txBox="1"/>
          <p:nvPr/>
        </p:nvSpPr>
        <p:spPr>
          <a:xfrm>
            <a:off x="87086" y="2133600"/>
            <a:ext cx="0" cy="0"/>
          </a:xfrm>
          <a:prstGeom prst="rect">
            <a:avLst/>
          </a:prstGeom>
          <a:noFill/>
        </p:spPr>
        <p:txBody>
          <a:bodyPr wrap="none" lIns="0" rIns="0" rtlCol="0">
            <a:noAutofit/>
          </a:bodyPr>
          <a:lstStyle/>
          <a:p>
            <a:pPr marL="0" marR="0" lvl="0" indent="0" algn="just" defTabSz="1430670" rtl="0" eaLnBrk="1" fontAlgn="auto" latinLnBrk="0" hangingPunct="1">
              <a:lnSpc>
                <a:spcPct val="150000"/>
              </a:lnSpc>
              <a:spcBef>
                <a:spcPts val="0"/>
              </a:spcBef>
              <a:spcAft>
                <a:spcPts val="0"/>
              </a:spcAft>
              <a:buClrTx/>
              <a:buSzTx/>
              <a:buFontTx/>
              <a:buNone/>
              <a:tabLst/>
              <a:defRPr/>
            </a:pPr>
            <a:endParaRPr kumimoji="0" lang="pt-BR" sz="1600" i="0" u="none" strike="noStrike" kern="1200" cap="none" spc="0" normalizeH="0" baseline="0" noProof="0">
              <a:ln>
                <a:noFill/>
              </a:ln>
              <a:solidFill>
                <a:schemeClr val="tx1">
                  <a:lumMod val="50000"/>
                  <a:lumOff val="50000"/>
                  <a:alpha val="80000"/>
                </a:schemeClr>
              </a:solidFill>
              <a:effectLst/>
              <a:uLnTx/>
              <a:uFillTx/>
              <a:latin typeface="Century Gothic" panose="020B0502020202020204" pitchFamily="34" charset="0"/>
            </a:endParaRPr>
          </a:p>
        </p:txBody>
      </p:sp>
      <p:sp>
        <p:nvSpPr>
          <p:cNvPr id="9" name="CaixaDeTexto 3">
            <a:extLst>
              <a:ext uri="{FF2B5EF4-FFF2-40B4-BE49-F238E27FC236}">
                <a16:creationId xmlns:a16="http://schemas.microsoft.com/office/drawing/2014/main" id="{DFFF1FB0-0695-360F-0847-02C63964382F}"/>
              </a:ext>
            </a:extLst>
          </p:cNvPr>
          <p:cNvSpPr txBox="1"/>
          <p:nvPr/>
        </p:nvSpPr>
        <p:spPr>
          <a:xfrm>
            <a:off x="445075" y="1408797"/>
            <a:ext cx="11054655" cy="338554"/>
          </a:xfrm>
          <a:prstGeom prst="rect">
            <a:avLst/>
          </a:prstGeom>
          <a:noFill/>
        </p:spPr>
        <p:txBody>
          <a:bodyPr wrap="square" lIns="91440" tIns="45720" rIns="91440" bIns="45720" anchor="t">
            <a:spAutoFit/>
          </a:bodyPr>
          <a:lstStyle/>
          <a:p>
            <a:r>
              <a:rPr lang="en-US" sz="1600" kern="0" err="1">
                <a:solidFill>
                  <a:schemeClr val="tx1">
                    <a:lumMod val="75000"/>
                    <a:lumOff val="25000"/>
                  </a:schemeClr>
                </a:solidFill>
                <a:latin typeface="Century Gothic"/>
                <a:ea typeface="Arial Unicode MS"/>
              </a:rPr>
              <a:t>Flujo</a:t>
            </a:r>
            <a:r>
              <a:rPr lang="en-US" sz="1600" kern="0">
                <a:solidFill>
                  <a:schemeClr val="tx1">
                    <a:lumMod val="75000"/>
                    <a:lumOff val="25000"/>
                  </a:schemeClr>
                </a:solidFill>
                <a:latin typeface="Century Gothic"/>
                <a:ea typeface="Arial Unicode MS"/>
              </a:rPr>
              <a:t> de </a:t>
            </a:r>
            <a:r>
              <a:rPr lang="en-US" sz="1600" kern="0" err="1">
                <a:solidFill>
                  <a:schemeClr val="tx1">
                    <a:lumMod val="75000"/>
                    <a:lumOff val="25000"/>
                  </a:schemeClr>
                </a:solidFill>
                <a:latin typeface="Century Gothic"/>
                <a:ea typeface="Arial Unicode MS"/>
              </a:rPr>
              <a:t>información</a:t>
            </a:r>
            <a:r>
              <a:rPr lang="en-US" sz="1600" kern="0">
                <a:solidFill>
                  <a:schemeClr val="tx1">
                    <a:lumMod val="75000"/>
                    <a:lumOff val="25000"/>
                  </a:schemeClr>
                </a:solidFill>
                <a:latin typeface="Century Gothic"/>
                <a:ea typeface="Arial Unicode MS"/>
              </a:rPr>
              <a:t> y </a:t>
            </a:r>
            <a:r>
              <a:rPr lang="en-US" sz="1600" kern="0" err="1">
                <a:solidFill>
                  <a:schemeClr val="tx1">
                    <a:lumMod val="75000"/>
                    <a:lumOff val="25000"/>
                  </a:schemeClr>
                </a:solidFill>
                <a:latin typeface="Century Gothic"/>
                <a:ea typeface="Arial Unicode MS"/>
              </a:rPr>
              <a:t>conexiones</a:t>
            </a:r>
            <a:r>
              <a:rPr lang="en-US" sz="1600" kern="0">
                <a:solidFill>
                  <a:schemeClr val="tx1">
                    <a:lumMod val="75000"/>
                    <a:lumOff val="25000"/>
                  </a:schemeClr>
                </a:solidFill>
                <a:latin typeface="Century Gothic"/>
                <a:ea typeface="Arial Unicode MS"/>
              </a:rPr>
              <a:t>:</a:t>
            </a:r>
            <a:endParaRPr lang="pt-PT">
              <a:solidFill>
                <a:schemeClr val="tx1">
                  <a:lumMod val="75000"/>
                  <a:lumOff val="25000"/>
                </a:schemeClr>
              </a:solidFill>
              <a:latin typeface="Century Gothic"/>
              <a:ea typeface="Arial Unicode MS"/>
            </a:endParaRPr>
          </a:p>
        </p:txBody>
      </p:sp>
      <p:sp>
        <p:nvSpPr>
          <p:cNvPr id="2" name="Google Shape;58;p14">
            <a:extLst>
              <a:ext uri="{FF2B5EF4-FFF2-40B4-BE49-F238E27FC236}">
                <a16:creationId xmlns:a16="http://schemas.microsoft.com/office/drawing/2014/main" id="{98233E83-78B9-A4B1-B873-840E80A833E6}"/>
              </a:ext>
            </a:extLst>
          </p:cNvPr>
          <p:cNvSpPr/>
          <p:nvPr/>
        </p:nvSpPr>
        <p:spPr>
          <a:xfrm>
            <a:off x="4580492" y="2359892"/>
            <a:ext cx="3292054" cy="1599429"/>
          </a:xfrm>
          <a:prstGeom prst="roundRect">
            <a:avLst>
              <a:gd name="adj" fmla="val 16667"/>
            </a:avLst>
          </a:prstGeom>
          <a:solidFill>
            <a:srgbClr val="CFE2F3"/>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lgn="ctr"/>
            <a:r>
              <a:rPr lang="pt-BR" sz="1400" b="1"/>
              <a:t>MONITOR DE INTEGRACIÓN CON SAT</a:t>
            </a:r>
            <a:endParaRPr lang="pt-PT" sz="1400">
              <a:ea typeface="Calibri"/>
              <a:cs typeface="Calibri"/>
            </a:endParaRPr>
          </a:p>
        </p:txBody>
      </p:sp>
      <p:pic>
        <p:nvPicPr>
          <p:cNvPr id="14" name="Google Shape;59;p14">
            <a:extLst>
              <a:ext uri="{FF2B5EF4-FFF2-40B4-BE49-F238E27FC236}">
                <a16:creationId xmlns:a16="http://schemas.microsoft.com/office/drawing/2014/main" id="{74DD9BEF-E6EC-49C7-60A8-3CF2DB625211}"/>
              </a:ext>
            </a:extLst>
          </p:cNvPr>
          <p:cNvPicPr preferRelativeResize="0"/>
          <p:nvPr/>
        </p:nvPicPr>
        <p:blipFill>
          <a:blip r:embed="rId5">
            <a:alphaModFix/>
          </a:blip>
          <a:stretch>
            <a:fillRect/>
          </a:stretch>
        </p:blipFill>
        <p:spPr>
          <a:xfrm>
            <a:off x="1480780" y="2206210"/>
            <a:ext cx="1981154" cy="1865111"/>
          </a:xfrm>
          <a:prstGeom prst="rect">
            <a:avLst/>
          </a:prstGeom>
          <a:noFill/>
          <a:ln>
            <a:noFill/>
          </a:ln>
        </p:spPr>
      </p:pic>
      <p:sp>
        <p:nvSpPr>
          <p:cNvPr id="15" name="Google Shape;60;p14">
            <a:extLst>
              <a:ext uri="{FF2B5EF4-FFF2-40B4-BE49-F238E27FC236}">
                <a16:creationId xmlns:a16="http://schemas.microsoft.com/office/drawing/2014/main" id="{329D4FFD-483A-3645-66FE-1299EDE4A9D7}"/>
              </a:ext>
            </a:extLst>
          </p:cNvPr>
          <p:cNvSpPr/>
          <p:nvPr/>
        </p:nvSpPr>
        <p:spPr>
          <a:xfrm>
            <a:off x="3549579" y="3046521"/>
            <a:ext cx="943395" cy="412400"/>
          </a:xfrm>
          <a:prstGeom prst="stripedRightArrow">
            <a:avLst>
              <a:gd name="adj1" fmla="val 50000"/>
              <a:gd name="adj2" fmla="val 50000"/>
            </a:avLst>
          </a:prstGeom>
          <a:gradFill>
            <a:gsLst>
              <a:gs pos="0">
                <a:srgbClr val="F2F2F2"/>
              </a:gs>
              <a:gs pos="100000">
                <a:srgbClr val="A6A6A6"/>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 name="Google Shape;61;p14">
            <a:extLst>
              <a:ext uri="{FF2B5EF4-FFF2-40B4-BE49-F238E27FC236}">
                <a16:creationId xmlns:a16="http://schemas.microsoft.com/office/drawing/2014/main" id="{AC171983-44CE-A8ED-7EF4-07B53CB29BFC}"/>
              </a:ext>
            </a:extLst>
          </p:cNvPr>
          <p:cNvSpPr/>
          <p:nvPr/>
        </p:nvSpPr>
        <p:spPr>
          <a:xfrm rot="10800000">
            <a:off x="7937135" y="3046521"/>
            <a:ext cx="943395" cy="412400"/>
          </a:xfrm>
          <a:prstGeom prst="stripedRightArrow">
            <a:avLst>
              <a:gd name="adj1" fmla="val 50000"/>
              <a:gd name="adj2" fmla="val 50000"/>
            </a:avLst>
          </a:prstGeom>
          <a:gradFill>
            <a:gsLst>
              <a:gs pos="0">
                <a:srgbClr val="F2F2F2"/>
              </a:gs>
              <a:gs pos="100000">
                <a:srgbClr val="A6A6A6"/>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9" name="Google Shape;62;p14">
            <a:extLst>
              <a:ext uri="{FF2B5EF4-FFF2-40B4-BE49-F238E27FC236}">
                <a16:creationId xmlns:a16="http://schemas.microsoft.com/office/drawing/2014/main" id="{63273754-29CA-7AA1-F1E8-6395691394B4}"/>
              </a:ext>
            </a:extLst>
          </p:cNvPr>
          <p:cNvPicPr preferRelativeResize="0"/>
          <p:nvPr/>
        </p:nvPicPr>
        <p:blipFill>
          <a:blip r:embed="rId6">
            <a:alphaModFix/>
          </a:blip>
          <a:stretch>
            <a:fillRect/>
          </a:stretch>
        </p:blipFill>
        <p:spPr>
          <a:xfrm>
            <a:off x="9042901" y="2815159"/>
            <a:ext cx="1743231" cy="812376"/>
          </a:xfrm>
          <a:prstGeom prst="rect">
            <a:avLst/>
          </a:prstGeom>
          <a:noFill/>
          <a:ln>
            <a:noFill/>
          </a:ln>
        </p:spPr>
      </p:pic>
      <p:sp>
        <p:nvSpPr>
          <p:cNvPr id="20" name="Google Shape;63;p14">
            <a:extLst>
              <a:ext uri="{FF2B5EF4-FFF2-40B4-BE49-F238E27FC236}">
                <a16:creationId xmlns:a16="http://schemas.microsoft.com/office/drawing/2014/main" id="{C249929F-3DEB-3D4B-A89F-7EA02DD0CD6B}"/>
              </a:ext>
            </a:extLst>
          </p:cNvPr>
          <p:cNvSpPr txBox="1"/>
          <p:nvPr/>
        </p:nvSpPr>
        <p:spPr>
          <a:xfrm>
            <a:off x="4589201" y="4577651"/>
            <a:ext cx="3400039" cy="1013743"/>
          </a:xfrm>
          <a:prstGeom prst="rect">
            <a:avLst/>
          </a:prstGeom>
          <a:noFill/>
          <a:ln>
            <a:noFill/>
          </a:ln>
        </p:spPr>
        <p:txBody>
          <a:bodyPr spcFirstLastPara="1" wrap="square" lIns="91425" tIns="91425" rIns="91425" bIns="91425" anchor="ctr" anchorCtr="0">
            <a:noAutofit/>
          </a:bodyPr>
          <a:lstStyle/>
          <a:p>
            <a:pPr algn="ctr"/>
            <a:r>
              <a:rPr lang="pt-BR" b="1">
                <a:solidFill>
                  <a:schemeClr val="dk2"/>
                </a:solidFill>
              </a:rPr>
              <a:t>PROCESOS DE VALIDACIÓN </a:t>
            </a:r>
            <a:endParaRPr lang="pt-PT">
              <a:solidFill>
                <a:schemeClr val="dk2"/>
              </a:solidFill>
            </a:endParaRPr>
          </a:p>
          <a:p>
            <a:pPr algn="ctr"/>
            <a:r>
              <a:rPr lang="pt-BR" b="1">
                <a:solidFill>
                  <a:schemeClr val="dk2"/>
                </a:solidFill>
              </a:rPr>
              <a:t>Y REGISTRO EN SAP</a:t>
            </a:r>
            <a:endParaRPr lang="pt-PT">
              <a:solidFill>
                <a:schemeClr val="dk2"/>
              </a:solidFill>
              <a:ea typeface="Calibri"/>
              <a:cs typeface="Calibri"/>
            </a:endParaRPr>
          </a:p>
        </p:txBody>
      </p:sp>
      <p:sp>
        <p:nvSpPr>
          <p:cNvPr id="21" name="Google Shape;64;p14">
            <a:extLst>
              <a:ext uri="{FF2B5EF4-FFF2-40B4-BE49-F238E27FC236}">
                <a16:creationId xmlns:a16="http://schemas.microsoft.com/office/drawing/2014/main" id="{E348EB0E-713C-A9EE-FD06-E56A55D90EC7}"/>
              </a:ext>
            </a:extLst>
          </p:cNvPr>
          <p:cNvSpPr/>
          <p:nvPr/>
        </p:nvSpPr>
        <p:spPr>
          <a:xfrm rot="-5400000">
            <a:off x="5572578" y="4234472"/>
            <a:ext cx="429124" cy="217328"/>
          </a:xfrm>
          <a:prstGeom prst="stripedRightArrow">
            <a:avLst>
              <a:gd name="adj1" fmla="val 50000"/>
              <a:gd name="adj2" fmla="val 50000"/>
            </a:avLst>
          </a:prstGeom>
          <a:gradFill>
            <a:gsLst>
              <a:gs pos="0">
                <a:srgbClr val="F2F2F2"/>
              </a:gs>
              <a:gs pos="100000">
                <a:srgbClr val="A6A6A6"/>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 name="Google Shape;65;p14">
            <a:extLst>
              <a:ext uri="{FF2B5EF4-FFF2-40B4-BE49-F238E27FC236}">
                <a16:creationId xmlns:a16="http://schemas.microsoft.com/office/drawing/2014/main" id="{4C088405-FA2D-693A-254E-7E4E9EE1626E}"/>
              </a:ext>
            </a:extLst>
          </p:cNvPr>
          <p:cNvSpPr/>
          <p:nvPr/>
        </p:nvSpPr>
        <p:spPr>
          <a:xfrm rot="5400000">
            <a:off x="6571878" y="4234472"/>
            <a:ext cx="429124" cy="217328"/>
          </a:xfrm>
          <a:prstGeom prst="stripedRightArrow">
            <a:avLst>
              <a:gd name="adj1" fmla="val 50000"/>
              <a:gd name="adj2" fmla="val 50000"/>
            </a:avLst>
          </a:prstGeom>
          <a:gradFill>
            <a:gsLst>
              <a:gs pos="0">
                <a:srgbClr val="F2F2F2"/>
              </a:gs>
              <a:gs pos="100000">
                <a:srgbClr val="A6A6A6"/>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extLst>
      <p:ext uri="{BB962C8B-B14F-4D97-AF65-F5344CB8AC3E}">
        <p14:creationId xmlns:p14="http://schemas.microsoft.com/office/powerpoint/2010/main" val="2036080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F3F20C-3ED3-4D21-BF85-D8C902AAA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5477" y="1302004"/>
            <a:ext cx="1167127" cy="1268699"/>
          </a:xfrm>
          <a:prstGeom prst="rect">
            <a:avLst/>
          </a:prstGeom>
        </p:spPr>
      </p:pic>
      <p:sp>
        <p:nvSpPr>
          <p:cNvPr id="17" name="Title 3">
            <a:extLst>
              <a:ext uri="{FF2B5EF4-FFF2-40B4-BE49-F238E27FC236}">
                <a16:creationId xmlns:a16="http://schemas.microsoft.com/office/drawing/2014/main" id="{82143C2A-4B44-E3E4-181C-58DDCEC30C78}"/>
              </a:ext>
            </a:extLst>
          </p:cNvPr>
          <p:cNvSpPr txBox="1">
            <a:spLocks/>
          </p:cNvSpPr>
          <p:nvPr/>
        </p:nvSpPr>
        <p:spPr>
          <a:xfrm>
            <a:off x="473988" y="340901"/>
            <a:ext cx="11458191" cy="7944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a:lstStyle>
          <a:p>
            <a:pPr defTabSz="914318">
              <a:lnSpc>
                <a:spcPct val="80000"/>
              </a:lnSpc>
              <a:defRPr/>
            </a:pPr>
            <a:r>
              <a:rPr lang="en-US" sz="3200" b="1" err="1">
                <a:solidFill>
                  <a:srgbClr val="018CC9"/>
                </a:solidFill>
                <a:latin typeface="Century Gothic"/>
                <a:ea typeface="Roboto Light"/>
                <a:cs typeface="Roboto Light"/>
              </a:rPr>
              <a:t>ARQUITECTURA</a:t>
            </a:r>
            <a:r>
              <a:rPr lang="en-US" sz="3200" b="1">
                <a:solidFill>
                  <a:srgbClr val="018CC9"/>
                </a:solidFill>
                <a:latin typeface="Century Gothic"/>
                <a:ea typeface="Roboto Light"/>
                <a:cs typeface="Roboto Light"/>
              </a:rPr>
              <a:t> DE LA </a:t>
            </a:r>
            <a:r>
              <a:rPr lang="en-US" sz="3200" b="1" err="1">
                <a:solidFill>
                  <a:srgbClr val="018CC9"/>
                </a:solidFill>
                <a:latin typeface="Century Gothic"/>
                <a:ea typeface="Roboto Light"/>
                <a:cs typeface="Roboto Light"/>
              </a:rPr>
              <a:t>SOLUCIÓN</a:t>
            </a:r>
            <a:r>
              <a:rPr lang="en-US" sz="3200" b="1">
                <a:solidFill>
                  <a:srgbClr val="018CC9"/>
                </a:solidFill>
                <a:latin typeface="Century Gothic"/>
                <a:ea typeface="Roboto Light"/>
                <a:cs typeface="Roboto Light"/>
              </a:rPr>
              <a:t> INBOUND </a:t>
            </a:r>
            <a:r>
              <a:rPr lang="en-US" sz="3200" b="1">
                <a:solidFill>
                  <a:srgbClr val="018CC9"/>
                </a:solidFill>
                <a:latin typeface="Century Gothic"/>
                <a:ea typeface="+mj-ea"/>
                <a:cs typeface="+mj-cs"/>
              </a:rPr>
              <a:t>PARA MÉXICO</a:t>
            </a:r>
            <a:endParaRPr lang="pt-PT"/>
          </a:p>
        </p:txBody>
      </p:sp>
      <p:pic>
        <p:nvPicPr>
          <p:cNvPr id="18" name="Image 2" descr="preencoded.png">
            <a:extLst>
              <a:ext uri="{FF2B5EF4-FFF2-40B4-BE49-F238E27FC236}">
                <a16:creationId xmlns:a16="http://schemas.microsoft.com/office/drawing/2014/main" id="{3C438E48-8CD1-5C69-4AC2-6363ABA7F5E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15309" y="873118"/>
            <a:ext cx="3113549" cy="66675"/>
          </a:xfrm>
          <a:prstGeom prst="rect">
            <a:avLst/>
          </a:prstGeom>
        </p:spPr>
      </p:pic>
      <p:sp>
        <p:nvSpPr>
          <p:cNvPr id="3" name="Rectangle 203">
            <a:extLst>
              <a:ext uri="{FF2B5EF4-FFF2-40B4-BE49-F238E27FC236}">
                <a16:creationId xmlns:a16="http://schemas.microsoft.com/office/drawing/2014/main" id="{B3ADBC2A-D3DB-E89A-DDFF-2973EF350B16}"/>
              </a:ext>
            </a:extLst>
          </p:cNvPr>
          <p:cNvSpPr/>
          <p:nvPr/>
        </p:nvSpPr>
        <p:spPr bwMode="gray">
          <a:xfrm>
            <a:off x="615309" y="1237850"/>
            <a:ext cx="10417477" cy="781991"/>
          </a:xfrm>
          <a:prstGeom prst="rect">
            <a:avLst/>
          </a:prstGeom>
          <a:noFill/>
          <a:ln w="19050" cmpd="sng" algn="ctr">
            <a:solidFill>
              <a:schemeClr val="bg1">
                <a:lumMod val="50000"/>
              </a:schemeClr>
            </a:solidFill>
            <a:prstDash val="sysDot"/>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endParaRPr kumimoji="0" lang="en-US" sz="1050" u="none" strike="noStrike" kern="0" cap="none" spc="0" normalizeH="0" baseline="0" noProof="0">
              <a:ln>
                <a:noFill/>
              </a:ln>
              <a:solidFill>
                <a:schemeClr val="accent1">
                  <a:lumMod val="75000"/>
                </a:schemeClr>
              </a:solidFill>
              <a:effectLst/>
              <a:uLnTx/>
              <a:uFillTx/>
              <a:latin typeface="Century Gothic" panose="020B0502020202020204" pitchFamily="34" charset="0"/>
              <a:ea typeface="Arial Unicode MS" pitchFamily="34" charset="-128"/>
              <a:cs typeface="Arial Unicode MS" pitchFamily="34" charset="-128"/>
            </a:endParaRPr>
          </a:p>
        </p:txBody>
      </p:sp>
      <p:pic>
        <p:nvPicPr>
          <p:cNvPr id="4" name="Picture 12">
            <a:extLst>
              <a:ext uri="{FF2B5EF4-FFF2-40B4-BE49-F238E27FC236}">
                <a16:creationId xmlns:a16="http://schemas.microsoft.com/office/drawing/2014/main" id="{5F8864AD-9BB1-F5FF-2F57-6A684CB1D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6685" y="1335770"/>
            <a:ext cx="1144683" cy="1152753"/>
          </a:xfrm>
          <a:prstGeom prst="rect">
            <a:avLst/>
          </a:prstGeom>
        </p:spPr>
      </p:pic>
      <p:sp>
        <p:nvSpPr>
          <p:cNvPr id="6" name="Rectangle 92">
            <a:extLst>
              <a:ext uri="{FF2B5EF4-FFF2-40B4-BE49-F238E27FC236}">
                <a16:creationId xmlns:a16="http://schemas.microsoft.com/office/drawing/2014/main" id="{7CF7D774-C960-D38C-F290-3877935545B8}"/>
              </a:ext>
            </a:extLst>
          </p:cNvPr>
          <p:cNvSpPr/>
          <p:nvPr/>
        </p:nvSpPr>
        <p:spPr bwMode="gray">
          <a:xfrm>
            <a:off x="6961057" y="1437061"/>
            <a:ext cx="599081" cy="344478"/>
          </a:xfrm>
          <a:prstGeom prst="rect">
            <a:avLst/>
          </a:prstGeom>
          <a:solidFill>
            <a:schemeClr val="accent4">
              <a:lumMod val="60000"/>
              <a:lumOff val="40000"/>
            </a:schemeClr>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r>
              <a:rPr kumimoji="0" lang="en-US" sz="1050" u="none" strike="noStrike" kern="0" cap="none" spc="0" normalizeH="0" baseline="0" noProof="0">
                <a:ln>
                  <a:noFill/>
                </a:ln>
                <a:effectLst/>
                <a:uLnTx/>
                <a:uFillTx/>
                <a:latin typeface="Century Gothic" panose="020B0502020202020204" pitchFamily="34" charset="0"/>
                <a:ea typeface="Arial Unicode MS" pitchFamily="34" charset="-128"/>
                <a:cs typeface="Arial Unicode MS" pitchFamily="34" charset="-128"/>
              </a:rPr>
              <a:t>SII</a:t>
            </a:r>
          </a:p>
        </p:txBody>
      </p:sp>
      <p:sp>
        <p:nvSpPr>
          <p:cNvPr id="7" name="Rectangle 93">
            <a:extLst>
              <a:ext uri="{FF2B5EF4-FFF2-40B4-BE49-F238E27FC236}">
                <a16:creationId xmlns:a16="http://schemas.microsoft.com/office/drawing/2014/main" id="{C04D5050-9258-94A9-454B-8DC67D69EE96}"/>
              </a:ext>
            </a:extLst>
          </p:cNvPr>
          <p:cNvSpPr/>
          <p:nvPr/>
        </p:nvSpPr>
        <p:spPr bwMode="gray">
          <a:xfrm>
            <a:off x="4186315" y="1437237"/>
            <a:ext cx="1092627" cy="344478"/>
          </a:xfrm>
          <a:prstGeom prst="rect">
            <a:avLst/>
          </a:prstGeom>
          <a:solidFill>
            <a:schemeClr val="accent4">
              <a:lumMod val="60000"/>
              <a:lumOff val="40000"/>
            </a:schemeClr>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r>
              <a:rPr lang="en-US" sz="1050" kern="0">
                <a:latin typeface="Century Gothic" panose="020B0502020202020204" pitchFamily="34" charset="0"/>
                <a:ea typeface="Arial Unicode MS" pitchFamily="34" charset="-128"/>
                <a:cs typeface="Arial Unicode MS" pitchFamily="34" charset="-128"/>
              </a:rPr>
              <a:t>DIAN</a:t>
            </a:r>
            <a:endParaRPr kumimoji="0" lang="en-US" sz="1050" u="none" strike="noStrike" kern="0" cap="none" spc="0" normalizeH="0" baseline="0" noProof="0">
              <a:ln>
                <a:noFill/>
              </a:ln>
              <a:effectLst/>
              <a:uLnTx/>
              <a:uFillTx/>
              <a:latin typeface="Century Gothic" panose="020B0502020202020204" pitchFamily="34" charset="0"/>
              <a:ea typeface="Arial Unicode MS" pitchFamily="34" charset="-128"/>
              <a:cs typeface="Arial Unicode MS" pitchFamily="34" charset="-128"/>
            </a:endParaRPr>
          </a:p>
        </p:txBody>
      </p:sp>
      <p:sp>
        <p:nvSpPr>
          <p:cNvPr id="8" name="Rectangle 94">
            <a:extLst>
              <a:ext uri="{FF2B5EF4-FFF2-40B4-BE49-F238E27FC236}">
                <a16:creationId xmlns:a16="http://schemas.microsoft.com/office/drawing/2014/main" id="{0D3A555D-6BE4-6A74-9F9A-CF3A21990387}"/>
              </a:ext>
            </a:extLst>
          </p:cNvPr>
          <p:cNvSpPr/>
          <p:nvPr/>
        </p:nvSpPr>
        <p:spPr bwMode="gray">
          <a:xfrm>
            <a:off x="5536510" y="1437237"/>
            <a:ext cx="925494" cy="344478"/>
          </a:xfrm>
          <a:prstGeom prst="rect">
            <a:avLst/>
          </a:prstGeom>
          <a:solidFill>
            <a:srgbClr val="018CC9"/>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r>
              <a:rPr kumimoji="0" lang="en-US" sz="1050" u="none" strike="noStrike" kern="0" cap="none" spc="0" normalizeH="0" baseline="0" noProof="0">
                <a:ln>
                  <a:noFill/>
                </a:ln>
                <a:solidFill>
                  <a:schemeClr val="bg1"/>
                </a:solidFill>
                <a:effectLst/>
                <a:uLnTx/>
                <a:uFillTx/>
                <a:latin typeface="Century Gothic" panose="020B0502020202020204" pitchFamily="34" charset="0"/>
                <a:ea typeface="Arial Unicode MS" pitchFamily="34" charset="-128"/>
                <a:cs typeface="Arial Unicode MS" pitchFamily="34" charset="-128"/>
              </a:rPr>
              <a:t>SAT/PAC</a:t>
            </a:r>
          </a:p>
        </p:txBody>
      </p:sp>
      <p:sp>
        <p:nvSpPr>
          <p:cNvPr id="10" name="TextBox 138">
            <a:extLst>
              <a:ext uri="{FF2B5EF4-FFF2-40B4-BE49-F238E27FC236}">
                <a16:creationId xmlns:a16="http://schemas.microsoft.com/office/drawing/2014/main" id="{A90F35D4-9C29-C75D-99BD-C655C30085F9}"/>
              </a:ext>
            </a:extLst>
          </p:cNvPr>
          <p:cNvSpPr txBox="1"/>
          <p:nvPr/>
        </p:nvSpPr>
        <p:spPr>
          <a:xfrm>
            <a:off x="1296695" y="3061308"/>
            <a:ext cx="1210330" cy="338554"/>
          </a:xfrm>
          <a:prstGeom prst="rect">
            <a:avLst/>
          </a:prstGeom>
          <a:noFill/>
        </p:spPr>
        <p:txBody>
          <a:bodyPr wrap="square" lIns="0" tIns="0" rIns="0" bIns="0" rtlCol="0" anchor="t">
            <a:spAutoFit/>
          </a:bodyPr>
          <a:lstStyle>
            <a:defPPr>
              <a:defRPr lang="de-DE"/>
            </a:defPPr>
            <a:lvl1pPr fontAlgn="base">
              <a:spcBef>
                <a:spcPts val="536"/>
              </a:spcBef>
              <a:spcAft>
                <a:spcPct val="0"/>
              </a:spcAft>
              <a:buClr>
                <a:srgbClr val="F0AB00"/>
              </a:buClr>
              <a:buSzPct val="80000"/>
              <a:defRPr sz="1600" b="1" kern="0">
                <a:ea typeface="Arial Unicode MS" pitchFamily="34" charset="-128"/>
                <a:cs typeface="Arial Unicode MS" pitchFamily="34" charset="-128"/>
              </a:defRPr>
            </a:lvl1pPr>
          </a:lstStyle>
          <a:p>
            <a:pPr defTabSz="1088776"/>
            <a:r>
              <a:rPr lang="en-US" sz="1100" b="0">
                <a:solidFill>
                  <a:schemeClr val="tx1">
                    <a:lumMod val="75000"/>
                    <a:lumOff val="25000"/>
                  </a:schemeClr>
                </a:solidFill>
                <a:latin typeface="Century Gothic"/>
                <a:ea typeface="Arial Unicode MS"/>
                <a:cs typeface="Arial Unicode MS"/>
              </a:rPr>
              <a:t>Plataforma de </a:t>
            </a:r>
            <a:r>
              <a:rPr lang="en-US" sz="1100" b="0" err="1">
                <a:solidFill>
                  <a:schemeClr val="tx1">
                    <a:lumMod val="75000"/>
                    <a:lumOff val="25000"/>
                  </a:schemeClr>
                </a:solidFill>
                <a:latin typeface="Century Gothic"/>
                <a:ea typeface="Arial Unicode MS"/>
                <a:cs typeface="Arial Unicode MS"/>
              </a:rPr>
              <a:t>comunicación</a:t>
            </a:r>
            <a:endParaRPr lang="pt-PT" err="1">
              <a:solidFill>
                <a:schemeClr val="tx1">
                  <a:lumMod val="75000"/>
                  <a:lumOff val="25000"/>
                </a:schemeClr>
              </a:solidFill>
              <a:ea typeface="Arial Unicode MS"/>
              <a:cs typeface="Arial Unicode MS"/>
            </a:endParaRPr>
          </a:p>
        </p:txBody>
      </p:sp>
      <p:sp>
        <p:nvSpPr>
          <p:cNvPr id="11" name="TextBox 162">
            <a:extLst>
              <a:ext uri="{FF2B5EF4-FFF2-40B4-BE49-F238E27FC236}">
                <a16:creationId xmlns:a16="http://schemas.microsoft.com/office/drawing/2014/main" id="{E4020E67-B9D4-E726-6DB9-917DBB827CA5}"/>
              </a:ext>
            </a:extLst>
          </p:cNvPr>
          <p:cNvSpPr txBox="1"/>
          <p:nvPr/>
        </p:nvSpPr>
        <p:spPr>
          <a:xfrm>
            <a:off x="1364470" y="4850956"/>
            <a:ext cx="595348" cy="169277"/>
          </a:xfrm>
          <a:prstGeom prst="rect">
            <a:avLst/>
          </a:prstGeom>
          <a:noFill/>
        </p:spPr>
        <p:txBody>
          <a:bodyPr wrap="square" lIns="0" tIns="0" rIns="0" bIns="0" rtlCol="0">
            <a:spAutoFit/>
          </a:bodyPr>
          <a:lstStyle/>
          <a:p>
            <a:pPr defTabSz="1088776" fontAlgn="base">
              <a:spcBef>
                <a:spcPts val="536"/>
              </a:spcBef>
              <a:spcAft>
                <a:spcPct val="0"/>
              </a:spcAft>
              <a:buClr>
                <a:srgbClr val="F0AB00"/>
              </a:buClr>
              <a:buSzPct val="80000"/>
            </a:pPr>
            <a:r>
              <a:rPr lang="en-US" sz="1100" kern="0">
                <a:solidFill>
                  <a:schemeClr val="tx1">
                    <a:lumMod val="75000"/>
                    <a:lumOff val="25000"/>
                  </a:schemeClr>
                </a:solidFill>
                <a:latin typeface="Century Gothic" panose="020B0502020202020204" pitchFamily="34" charset="0"/>
                <a:ea typeface="Arial Unicode MS" pitchFamily="34" charset="-128"/>
                <a:cs typeface="Arial Unicode MS" pitchFamily="34" charset="-128"/>
              </a:rPr>
              <a:t>Suite</a:t>
            </a:r>
          </a:p>
        </p:txBody>
      </p:sp>
      <p:sp>
        <p:nvSpPr>
          <p:cNvPr id="12" name="TextBox 167">
            <a:extLst>
              <a:ext uri="{FF2B5EF4-FFF2-40B4-BE49-F238E27FC236}">
                <a16:creationId xmlns:a16="http://schemas.microsoft.com/office/drawing/2014/main" id="{FDAD0262-4109-0692-C47E-E0ECA916C235}"/>
              </a:ext>
            </a:extLst>
          </p:cNvPr>
          <p:cNvSpPr txBox="1"/>
          <p:nvPr/>
        </p:nvSpPr>
        <p:spPr>
          <a:xfrm>
            <a:off x="1374610" y="1573933"/>
            <a:ext cx="1468712" cy="169277"/>
          </a:xfrm>
          <a:prstGeom prst="rect">
            <a:avLst/>
          </a:prstGeom>
          <a:noFill/>
        </p:spPr>
        <p:txBody>
          <a:bodyPr wrap="square" lIns="0" tIns="0" rIns="0" bIns="0" rtlCol="0" anchor="t">
            <a:spAutoFit/>
          </a:bodyPr>
          <a:lstStyle/>
          <a:p>
            <a:pPr defTabSz="1088776">
              <a:spcBef>
                <a:spcPts val="536"/>
              </a:spcBef>
              <a:spcAft>
                <a:spcPct val="0"/>
              </a:spcAft>
            </a:pPr>
            <a:r>
              <a:rPr lang="en-US" sz="1100" kern="0" err="1">
                <a:solidFill>
                  <a:schemeClr val="tx1">
                    <a:lumMod val="75000"/>
                    <a:lumOff val="25000"/>
                  </a:schemeClr>
                </a:solidFill>
                <a:latin typeface="Century Gothic"/>
                <a:ea typeface="Arial Unicode MS"/>
                <a:cs typeface="Arial Unicode MS"/>
              </a:rPr>
              <a:t>Emisor</a:t>
            </a:r>
            <a:endParaRPr lang="pt-PT" err="1">
              <a:solidFill>
                <a:schemeClr val="tx1">
                  <a:lumMod val="75000"/>
                  <a:lumOff val="25000"/>
                </a:schemeClr>
              </a:solidFill>
              <a:ea typeface="Arial Unicode MS"/>
              <a:cs typeface="Arial Unicode MS"/>
            </a:endParaRPr>
          </a:p>
        </p:txBody>
      </p:sp>
      <p:pic>
        <p:nvPicPr>
          <p:cNvPr id="26" name="Picture 24">
            <a:extLst>
              <a:ext uri="{FF2B5EF4-FFF2-40B4-BE49-F238E27FC236}">
                <a16:creationId xmlns:a16="http://schemas.microsoft.com/office/drawing/2014/main" id="{429B1B72-40CB-00DF-6208-B3A5E2427052}"/>
              </a:ext>
            </a:extLst>
          </p:cNvPr>
          <p:cNvPicPr>
            <a:picLocks noChangeAspect="1"/>
          </p:cNvPicPr>
          <p:nvPr/>
        </p:nvPicPr>
        <p:blipFill>
          <a:blip r:embed="rId5">
            <a:duotone>
              <a:schemeClr val="accent4">
                <a:shade val="45000"/>
                <a:satMod val="135000"/>
              </a:schemeClr>
              <a:prstClr val="white"/>
            </a:duotone>
          </a:blip>
          <a:stretch>
            <a:fillRect/>
          </a:stretch>
        </p:blipFill>
        <p:spPr>
          <a:xfrm>
            <a:off x="686984" y="2981709"/>
            <a:ext cx="521083" cy="482744"/>
          </a:xfrm>
          <a:prstGeom prst="rect">
            <a:avLst/>
          </a:prstGeom>
        </p:spPr>
      </p:pic>
      <p:pic>
        <p:nvPicPr>
          <p:cNvPr id="27" name="Picture 28">
            <a:extLst>
              <a:ext uri="{FF2B5EF4-FFF2-40B4-BE49-F238E27FC236}">
                <a16:creationId xmlns:a16="http://schemas.microsoft.com/office/drawing/2014/main" id="{A438C911-3FEF-A327-77D5-1F8259D40AFA}"/>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4683" y="1401197"/>
            <a:ext cx="490085" cy="454027"/>
          </a:xfrm>
          <a:prstGeom prst="rect">
            <a:avLst/>
          </a:prstGeom>
        </p:spPr>
      </p:pic>
      <p:pic>
        <p:nvPicPr>
          <p:cNvPr id="28" name="Bild 57" descr="281308_Computer_R_blue.png">
            <a:extLst>
              <a:ext uri="{FF2B5EF4-FFF2-40B4-BE49-F238E27FC236}">
                <a16:creationId xmlns:a16="http://schemas.microsoft.com/office/drawing/2014/main" id="{2FA5785E-A64F-6AFD-3FE2-96389B37DA1F}"/>
              </a:ext>
            </a:extLst>
          </p:cNvPr>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48234" y="4712357"/>
            <a:ext cx="473632" cy="438782"/>
          </a:xfrm>
          <a:prstGeom prst="rect">
            <a:avLst/>
          </a:prstGeom>
        </p:spPr>
      </p:pic>
      <p:sp>
        <p:nvSpPr>
          <p:cNvPr id="29" name="Rectangle 203">
            <a:extLst>
              <a:ext uri="{FF2B5EF4-FFF2-40B4-BE49-F238E27FC236}">
                <a16:creationId xmlns:a16="http://schemas.microsoft.com/office/drawing/2014/main" id="{DA7AF38E-8D7C-0CEE-2BAD-8C98494C5086}"/>
              </a:ext>
            </a:extLst>
          </p:cNvPr>
          <p:cNvSpPr/>
          <p:nvPr/>
        </p:nvSpPr>
        <p:spPr bwMode="gray">
          <a:xfrm>
            <a:off x="614757" y="2549033"/>
            <a:ext cx="10417478" cy="1348097"/>
          </a:xfrm>
          <a:prstGeom prst="rect">
            <a:avLst/>
          </a:prstGeom>
          <a:noFill/>
          <a:ln w="19050" cmpd="sng" algn="ctr">
            <a:solidFill>
              <a:schemeClr val="bg1">
                <a:lumMod val="50000"/>
              </a:schemeClr>
            </a:solidFill>
            <a:prstDash val="sysDot"/>
            <a:miter lim="800000"/>
            <a:headEnd/>
            <a:tailEnd/>
          </a:ln>
        </p:spPr>
        <p:txBody>
          <a:bodyPr lIns="80351" tIns="64281" rIns="80351" bIns="64281" rtlCol="0" anchor="ctr"/>
          <a:lstStyle/>
          <a:p>
            <a:pPr marL="0" marR="0" lvl="2" indent="0" defTabSz="1088776" eaLnBrk="1" fontAlgn="base" latinLnBrk="0" hangingPunct="1">
              <a:lnSpc>
                <a:spcPct val="100000"/>
              </a:lnSpc>
              <a:spcBef>
                <a:spcPts val="400"/>
              </a:spcBef>
              <a:spcAft>
                <a:spcPct val="0"/>
              </a:spcAft>
              <a:buClr>
                <a:srgbClr val="F0AB00"/>
              </a:buClr>
              <a:buSzPct val="100000"/>
              <a:buFont typeface="Wingdings"/>
              <a:buNone/>
              <a:tabLst/>
              <a:defRPr/>
            </a:pPr>
            <a:endParaRPr kumimoji="0" lang="en-US" sz="1050" u="none" strike="noStrike" kern="0" cap="none" spc="0" normalizeH="0" baseline="0" noProof="0">
              <a:ln>
                <a:noFill/>
              </a:ln>
              <a:solidFill>
                <a:schemeClr val="accent1">
                  <a:lumMod val="75000"/>
                </a:schemeClr>
              </a:solidFill>
              <a:effectLst/>
              <a:uLnTx/>
              <a:uFillTx/>
              <a:latin typeface="Century Gothic" panose="020B0502020202020204" pitchFamily="34" charset="0"/>
            </a:endParaRPr>
          </a:p>
        </p:txBody>
      </p:sp>
      <p:sp>
        <p:nvSpPr>
          <p:cNvPr id="30" name="Rectangle 152">
            <a:extLst>
              <a:ext uri="{FF2B5EF4-FFF2-40B4-BE49-F238E27FC236}">
                <a16:creationId xmlns:a16="http://schemas.microsoft.com/office/drawing/2014/main" id="{6985CD5F-18CC-5966-B451-8C104C1FDBF8}"/>
              </a:ext>
            </a:extLst>
          </p:cNvPr>
          <p:cNvSpPr/>
          <p:nvPr/>
        </p:nvSpPr>
        <p:spPr bwMode="gray">
          <a:xfrm>
            <a:off x="614757" y="4222874"/>
            <a:ext cx="10417478" cy="1985918"/>
          </a:xfrm>
          <a:prstGeom prst="rect">
            <a:avLst/>
          </a:prstGeom>
          <a:noFill/>
          <a:ln w="19050" cmpd="sng" algn="ctr">
            <a:solidFill>
              <a:schemeClr val="bg1">
                <a:lumMod val="50000"/>
              </a:schemeClr>
            </a:solidFill>
            <a:prstDash val="sysDot"/>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endParaRPr kumimoji="0" lang="en-US" sz="1050" u="none" strike="noStrike" kern="0" cap="none" spc="0" normalizeH="0" baseline="0" noProof="0">
              <a:ln>
                <a:noFill/>
              </a:ln>
              <a:solidFill>
                <a:schemeClr val="accent1">
                  <a:lumMod val="75000"/>
                </a:schemeClr>
              </a:solidFill>
              <a:effectLst/>
              <a:uLnTx/>
              <a:uFillTx/>
              <a:latin typeface="Century Gothic" panose="020B0502020202020204" pitchFamily="34" charset="0"/>
              <a:ea typeface="Arial Unicode MS" pitchFamily="34" charset="-128"/>
              <a:cs typeface="Arial Unicode MS" pitchFamily="34" charset="-128"/>
            </a:endParaRPr>
          </a:p>
        </p:txBody>
      </p:sp>
      <p:sp>
        <p:nvSpPr>
          <p:cNvPr id="31" name="Rectangle 59">
            <a:extLst>
              <a:ext uri="{FF2B5EF4-FFF2-40B4-BE49-F238E27FC236}">
                <a16:creationId xmlns:a16="http://schemas.microsoft.com/office/drawing/2014/main" id="{BC0D1341-66C7-E9E5-3D7E-058D40AB36ED}"/>
              </a:ext>
            </a:extLst>
          </p:cNvPr>
          <p:cNvSpPr/>
          <p:nvPr/>
        </p:nvSpPr>
        <p:spPr bwMode="gray">
          <a:xfrm>
            <a:off x="2507025" y="4447048"/>
            <a:ext cx="7816444" cy="953173"/>
          </a:xfrm>
          <a:prstGeom prst="rect">
            <a:avLst/>
          </a:prstGeom>
          <a:solidFill>
            <a:schemeClr val="bg1">
              <a:lumMod val="95000"/>
            </a:schemeClr>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endParaRPr kumimoji="0" lang="en-US" sz="1050" u="none" strike="noStrike" kern="0" cap="none" spc="0" normalizeH="0" baseline="0" noProof="0">
              <a:ln>
                <a:noFill/>
              </a:ln>
              <a:solidFill>
                <a:schemeClr val="accent1">
                  <a:lumMod val="75000"/>
                </a:schemeClr>
              </a:solidFill>
              <a:effectLst/>
              <a:uLnTx/>
              <a:uFillTx/>
              <a:latin typeface="Century Gothic" panose="020B0502020202020204" pitchFamily="34" charset="0"/>
              <a:ea typeface="Arial Unicode MS" pitchFamily="34" charset="-128"/>
              <a:cs typeface="Arial Unicode MS" pitchFamily="34" charset="-128"/>
            </a:endParaRPr>
          </a:p>
        </p:txBody>
      </p:sp>
      <p:sp>
        <p:nvSpPr>
          <p:cNvPr id="33" name="TextBox 62">
            <a:extLst>
              <a:ext uri="{FF2B5EF4-FFF2-40B4-BE49-F238E27FC236}">
                <a16:creationId xmlns:a16="http://schemas.microsoft.com/office/drawing/2014/main" id="{19703312-38D7-8E03-2273-CA7E6EFB7297}"/>
              </a:ext>
            </a:extLst>
          </p:cNvPr>
          <p:cNvSpPr txBox="1"/>
          <p:nvPr/>
        </p:nvSpPr>
        <p:spPr>
          <a:xfrm>
            <a:off x="2515009" y="4535861"/>
            <a:ext cx="5062324" cy="163300"/>
          </a:xfrm>
          <a:prstGeom prst="rect">
            <a:avLst/>
          </a:prstGeom>
          <a:noFill/>
          <a:ln w="6350" algn="ctr">
            <a:noFill/>
            <a:miter lim="800000"/>
            <a:headEnd/>
            <a:tailEnd/>
          </a:ln>
        </p:spPr>
        <p:txBody>
          <a:bodyPr lIns="80351" tIns="64281" rIns="80351" bIns="64281" rtlCol="0" anchor="ctr"/>
          <a:lstStyle>
            <a:defPPr>
              <a:defRPr lang="de-DE"/>
            </a:defPPr>
            <a:lvl1pPr algn="ctr" defTabSz="685617" fontAlgn="base">
              <a:spcBef>
                <a:spcPct val="50000"/>
              </a:spcBef>
              <a:spcAft>
                <a:spcPct val="0"/>
              </a:spcAft>
              <a:buClr>
                <a:srgbClr val="F0AB00"/>
              </a:buClr>
              <a:buSzPct val="80000"/>
              <a:defRPr sz="1100" kern="0">
                <a:ea typeface="Arial Unicode MS" pitchFamily="34" charset="-128"/>
                <a:cs typeface="Arial Unicode MS" pitchFamily="34" charset="-128"/>
              </a:defRPr>
            </a:lvl1pPr>
          </a:lstStyle>
          <a:p>
            <a:pPr algn="l">
              <a:spcBef>
                <a:spcPts val="50"/>
              </a:spcBef>
            </a:pPr>
            <a:endParaRPr lang="en-US" sz="1050">
              <a:latin typeface="Century Gothic"/>
              <a:ea typeface="Arial Unicode MS"/>
              <a:cs typeface="Arial Unicode MS"/>
            </a:endParaRPr>
          </a:p>
          <a:p>
            <a:pPr algn="l">
              <a:spcBef>
                <a:spcPts val="50"/>
              </a:spcBef>
            </a:pPr>
            <a:r>
              <a:rPr lang="en-US" sz="1050">
                <a:latin typeface="Century Gothic"/>
                <a:ea typeface="Arial Unicode MS"/>
                <a:cs typeface="Arial Unicode MS"/>
              </a:rPr>
              <a:t>SAP ERP, </a:t>
            </a:r>
            <a:r>
              <a:rPr lang="en-US" sz="1050" err="1">
                <a:latin typeface="Century Gothic"/>
                <a:ea typeface="Arial Unicode MS"/>
                <a:cs typeface="Arial Unicode MS"/>
              </a:rPr>
              <a:t>opción</a:t>
            </a:r>
            <a:r>
              <a:rPr lang="en-US" sz="1050">
                <a:latin typeface="Century Gothic"/>
                <a:ea typeface="Arial Unicode MS"/>
                <a:cs typeface="Arial Unicode MS"/>
              </a:rPr>
              <a:t> para </a:t>
            </a:r>
            <a:r>
              <a:rPr lang="en-US" sz="1050" err="1">
                <a:latin typeface="Century Gothic"/>
                <a:ea typeface="Arial Unicode MS"/>
                <a:cs typeface="Arial Unicode MS"/>
              </a:rPr>
              <a:t>procesamiento</a:t>
            </a:r>
            <a:r>
              <a:rPr lang="en-US" sz="1050">
                <a:latin typeface="Century Gothic"/>
                <a:ea typeface="Arial Unicode MS"/>
                <a:cs typeface="Arial Unicode MS"/>
              </a:rPr>
              <a:t> de eDocument/DRC</a:t>
            </a:r>
            <a:endParaRPr lang="pt-PT">
              <a:latin typeface="Century Gothic"/>
              <a:ea typeface="Arial Unicode MS"/>
              <a:cs typeface="Arial Unicode MS"/>
            </a:endParaRPr>
          </a:p>
          <a:p>
            <a:pPr algn="l"/>
            <a:endParaRPr lang="en-US" sz="1050">
              <a:latin typeface="Century Gothic" panose="020B0502020202020204" pitchFamily="34" charset="0"/>
            </a:endParaRPr>
          </a:p>
        </p:txBody>
      </p:sp>
      <p:sp>
        <p:nvSpPr>
          <p:cNvPr id="36" name="Rectangle 181">
            <a:extLst>
              <a:ext uri="{FF2B5EF4-FFF2-40B4-BE49-F238E27FC236}">
                <a16:creationId xmlns:a16="http://schemas.microsoft.com/office/drawing/2014/main" id="{BE895593-1D1A-6961-E1EB-E47864DBCDA9}"/>
              </a:ext>
            </a:extLst>
          </p:cNvPr>
          <p:cNvSpPr/>
          <p:nvPr/>
        </p:nvSpPr>
        <p:spPr bwMode="gray">
          <a:xfrm>
            <a:off x="5454732" y="5735561"/>
            <a:ext cx="1025793" cy="399380"/>
          </a:xfrm>
          <a:prstGeom prst="rect">
            <a:avLst/>
          </a:prstGeom>
          <a:solidFill>
            <a:schemeClr val="accent4">
              <a:lumMod val="20000"/>
              <a:lumOff val="80000"/>
            </a:schemeClr>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r>
              <a:rPr kumimoji="0" lang="en-US" sz="1050" u="none" strike="noStrike" kern="0" cap="none" spc="0" normalizeH="0" baseline="0" noProof="0">
                <a:ln>
                  <a:noFill/>
                </a:ln>
                <a:effectLst/>
                <a:uLnTx/>
                <a:uFillTx/>
                <a:latin typeface="Century Gothic" panose="020B0502020202020204" pitchFamily="34" charset="0"/>
                <a:ea typeface="Arial Unicode MS" pitchFamily="34" charset="-128"/>
                <a:cs typeface="Arial Unicode MS" pitchFamily="34" charset="-128"/>
              </a:rPr>
              <a:t>FI-AP</a:t>
            </a:r>
          </a:p>
        </p:txBody>
      </p:sp>
      <p:cxnSp>
        <p:nvCxnSpPr>
          <p:cNvPr id="39" name="Straight Arrow Connector 89">
            <a:extLst>
              <a:ext uri="{FF2B5EF4-FFF2-40B4-BE49-F238E27FC236}">
                <a16:creationId xmlns:a16="http://schemas.microsoft.com/office/drawing/2014/main" id="{F513B6A7-A333-99C3-5181-AD73651F161D}"/>
              </a:ext>
            </a:extLst>
          </p:cNvPr>
          <p:cNvCxnSpPr>
            <a:cxnSpLocks/>
          </p:cNvCxnSpPr>
          <p:nvPr/>
        </p:nvCxnSpPr>
        <p:spPr>
          <a:xfrm>
            <a:off x="5958750" y="5268806"/>
            <a:ext cx="3702" cy="453876"/>
          </a:xfrm>
          <a:prstGeom prst="straightConnector1">
            <a:avLst/>
          </a:prstGeom>
          <a:noFill/>
          <a:ln w="19050" cap="flat" cmpd="sng" algn="ctr">
            <a:solidFill>
              <a:schemeClr val="bg1">
                <a:lumMod val="50000"/>
              </a:schemeClr>
            </a:solidFill>
            <a:prstDash val="solid"/>
            <a:headEnd type="none"/>
            <a:tailEnd type="triangle"/>
          </a:ln>
          <a:effectLst/>
        </p:spPr>
      </p:cxnSp>
      <p:sp>
        <p:nvSpPr>
          <p:cNvPr id="40" name="Rectangle 46">
            <a:extLst>
              <a:ext uri="{FF2B5EF4-FFF2-40B4-BE49-F238E27FC236}">
                <a16:creationId xmlns:a16="http://schemas.microsoft.com/office/drawing/2014/main" id="{CB9AA697-BC9B-8054-9381-A1E482C943C2}"/>
              </a:ext>
            </a:extLst>
          </p:cNvPr>
          <p:cNvSpPr/>
          <p:nvPr/>
        </p:nvSpPr>
        <p:spPr bwMode="gray">
          <a:xfrm>
            <a:off x="2952749" y="2875580"/>
            <a:ext cx="7370720" cy="822439"/>
          </a:xfrm>
          <a:prstGeom prst="rect">
            <a:avLst/>
          </a:prstGeom>
          <a:solidFill>
            <a:schemeClr val="bg1">
              <a:lumMod val="95000"/>
            </a:schemeClr>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endParaRPr kumimoji="0" lang="en-US" sz="1050" u="none" strike="noStrike" kern="0" cap="none" spc="0" normalizeH="0" baseline="0" noProof="0">
              <a:ln>
                <a:noFill/>
              </a:ln>
              <a:solidFill>
                <a:schemeClr val="accent1">
                  <a:lumMod val="75000"/>
                </a:schemeClr>
              </a:solidFill>
              <a:effectLst/>
              <a:uLnTx/>
              <a:uFillTx/>
              <a:latin typeface="Century Gothic" panose="020B0502020202020204" pitchFamily="34" charset="0"/>
              <a:ea typeface="Arial Unicode MS" pitchFamily="34" charset="-128"/>
              <a:cs typeface="Arial Unicode MS" pitchFamily="34" charset="-128"/>
            </a:endParaRPr>
          </a:p>
        </p:txBody>
      </p:sp>
      <p:sp>
        <p:nvSpPr>
          <p:cNvPr id="41" name="TextBox 47">
            <a:extLst>
              <a:ext uri="{FF2B5EF4-FFF2-40B4-BE49-F238E27FC236}">
                <a16:creationId xmlns:a16="http://schemas.microsoft.com/office/drawing/2014/main" id="{44042D4F-C724-4187-39EB-622952986A6D}"/>
              </a:ext>
            </a:extLst>
          </p:cNvPr>
          <p:cNvSpPr txBox="1"/>
          <p:nvPr/>
        </p:nvSpPr>
        <p:spPr>
          <a:xfrm>
            <a:off x="3042935" y="2880374"/>
            <a:ext cx="3877280" cy="334828"/>
          </a:xfrm>
          <a:prstGeom prst="rect">
            <a:avLst/>
          </a:prstGeom>
          <a:noFill/>
          <a:ln w="6350" algn="ctr">
            <a:noFill/>
            <a:miter lim="800000"/>
            <a:headEnd/>
            <a:tailEnd/>
          </a:ln>
        </p:spPr>
        <p:txBody>
          <a:bodyPr lIns="80351" tIns="64281" rIns="80351" bIns="64281" rtlCol="0" anchor="ctr"/>
          <a:lstStyle>
            <a:defPPr>
              <a:defRPr lang="de-DE"/>
            </a:defPPr>
            <a:lvl1pPr algn="ctr" defTabSz="685617" fontAlgn="base">
              <a:spcBef>
                <a:spcPct val="50000"/>
              </a:spcBef>
              <a:spcAft>
                <a:spcPct val="0"/>
              </a:spcAft>
              <a:buClr>
                <a:srgbClr val="F0AB00"/>
              </a:buClr>
              <a:buSzPct val="80000"/>
              <a:defRPr sz="1100" kern="0">
                <a:ea typeface="Arial Unicode MS" pitchFamily="34" charset="-128"/>
                <a:cs typeface="Arial Unicode MS" pitchFamily="34" charset="-128"/>
              </a:defRPr>
            </a:lvl1pPr>
          </a:lstStyle>
          <a:p>
            <a:pPr algn="l"/>
            <a:r>
              <a:rPr lang="en-US" sz="1050">
                <a:latin typeface="Century Gothic"/>
                <a:ea typeface="Arial Unicode MS"/>
                <a:cs typeface="Arial Unicode MS"/>
              </a:rPr>
              <a:t>SAP Integration Suite (también </a:t>
            </a:r>
            <a:r>
              <a:rPr lang="en-US" sz="1050" err="1">
                <a:latin typeface="Century Gothic"/>
                <a:ea typeface="Arial Unicode MS"/>
                <a:cs typeface="Arial Unicode MS"/>
              </a:rPr>
              <a:t>conocido</a:t>
            </a:r>
            <a:r>
              <a:rPr lang="en-US" sz="1050">
                <a:latin typeface="Century Gothic"/>
                <a:ea typeface="Arial Unicode MS"/>
                <a:cs typeface="Arial Unicode MS"/>
              </a:rPr>
              <a:t> </a:t>
            </a:r>
            <a:r>
              <a:rPr lang="en-US" sz="1050" err="1">
                <a:latin typeface="Century Gothic"/>
                <a:ea typeface="Arial Unicode MS"/>
                <a:cs typeface="Arial Unicode MS"/>
              </a:rPr>
              <a:t>como</a:t>
            </a:r>
            <a:r>
              <a:rPr lang="en-US" sz="1050">
                <a:latin typeface="Century Gothic"/>
                <a:ea typeface="Arial Unicode MS"/>
                <a:cs typeface="Arial Unicode MS"/>
              </a:rPr>
              <a:t> CPI) </a:t>
            </a:r>
            <a:endParaRPr lang="pt-PT">
              <a:ea typeface="Arial Unicode MS"/>
              <a:cs typeface="Arial Unicode MS"/>
            </a:endParaRPr>
          </a:p>
        </p:txBody>
      </p:sp>
      <p:sp>
        <p:nvSpPr>
          <p:cNvPr id="42" name="Rectangle 181">
            <a:extLst>
              <a:ext uri="{FF2B5EF4-FFF2-40B4-BE49-F238E27FC236}">
                <a16:creationId xmlns:a16="http://schemas.microsoft.com/office/drawing/2014/main" id="{55D71136-D049-2865-C8AB-DC3AD2643C92}"/>
              </a:ext>
            </a:extLst>
          </p:cNvPr>
          <p:cNvSpPr/>
          <p:nvPr/>
        </p:nvSpPr>
        <p:spPr bwMode="gray">
          <a:xfrm>
            <a:off x="6767525" y="3158289"/>
            <a:ext cx="1025793" cy="399380"/>
          </a:xfrm>
          <a:prstGeom prst="rect">
            <a:avLst/>
          </a:prstGeom>
          <a:solidFill>
            <a:schemeClr val="accent4">
              <a:lumMod val="60000"/>
              <a:lumOff val="40000"/>
            </a:schemeClr>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r>
              <a:rPr kumimoji="0" lang="en-US" sz="1050" u="none" strike="noStrike" kern="0" cap="none" spc="0" normalizeH="0" baseline="0" noProof="0">
                <a:ln>
                  <a:noFill/>
                </a:ln>
                <a:effectLst/>
                <a:uLnTx/>
                <a:uFillTx/>
                <a:latin typeface="Century Gothic" panose="020B0502020202020204" pitchFamily="34" charset="0"/>
                <a:ea typeface="Arial Unicode MS" pitchFamily="34" charset="-128"/>
                <a:cs typeface="Arial Unicode MS" pitchFamily="34" charset="-128"/>
              </a:rPr>
              <a:t>DTE envelope</a:t>
            </a:r>
          </a:p>
        </p:txBody>
      </p:sp>
      <p:sp>
        <p:nvSpPr>
          <p:cNvPr id="43" name="Rectangle 181">
            <a:extLst>
              <a:ext uri="{FF2B5EF4-FFF2-40B4-BE49-F238E27FC236}">
                <a16:creationId xmlns:a16="http://schemas.microsoft.com/office/drawing/2014/main" id="{A1243A9B-BAF0-F85F-14CA-B1A98745DB90}"/>
              </a:ext>
            </a:extLst>
          </p:cNvPr>
          <p:cNvSpPr/>
          <p:nvPr/>
        </p:nvSpPr>
        <p:spPr bwMode="gray">
          <a:xfrm>
            <a:off x="4189102" y="3158289"/>
            <a:ext cx="1025793" cy="399380"/>
          </a:xfrm>
          <a:prstGeom prst="rect">
            <a:avLst/>
          </a:prstGeom>
          <a:solidFill>
            <a:schemeClr val="accent4">
              <a:lumMod val="60000"/>
              <a:lumOff val="40000"/>
            </a:schemeClr>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r>
              <a:rPr kumimoji="0" lang="en-US" sz="1050" u="none" strike="noStrike" kern="0" cap="none" spc="0" normalizeH="0" baseline="0" noProof="0">
                <a:ln>
                  <a:noFill/>
                </a:ln>
                <a:effectLst/>
                <a:uLnTx/>
                <a:uFillTx/>
                <a:latin typeface="Century Gothic" panose="020B0502020202020204" pitchFamily="34" charset="0"/>
                <a:ea typeface="Arial Unicode MS" pitchFamily="34" charset="-128"/>
                <a:cs typeface="Arial Unicode MS" pitchFamily="34" charset="-128"/>
              </a:rPr>
              <a:t>UBL 2.1</a:t>
            </a:r>
          </a:p>
        </p:txBody>
      </p:sp>
      <p:sp>
        <p:nvSpPr>
          <p:cNvPr id="44" name="Rectangle 181">
            <a:extLst>
              <a:ext uri="{FF2B5EF4-FFF2-40B4-BE49-F238E27FC236}">
                <a16:creationId xmlns:a16="http://schemas.microsoft.com/office/drawing/2014/main" id="{B0C47C87-0807-1579-4648-461E16FCE766}"/>
              </a:ext>
            </a:extLst>
          </p:cNvPr>
          <p:cNvSpPr/>
          <p:nvPr/>
        </p:nvSpPr>
        <p:spPr bwMode="gray">
          <a:xfrm>
            <a:off x="5478173" y="3158465"/>
            <a:ext cx="1025793" cy="399380"/>
          </a:xfrm>
          <a:prstGeom prst="rect">
            <a:avLst/>
          </a:prstGeom>
          <a:solidFill>
            <a:srgbClr val="018CC9"/>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r>
              <a:rPr lang="en-US" sz="1050" kern="0">
                <a:solidFill>
                  <a:schemeClr val="bg1"/>
                </a:solidFill>
                <a:latin typeface="Century Gothic" panose="020B0502020202020204" pitchFamily="34" charset="0"/>
                <a:ea typeface="Arial Unicode MS" pitchFamily="34" charset="-128"/>
                <a:cs typeface="Arial Unicode MS" pitchFamily="34" charset="-128"/>
              </a:rPr>
              <a:t>Webservice</a:t>
            </a:r>
            <a:endParaRPr kumimoji="0" lang="en-US" sz="1050" u="none" strike="noStrike" kern="0" cap="none" spc="0" normalizeH="0" baseline="0" noProof="0">
              <a:ln>
                <a:noFill/>
              </a:ln>
              <a:solidFill>
                <a:schemeClr val="bg1"/>
              </a:solidFill>
              <a:effectLst/>
              <a:uLnTx/>
              <a:uFillTx/>
              <a:latin typeface="Century Gothic" panose="020B0502020202020204" pitchFamily="34" charset="0"/>
              <a:ea typeface="Arial Unicode MS" pitchFamily="34" charset="-128"/>
              <a:cs typeface="Arial Unicode MS" pitchFamily="34" charset="-128"/>
            </a:endParaRPr>
          </a:p>
        </p:txBody>
      </p:sp>
      <p:cxnSp>
        <p:nvCxnSpPr>
          <p:cNvPr id="50" name="Straight Arrow Connector 73">
            <a:extLst>
              <a:ext uri="{FF2B5EF4-FFF2-40B4-BE49-F238E27FC236}">
                <a16:creationId xmlns:a16="http://schemas.microsoft.com/office/drawing/2014/main" id="{05B001B3-D417-9DA3-B585-2AA938B76EC0}"/>
              </a:ext>
            </a:extLst>
          </p:cNvPr>
          <p:cNvCxnSpPr>
            <a:cxnSpLocks/>
          </p:cNvCxnSpPr>
          <p:nvPr/>
        </p:nvCxnSpPr>
        <p:spPr>
          <a:xfrm>
            <a:off x="5972433" y="3574214"/>
            <a:ext cx="0" cy="1256997"/>
          </a:xfrm>
          <a:prstGeom prst="straightConnector1">
            <a:avLst/>
          </a:prstGeom>
          <a:noFill/>
          <a:ln w="19050" cap="flat" cmpd="sng" algn="ctr">
            <a:solidFill>
              <a:schemeClr val="bg1">
                <a:lumMod val="50000"/>
              </a:schemeClr>
            </a:solidFill>
            <a:prstDash val="solid"/>
            <a:headEnd type="none"/>
            <a:tailEnd type="triangle"/>
          </a:ln>
          <a:effectLst/>
        </p:spPr>
      </p:cxnSp>
      <p:cxnSp>
        <p:nvCxnSpPr>
          <p:cNvPr id="51" name="Straight Arrow Connector 73">
            <a:extLst>
              <a:ext uri="{FF2B5EF4-FFF2-40B4-BE49-F238E27FC236}">
                <a16:creationId xmlns:a16="http://schemas.microsoft.com/office/drawing/2014/main" id="{E6734D49-34EB-81B4-C966-3C1DEF0AEFF0}"/>
              </a:ext>
            </a:extLst>
          </p:cNvPr>
          <p:cNvCxnSpPr>
            <a:cxnSpLocks/>
            <a:stCxn id="8" idx="2"/>
          </p:cNvCxnSpPr>
          <p:nvPr/>
        </p:nvCxnSpPr>
        <p:spPr>
          <a:xfrm flipH="1">
            <a:off x="5991069" y="1781715"/>
            <a:ext cx="8188" cy="1011645"/>
          </a:xfrm>
          <a:prstGeom prst="straightConnector1">
            <a:avLst/>
          </a:prstGeom>
          <a:noFill/>
          <a:ln w="19050" cap="flat" cmpd="sng" algn="ctr">
            <a:solidFill>
              <a:schemeClr val="bg1">
                <a:lumMod val="50000"/>
              </a:schemeClr>
            </a:solidFill>
            <a:prstDash val="solid"/>
            <a:headEnd type="none"/>
            <a:tailEnd type="triangle"/>
          </a:ln>
          <a:effectLst/>
        </p:spPr>
      </p:cxnSp>
      <p:sp>
        <p:nvSpPr>
          <p:cNvPr id="52" name="Rectangle 181">
            <a:extLst>
              <a:ext uri="{FF2B5EF4-FFF2-40B4-BE49-F238E27FC236}">
                <a16:creationId xmlns:a16="http://schemas.microsoft.com/office/drawing/2014/main" id="{E6022134-50FB-4727-E7B2-4CDB54AB54B9}"/>
              </a:ext>
            </a:extLst>
          </p:cNvPr>
          <p:cNvSpPr/>
          <p:nvPr/>
        </p:nvSpPr>
        <p:spPr bwMode="gray">
          <a:xfrm>
            <a:off x="6748327" y="4818814"/>
            <a:ext cx="1025793" cy="399380"/>
          </a:xfrm>
          <a:prstGeom prst="rect">
            <a:avLst/>
          </a:prstGeom>
          <a:solidFill>
            <a:schemeClr val="accent4">
              <a:lumMod val="60000"/>
              <a:lumOff val="40000"/>
            </a:schemeClr>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r>
              <a:rPr kumimoji="0" lang="en-US" sz="1050" u="none" strike="noStrike" kern="0" cap="none" spc="0" normalizeH="0" baseline="0" noProof="0">
                <a:ln>
                  <a:noFill/>
                </a:ln>
                <a:effectLst/>
                <a:uLnTx/>
                <a:uFillTx/>
                <a:latin typeface="Century Gothic" panose="020B0502020202020204" pitchFamily="34" charset="0"/>
                <a:ea typeface="Arial Unicode MS" pitchFamily="34" charset="-128"/>
                <a:cs typeface="Arial Unicode MS" pitchFamily="34" charset="-128"/>
              </a:rPr>
              <a:t>Chile</a:t>
            </a:r>
          </a:p>
        </p:txBody>
      </p:sp>
      <p:sp>
        <p:nvSpPr>
          <p:cNvPr id="53" name="Rectangle 181">
            <a:extLst>
              <a:ext uri="{FF2B5EF4-FFF2-40B4-BE49-F238E27FC236}">
                <a16:creationId xmlns:a16="http://schemas.microsoft.com/office/drawing/2014/main" id="{507D3F3F-8FA4-8464-B2CD-E355FC1E787A}"/>
              </a:ext>
            </a:extLst>
          </p:cNvPr>
          <p:cNvSpPr/>
          <p:nvPr/>
        </p:nvSpPr>
        <p:spPr bwMode="gray">
          <a:xfrm>
            <a:off x="4175190" y="4844090"/>
            <a:ext cx="1025793" cy="399380"/>
          </a:xfrm>
          <a:prstGeom prst="rect">
            <a:avLst/>
          </a:prstGeom>
          <a:solidFill>
            <a:schemeClr val="accent4">
              <a:lumMod val="60000"/>
              <a:lumOff val="40000"/>
            </a:schemeClr>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r>
              <a:rPr lang="en-US" sz="1050" kern="0">
                <a:latin typeface="Century Gothic" panose="020B0502020202020204" pitchFamily="34" charset="0"/>
                <a:ea typeface="Arial Unicode MS" pitchFamily="34" charset="-128"/>
                <a:cs typeface="Arial Unicode MS" pitchFamily="34" charset="-128"/>
              </a:rPr>
              <a:t>Colombia</a:t>
            </a:r>
            <a:endParaRPr kumimoji="0" lang="en-US" sz="1050" u="none" strike="noStrike" kern="0" cap="none" spc="0" normalizeH="0" baseline="0" noProof="0">
              <a:ln>
                <a:noFill/>
              </a:ln>
              <a:effectLst/>
              <a:uLnTx/>
              <a:uFillTx/>
              <a:latin typeface="Century Gothic" panose="020B0502020202020204" pitchFamily="34" charset="0"/>
              <a:ea typeface="Arial Unicode MS" pitchFamily="34" charset="-128"/>
              <a:cs typeface="Arial Unicode MS" pitchFamily="34" charset="-128"/>
            </a:endParaRPr>
          </a:p>
        </p:txBody>
      </p:sp>
      <p:sp>
        <p:nvSpPr>
          <p:cNvPr id="55" name="Rectangle 181">
            <a:extLst>
              <a:ext uri="{FF2B5EF4-FFF2-40B4-BE49-F238E27FC236}">
                <a16:creationId xmlns:a16="http://schemas.microsoft.com/office/drawing/2014/main" id="{C10C097B-9636-610F-03A3-6A0CFDFEA6B0}"/>
              </a:ext>
            </a:extLst>
          </p:cNvPr>
          <p:cNvSpPr/>
          <p:nvPr/>
        </p:nvSpPr>
        <p:spPr bwMode="gray">
          <a:xfrm>
            <a:off x="5410343" y="4844090"/>
            <a:ext cx="1025793" cy="399380"/>
          </a:xfrm>
          <a:prstGeom prst="rect">
            <a:avLst/>
          </a:prstGeom>
          <a:solidFill>
            <a:srgbClr val="018CC9"/>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r>
              <a:rPr kumimoji="0" lang="en-US" sz="1050" u="none" strike="noStrike" kern="0" cap="none" spc="0" normalizeH="0" baseline="0" noProof="0">
                <a:ln>
                  <a:noFill/>
                </a:ln>
                <a:solidFill>
                  <a:schemeClr val="bg1"/>
                </a:solidFill>
                <a:effectLst/>
                <a:uLnTx/>
                <a:uFillTx/>
                <a:latin typeface="Century Gothic" panose="020B0502020202020204" pitchFamily="34" charset="0"/>
                <a:ea typeface="Arial Unicode MS" pitchFamily="34" charset="-128"/>
                <a:cs typeface="Arial Unicode MS" pitchFamily="34" charset="-128"/>
              </a:rPr>
              <a:t>Mexico</a:t>
            </a:r>
          </a:p>
        </p:txBody>
      </p:sp>
      <p:cxnSp>
        <p:nvCxnSpPr>
          <p:cNvPr id="14" name="Straight Arrow Connector 73">
            <a:extLst>
              <a:ext uri="{FF2B5EF4-FFF2-40B4-BE49-F238E27FC236}">
                <a16:creationId xmlns:a16="http://schemas.microsoft.com/office/drawing/2014/main" id="{B4A84F2B-11D6-79A7-7B69-9435BE7143FC}"/>
              </a:ext>
            </a:extLst>
          </p:cNvPr>
          <p:cNvCxnSpPr>
            <a:cxnSpLocks/>
          </p:cNvCxnSpPr>
          <p:nvPr/>
        </p:nvCxnSpPr>
        <p:spPr>
          <a:xfrm flipH="1">
            <a:off x="7269707" y="1781125"/>
            <a:ext cx="8188" cy="1011645"/>
          </a:xfrm>
          <a:prstGeom prst="straightConnector1">
            <a:avLst/>
          </a:prstGeom>
          <a:noFill/>
          <a:ln w="19050" cap="flat" cmpd="sng" algn="ctr">
            <a:solidFill>
              <a:schemeClr val="bg1">
                <a:lumMod val="50000"/>
              </a:schemeClr>
            </a:solidFill>
            <a:prstDash val="solid"/>
            <a:headEnd type="none"/>
            <a:tailEnd type="triangle"/>
          </a:ln>
          <a:effectLst/>
        </p:spPr>
      </p:cxnSp>
      <p:cxnSp>
        <p:nvCxnSpPr>
          <p:cNvPr id="15" name="Straight Arrow Connector 73">
            <a:extLst>
              <a:ext uri="{FF2B5EF4-FFF2-40B4-BE49-F238E27FC236}">
                <a16:creationId xmlns:a16="http://schemas.microsoft.com/office/drawing/2014/main" id="{677358FE-A1EA-1085-A235-410335842D3E}"/>
              </a:ext>
            </a:extLst>
          </p:cNvPr>
          <p:cNvCxnSpPr>
            <a:cxnSpLocks/>
          </p:cNvCxnSpPr>
          <p:nvPr/>
        </p:nvCxnSpPr>
        <p:spPr>
          <a:xfrm flipH="1">
            <a:off x="4732628" y="1779282"/>
            <a:ext cx="8188" cy="1011645"/>
          </a:xfrm>
          <a:prstGeom prst="straightConnector1">
            <a:avLst/>
          </a:prstGeom>
          <a:noFill/>
          <a:ln w="19050" cap="flat" cmpd="sng" algn="ctr">
            <a:solidFill>
              <a:schemeClr val="bg1">
                <a:lumMod val="50000"/>
              </a:schemeClr>
            </a:solidFill>
            <a:prstDash val="solid"/>
            <a:headEnd type="none"/>
            <a:tailEnd type="triangle"/>
          </a:ln>
          <a:effectLst/>
        </p:spPr>
      </p:cxnSp>
    </p:spTree>
    <p:extLst>
      <p:ext uri="{BB962C8B-B14F-4D97-AF65-F5344CB8AC3E}">
        <p14:creationId xmlns:p14="http://schemas.microsoft.com/office/powerpoint/2010/main" val="4242428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F3F20C-3ED3-4D21-BF85-D8C902AAA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8714" y="985082"/>
            <a:ext cx="1167127" cy="1268699"/>
          </a:xfrm>
          <a:prstGeom prst="rect">
            <a:avLst/>
          </a:prstGeom>
        </p:spPr>
      </p:pic>
      <p:sp>
        <p:nvSpPr>
          <p:cNvPr id="17" name="Title 3">
            <a:extLst>
              <a:ext uri="{FF2B5EF4-FFF2-40B4-BE49-F238E27FC236}">
                <a16:creationId xmlns:a16="http://schemas.microsoft.com/office/drawing/2014/main" id="{82143C2A-4B44-E3E4-181C-58DDCEC30C78}"/>
              </a:ext>
            </a:extLst>
          </p:cNvPr>
          <p:cNvSpPr txBox="1">
            <a:spLocks/>
          </p:cNvSpPr>
          <p:nvPr/>
        </p:nvSpPr>
        <p:spPr>
          <a:xfrm>
            <a:off x="473988" y="340901"/>
            <a:ext cx="10976928" cy="553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a:lstStyle>
          <a:p>
            <a:pPr>
              <a:defRPr/>
            </a:pPr>
            <a:r>
              <a:rPr lang="en-US" sz="3200" b="1" err="1">
                <a:solidFill>
                  <a:srgbClr val="018CC9"/>
                </a:solidFill>
                <a:latin typeface="Century Gothic"/>
                <a:ea typeface="Roboto Light"/>
                <a:cs typeface="Roboto Light"/>
              </a:rPr>
              <a:t>Solución</a:t>
            </a:r>
            <a:r>
              <a:rPr lang="en-US" sz="3200" b="1">
                <a:solidFill>
                  <a:srgbClr val="018CC9"/>
                </a:solidFill>
                <a:latin typeface="Century Gothic"/>
                <a:ea typeface="Roboto Light"/>
                <a:cs typeface="Roboto Light"/>
              </a:rPr>
              <a:t> Partner de </a:t>
            </a:r>
            <a:r>
              <a:rPr lang="en-US" sz="3200" b="1" spc="0">
                <a:solidFill>
                  <a:srgbClr val="018CC9"/>
                </a:solidFill>
                <a:latin typeface="Century Gothic"/>
                <a:ea typeface="Roboto Light"/>
                <a:cs typeface="Roboto Light"/>
              </a:rPr>
              <a:t>SAP Document and Reporting</a:t>
            </a:r>
            <a:r>
              <a:rPr lang="en-US" sz="3200" b="1">
                <a:solidFill>
                  <a:srgbClr val="018CC9"/>
                </a:solidFill>
                <a:latin typeface="Century Gothic"/>
                <a:ea typeface="Roboto Light"/>
                <a:cs typeface="Roboto Light"/>
              </a:rPr>
              <a:t> </a:t>
            </a:r>
            <a:r>
              <a:rPr lang="en-US" sz="3200" b="1" spc="0">
                <a:solidFill>
                  <a:srgbClr val="018CC9"/>
                </a:solidFill>
                <a:latin typeface="Century Gothic"/>
                <a:ea typeface="Roboto Light"/>
                <a:cs typeface="Roboto Light"/>
              </a:rPr>
              <a:t>Compliance</a:t>
            </a:r>
            <a:r>
              <a:rPr lang="en-US" sz="3200" b="1">
                <a:solidFill>
                  <a:srgbClr val="018CC9"/>
                </a:solidFill>
                <a:latin typeface="Century Gothic"/>
                <a:ea typeface="Roboto Light"/>
                <a:cs typeface="Roboto Light"/>
              </a:rPr>
              <a:t> para México </a:t>
            </a:r>
            <a:r>
              <a:rPr lang="en-US" sz="3200" b="1" spc="0">
                <a:solidFill>
                  <a:srgbClr val="018CC9"/>
                </a:solidFill>
                <a:latin typeface="Century Gothic"/>
                <a:ea typeface="Roboto Light"/>
                <a:cs typeface="Roboto Light"/>
              </a:rPr>
              <a:t>Inbound</a:t>
            </a:r>
            <a:r>
              <a:rPr lang="en-US" sz="3200" b="1">
                <a:solidFill>
                  <a:srgbClr val="018CC9"/>
                </a:solidFill>
                <a:latin typeface="Century Gothic"/>
                <a:ea typeface="Roboto Light"/>
                <a:cs typeface="Roboto Light"/>
              </a:rPr>
              <a:t> –</a:t>
            </a:r>
            <a:r>
              <a:rPr lang="en-US" sz="3200" b="1" spc="0">
                <a:solidFill>
                  <a:srgbClr val="018CC9"/>
                </a:solidFill>
                <a:latin typeface="Century Gothic"/>
                <a:ea typeface="Roboto Light"/>
                <a:cs typeface="Roboto Light"/>
              </a:rPr>
              <a:t> C</a:t>
            </a:r>
            <a:r>
              <a:rPr kumimoji="0" lang="en-US" sz="3200" b="1" i="0" u="none" strike="noStrike" kern="1200" cap="none" spc="0" normalizeH="0" baseline="0" noProof="0">
                <a:ln>
                  <a:noFill/>
                </a:ln>
                <a:solidFill>
                  <a:srgbClr val="018CC9"/>
                </a:solidFill>
                <a:effectLst/>
                <a:uLnTx/>
                <a:uFillTx/>
                <a:latin typeface="Century Gothic"/>
                <a:ea typeface="+mj-ea"/>
                <a:cs typeface="+mj-cs"/>
              </a:rPr>
              <a:t>OCKPIT</a:t>
            </a:r>
            <a:endParaRPr lang="pt-PT">
              <a:latin typeface="Century Gothic"/>
            </a:endParaRPr>
          </a:p>
        </p:txBody>
      </p:sp>
      <p:pic>
        <p:nvPicPr>
          <p:cNvPr id="18" name="Image 2" descr="preencoded.png">
            <a:extLst>
              <a:ext uri="{FF2B5EF4-FFF2-40B4-BE49-F238E27FC236}">
                <a16:creationId xmlns:a16="http://schemas.microsoft.com/office/drawing/2014/main" id="{3C438E48-8CD1-5C69-4AC2-6363ABA7F5E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8546" y="1000866"/>
            <a:ext cx="3113549" cy="66675"/>
          </a:xfrm>
          <a:prstGeom prst="rect">
            <a:avLst/>
          </a:prstGeom>
        </p:spPr>
      </p:pic>
      <p:sp>
        <p:nvSpPr>
          <p:cNvPr id="14" name="CuadroTexto 8">
            <a:extLst>
              <a:ext uri="{FF2B5EF4-FFF2-40B4-BE49-F238E27FC236}">
                <a16:creationId xmlns:a16="http://schemas.microsoft.com/office/drawing/2014/main" id="{904996B7-E734-270D-D4F3-361E8AB36009}"/>
              </a:ext>
            </a:extLst>
          </p:cNvPr>
          <p:cNvSpPr txBox="1"/>
          <p:nvPr/>
        </p:nvSpPr>
        <p:spPr>
          <a:xfrm>
            <a:off x="795791" y="5539444"/>
            <a:ext cx="10072735" cy="1246495"/>
          </a:xfrm>
          <a:prstGeom prst="rect">
            <a:avLst/>
          </a:prstGeom>
          <a:solidFill>
            <a:schemeClr val="bg1"/>
          </a:solidFill>
          <a:ln>
            <a:solidFill>
              <a:schemeClr val="accent4">
                <a:lumMod val="75000"/>
              </a:schemeClr>
            </a:solidFill>
          </a:ln>
        </p:spPr>
        <p:txBody>
          <a:bodyPr wrap="square" lIns="91440" tIns="45720" rIns="91440" bIns="45720" rtlCol="0" anchor="t">
            <a:spAutoFit/>
          </a:bodyPr>
          <a:lstStyle/>
          <a:p>
            <a:pPr algn="just"/>
            <a:r>
              <a:rPr lang="en-US" sz="1200" b="1">
                <a:solidFill>
                  <a:schemeClr val="bg1">
                    <a:lumMod val="50000"/>
                  </a:schemeClr>
                </a:solidFill>
                <a:latin typeface="Century Gothic"/>
              </a:rPr>
              <a:t>“</a:t>
            </a:r>
            <a:r>
              <a:rPr lang="en-US" sz="1200" b="1" err="1">
                <a:solidFill>
                  <a:schemeClr val="bg1">
                    <a:lumMod val="50000"/>
                  </a:schemeClr>
                </a:solidFill>
                <a:latin typeface="Century Gothic"/>
              </a:rPr>
              <a:t>Aceptar</a:t>
            </a:r>
            <a:r>
              <a:rPr lang="en-US" sz="1200" b="1">
                <a:solidFill>
                  <a:schemeClr val="bg1">
                    <a:lumMod val="50000"/>
                  </a:schemeClr>
                </a:solidFill>
                <a:latin typeface="Century Gothic"/>
              </a:rPr>
              <a:t>” / “</a:t>
            </a:r>
            <a:r>
              <a:rPr lang="en-US" sz="1200" b="1" err="1">
                <a:solidFill>
                  <a:schemeClr val="bg1">
                    <a:lumMod val="50000"/>
                  </a:schemeClr>
                </a:solidFill>
                <a:latin typeface="Century Gothic"/>
              </a:rPr>
              <a:t>Rechazar</a:t>
            </a:r>
            <a:r>
              <a:rPr lang="en-US" sz="1200" b="1">
                <a:solidFill>
                  <a:schemeClr val="bg1">
                    <a:lumMod val="50000"/>
                  </a:schemeClr>
                </a:solidFill>
                <a:latin typeface="Century Gothic"/>
              </a:rPr>
              <a:t>”</a:t>
            </a:r>
            <a:r>
              <a:rPr lang="en-US" sz="1200">
                <a:solidFill>
                  <a:schemeClr val="bg1">
                    <a:lumMod val="50000"/>
                  </a:schemeClr>
                </a:solidFill>
                <a:latin typeface="Century Gothic"/>
              </a:rPr>
              <a:t> -  Esta </a:t>
            </a:r>
            <a:r>
              <a:rPr lang="en-US" sz="1200" err="1">
                <a:solidFill>
                  <a:schemeClr val="bg1">
                    <a:lumMod val="50000"/>
                  </a:schemeClr>
                </a:solidFill>
                <a:latin typeface="Century Gothic"/>
              </a:rPr>
              <a:t>acción</a:t>
            </a:r>
            <a:r>
              <a:rPr lang="en-US" sz="1200">
                <a:solidFill>
                  <a:schemeClr val="bg1">
                    <a:lumMod val="50000"/>
                  </a:schemeClr>
                </a:solidFill>
                <a:latin typeface="Century Gothic"/>
              </a:rPr>
              <a:t> solo </a:t>
            </a:r>
            <a:r>
              <a:rPr lang="en-US" sz="1200" err="1">
                <a:solidFill>
                  <a:schemeClr val="bg1">
                    <a:lumMod val="50000"/>
                  </a:schemeClr>
                </a:solidFill>
                <a:latin typeface="Century Gothic"/>
              </a:rPr>
              <a:t>estará</a:t>
            </a:r>
            <a:r>
              <a:rPr lang="en-US" sz="1200">
                <a:solidFill>
                  <a:schemeClr val="bg1">
                    <a:lumMod val="50000"/>
                  </a:schemeClr>
                </a:solidFill>
                <a:latin typeface="Century Gothic"/>
              </a:rPr>
              <a:t> disponible </a:t>
            </a:r>
            <a:r>
              <a:rPr lang="en-US" sz="1200" err="1">
                <a:solidFill>
                  <a:schemeClr val="bg1">
                    <a:lumMod val="50000"/>
                  </a:schemeClr>
                </a:solidFill>
                <a:latin typeface="Century Gothic"/>
              </a:rPr>
              <a:t>cuando</a:t>
            </a:r>
            <a:r>
              <a:rPr lang="en-US" sz="1200">
                <a:solidFill>
                  <a:schemeClr val="bg1">
                    <a:lumMod val="50000"/>
                  </a:schemeClr>
                </a:solidFill>
                <a:latin typeface="Century Gothic"/>
              </a:rPr>
              <a:t> </a:t>
            </a:r>
            <a:r>
              <a:rPr lang="en-US" sz="1200" err="1">
                <a:solidFill>
                  <a:schemeClr val="bg1">
                    <a:lumMod val="50000"/>
                  </a:schemeClr>
                </a:solidFill>
                <a:latin typeface="Century Gothic"/>
              </a:rPr>
              <a:t>el</a:t>
            </a:r>
            <a:r>
              <a:rPr lang="en-US" sz="1200">
                <a:solidFill>
                  <a:schemeClr val="bg1">
                    <a:lumMod val="50000"/>
                  </a:schemeClr>
                </a:solidFill>
                <a:latin typeface="Century Gothic"/>
              </a:rPr>
              <a:t> </a:t>
            </a:r>
            <a:r>
              <a:rPr lang="en-US" sz="1200" err="1">
                <a:solidFill>
                  <a:schemeClr val="bg1">
                    <a:lumMod val="50000"/>
                  </a:schemeClr>
                </a:solidFill>
                <a:latin typeface="Century Gothic"/>
              </a:rPr>
              <a:t>estado</a:t>
            </a:r>
            <a:r>
              <a:rPr lang="en-US" sz="1200">
                <a:solidFill>
                  <a:schemeClr val="bg1">
                    <a:lumMod val="50000"/>
                  </a:schemeClr>
                </a:solidFill>
                <a:latin typeface="Century Gothic"/>
              </a:rPr>
              <a:t> del CFDI sea “</a:t>
            </a:r>
            <a:r>
              <a:rPr lang="en-US" sz="1200" err="1">
                <a:solidFill>
                  <a:schemeClr val="bg1">
                    <a:lumMod val="50000"/>
                  </a:schemeClr>
                </a:solidFill>
                <a:latin typeface="Century Gothic"/>
              </a:rPr>
              <a:t>Solicitud</a:t>
            </a:r>
            <a:r>
              <a:rPr lang="en-US" sz="1200">
                <a:solidFill>
                  <a:schemeClr val="bg1">
                    <a:lumMod val="50000"/>
                  </a:schemeClr>
                </a:solidFill>
                <a:latin typeface="Century Gothic"/>
              </a:rPr>
              <a:t> de </a:t>
            </a:r>
            <a:r>
              <a:rPr lang="en-US" sz="1200" err="1">
                <a:solidFill>
                  <a:schemeClr val="bg1">
                    <a:lumMod val="50000"/>
                  </a:schemeClr>
                </a:solidFill>
                <a:latin typeface="Century Gothic"/>
              </a:rPr>
              <a:t>cancelación</a:t>
            </a:r>
            <a:r>
              <a:rPr lang="en-US" sz="1200">
                <a:solidFill>
                  <a:schemeClr val="bg1">
                    <a:lumMod val="50000"/>
                  </a:schemeClr>
                </a:solidFill>
                <a:latin typeface="Century Gothic"/>
              </a:rPr>
              <a:t> </a:t>
            </a:r>
            <a:r>
              <a:rPr lang="en-US" sz="1200" err="1">
                <a:solidFill>
                  <a:schemeClr val="bg1">
                    <a:lumMod val="50000"/>
                  </a:schemeClr>
                </a:solidFill>
                <a:latin typeface="Century Gothic"/>
              </a:rPr>
              <a:t>recibida</a:t>
            </a:r>
            <a:r>
              <a:rPr lang="en-US" sz="1200">
                <a:solidFill>
                  <a:schemeClr val="bg1">
                    <a:lumMod val="50000"/>
                  </a:schemeClr>
                </a:solidFill>
                <a:latin typeface="Century Gothic"/>
              </a:rPr>
              <a:t>”. Los </a:t>
            </a:r>
            <a:r>
              <a:rPr lang="en-US" sz="1200" err="1">
                <a:solidFill>
                  <a:schemeClr val="bg1">
                    <a:lumMod val="50000"/>
                  </a:schemeClr>
                </a:solidFill>
                <a:latin typeface="Century Gothic"/>
              </a:rPr>
              <a:t>botones</a:t>
            </a:r>
            <a:r>
              <a:rPr lang="en-US" sz="1200">
                <a:solidFill>
                  <a:schemeClr val="bg1">
                    <a:lumMod val="50000"/>
                  </a:schemeClr>
                </a:solidFill>
                <a:latin typeface="Century Gothic"/>
              </a:rPr>
              <a:t> </a:t>
            </a:r>
            <a:r>
              <a:rPr lang="en-US" sz="1200" err="1">
                <a:solidFill>
                  <a:schemeClr val="bg1">
                    <a:lumMod val="50000"/>
                  </a:schemeClr>
                </a:solidFill>
                <a:latin typeface="Century Gothic"/>
              </a:rPr>
              <a:t>permitirán</a:t>
            </a:r>
            <a:r>
              <a:rPr lang="en-US" sz="1200">
                <a:solidFill>
                  <a:schemeClr val="bg1">
                    <a:lumMod val="50000"/>
                  </a:schemeClr>
                </a:solidFill>
                <a:latin typeface="Century Gothic"/>
              </a:rPr>
              <a:t> </a:t>
            </a:r>
            <a:r>
              <a:rPr lang="en-US" sz="1200" err="1">
                <a:solidFill>
                  <a:schemeClr val="bg1">
                    <a:lumMod val="50000"/>
                  </a:schemeClr>
                </a:solidFill>
                <a:latin typeface="Century Gothic"/>
              </a:rPr>
              <a:t>aceptar</a:t>
            </a:r>
            <a:r>
              <a:rPr lang="en-US" sz="1200">
                <a:solidFill>
                  <a:schemeClr val="bg1">
                    <a:lumMod val="50000"/>
                  </a:schemeClr>
                </a:solidFill>
                <a:latin typeface="Century Gothic"/>
              </a:rPr>
              <a:t> o </a:t>
            </a:r>
            <a:r>
              <a:rPr lang="en-US" sz="1200" err="1">
                <a:solidFill>
                  <a:schemeClr val="bg1">
                    <a:lumMod val="50000"/>
                  </a:schemeClr>
                </a:solidFill>
                <a:latin typeface="Century Gothic"/>
              </a:rPr>
              <a:t>rechazar</a:t>
            </a:r>
            <a:r>
              <a:rPr lang="en-US" sz="1200">
                <a:solidFill>
                  <a:schemeClr val="bg1">
                    <a:lumMod val="50000"/>
                  </a:schemeClr>
                </a:solidFill>
                <a:latin typeface="Century Gothic"/>
              </a:rPr>
              <a:t> la </a:t>
            </a:r>
            <a:r>
              <a:rPr lang="en-US" sz="1200" err="1">
                <a:solidFill>
                  <a:schemeClr val="bg1">
                    <a:lumMod val="50000"/>
                  </a:schemeClr>
                </a:solidFill>
                <a:latin typeface="Century Gothic"/>
              </a:rPr>
              <a:t>solicitud</a:t>
            </a:r>
            <a:r>
              <a:rPr lang="en-US" sz="1200">
                <a:solidFill>
                  <a:schemeClr val="bg1">
                    <a:lumMod val="50000"/>
                  </a:schemeClr>
                </a:solidFill>
                <a:latin typeface="Century Gothic"/>
              </a:rPr>
              <a:t> de </a:t>
            </a:r>
            <a:r>
              <a:rPr lang="en-US" sz="1200" err="1">
                <a:solidFill>
                  <a:schemeClr val="bg1">
                    <a:lumMod val="50000"/>
                  </a:schemeClr>
                </a:solidFill>
                <a:latin typeface="Century Gothic"/>
              </a:rPr>
              <a:t>cancelación</a:t>
            </a:r>
            <a:r>
              <a:rPr lang="en-US" sz="1200">
                <a:solidFill>
                  <a:schemeClr val="bg1">
                    <a:lumMod val="50000"/>
                  </a:schemeClr>
                </a:solidFill>
                <a:latin typeface="Century Gothic"/>
              </a:rPr>
              <a:t>.</a:t>
            </a:r>
            <a:endParaRPr lang="pt-PT" sz="1200">
              <a:solidFill>
                <a:schemeClr val="bg1">
                  <a:lumMod val="50000"/>
                </a:schemeClr>
              </a:solidFill>
              <a:latin typeface="Century Gothic"/>
            </a:endParaRPr>
          </a:p>
          <a:p>
            <a:pPr algn="just"/>
            <a:r>
              <a:rPr lang="en-US" sz="1200" b="1">
                <a:solidFill>
                  <a:schemeClr val="bg1">
                    <a:lumMod val="50000"/>
                  </a:schemeClr>
                </a:solidFill>
                <a:latin typeface="Century Gothic"/>
              </a:rPr>
              <a:t>“Pasar a” </a:t>
            </a:r>
            <a:r>
              <a:rPr lang="en-US" sz="1200">
                <a:solidFill>
                  <a:schemeClr val="bg1">
                    <a:lumMod val="50000"/>
                  </a:schemeClr>
                </a:solidFill>
                <a:latin typeface="Century Gothic"/>
              </a:rPr>
              <a:t>-  </a:t>
            </a:r>
            <a:r>
              <a:rPr lang="en-US" sz="1200" err="1">
                <a:solidFill>
                  <a:schemeClr val="bg1">
                    <a:lumMod val="50000"/>
                  </a:schemeClr>
                </a:solidFill>
                <a:latin typeface="Century Gothic"/>
              </a:rPr>
              <a:t>Documento</a:t>
            </a:r>
            <a:r>
              <a:rPr lang="en-US" sz="1200">
                <a:solidFill>
                  <a:schemeClr val="bg1">
                    <a:lumMod val="50000"/>
                  </a:schemeClr>
                </a:solidFill>
                <a:latin typeface="Century Gothic"/>
              </a:rPr>
              <a:t> de </a:t>
            </a:r>
            <a:r>
              <a:rPr lang="en-US" sz="1200" err="1">
                <a:solidFill>
                  <a:schemeClr val="bg1">
                    <a:lumMod val="50000"/>
                  </a:schemeClr>
                </a:solidFill>
                <a:latin typeface="Century Gothic"/>
              </a:rPr>
              <a:t>origen</a:t>
            </a:r>
            <a:r>
              <a:rPr lang="en-US" sz="1200">
                <a:solidFill>
                  <a:schemeClr val="bg1">
                    <a:lumMod val="50000"/>
                  </a:schemeClr>
                </a:solidFill>
                <a:latin typeface="Century Gothic"/>
              </a:rPr>
              <a:t>, </a:t>
            </a:r>
            <a:r>
              <a:rPr lang="en-US" sz="1200" err="1">
                <a:solidFill>
                  <a:schemeClr val="bg1">
                    <a:lumMod val="50000"/>
                  </a:schemeClr>
                </a:solidFill>
                <a:latin typeface="Century Gothic"/>
              </a:rPr>
              <a:t>muestra</a:t>
            </a:r>
            <a:r>
              <a:rPr lang="en-US" sz="1200">
                <a:solidFill>
                  <a:schemeClr val="bg1">
                    <a:lumMod val="50000"/>
                  </a:schemeClr>
                </a:solidFill>
                <a:latin typeface="Century Gothic"/>
              </a:rPr>
              <a:t> </a:t>
            </a:r>
            <a:r>
              <a:rPr lang="en-US" sz="1200" err="1">
                <a:solidFill>
                  <a:schemeClr val="bg1">
                    <a:lumMod val="50000"/>
                  </a:schemeClr>
                </a:solidFill>
                <a:latin typeface="Century Gothic"/>
              </a:rPr>
              <a:t>el</a:t>
            </a:r>
            <a:r>
              <a:rPr lang="en-US" sz="1200">
                <a:solidFill>
                  <a:schemeClr val="bg1">
                    <a:lumMod val="50000"/>
                  </a:schemeClr>
                </a:solidFill>
                <a:latin typeface="Century Gothic"/>
              </a:rPr>
              <a:t> CFDI </a:t>
            </a:r>
            <a:r>
              <a:rPr lang="en-US" sz="1200" err="1">
                <a:solidFill>
                  <a:schemeClr val="bg1">
                    <a:lumMod val="50000"/>
                  </a:schemeClr>
                </a:solidFill>
                <a:latin typeface="Century Gothic"/>
              </a:rPr>
              <a:t>recibido</a:t>
            </a:r>
            <a:r>
              <a:rPr lang="en-US" sz="1200">
                <a:solidFill>
                  <a:schemeClr val="bg1">
                    <a:lumMod val="50000"/>
                  </a:schemeClr>
                </a:solidFill>
                <a:latin typeface="Century Gothic"/>
              </a:rPr>
              <a:t> </a:t>
            </a:r>
            <a:r>
              <a:rPr lang="en-US" sz="1200" err="1">
                <a:solidFill>
                  <a:schemeClr val="bg1">
                    <a:lumMod val="50000"/>
                  </a:schemeClr>
                </a:solidFill>
                <a:latin typeface="Century Gothic"/>
              </a:rPr>
              <a:t>en</a:t>
            </a:r>
            <a:r>
              <a:rPr lang="en-US" sz="1200">
                <a:solidFill>
                  <a:schemeClr val="bg1">
                    <a:lumMod val="50000"/>
                  </a:schemeClr>
                </a:solidFill>
                <a:latin typeface="Century Gothic"/>
              </a:rPr>
              <a:t> </a:t>
            </a:r>
            <a:r>
              <a:rPr lang="en-US" sz="1200" err="1">
                <a:solidFill>
                  <a:schemeClr val="bg1">
                    <a:lumMod val="50000"/>
                  </a:schemeClr>
                </a:solidFill>
                <a:latin typeface="Century Gothic"/>
              </a:rPr>
              <a:t>formato</a:t>
            </a:r>
            <a:r>
              <a:rPr lang="en-US" sz="1200">
                <a:solidFill>
                  <a:schemeClr val="bg1">
                    <a:lumMod val="50000"/>
                  </a:schemeClr>
                </a:solidFill>
                <a:latin typeface="Century Gothic"/>
              </a:rPr>
              <a:t> XML.</a:t>
            </a:r>
          </a:p>
          <a:p>
            <a:pPr algn="just"/>
            <a:r>
              <a:rPr lang="en-US" sz="1200" b="1">
                <a:solidFill>
                  <a:schemeClr val="bg1">
                    <a:lumMod val="50000"/>
                  </a:schemeClr>
                </a:solidFill>
                <a:latin typeface="Century Gothic"/>
              </a:rPr>
              <a:t>“Más”</a:t>
            </a:r>
            <a:r>
              <a:rPr lang="en-US" sz="1200">
                <a:solidFill>
                  <a:schemeClr val="bg1">
                    <a:lumMod val="50000"/>
                  </a:schemeClr>
                </a:solidFill>
                <a:latin typeface="Century Gothic"/>
              </a:rPr>
              <a:t> - </a:t>
            </a:r>
            <a:r>
              <a:rPr lang="en-US" sz="1200" err="1">
                <a:solidFill>
                  <a:schemeClr val="bg1">
                    <a:lumMod val="50000"/>
                  </a:schemeClr>
                </a:solidFill>
                <a:latin typeface="Century Gothic"/>
              </a:rPr>
              <a:t>Inicia</a:t>
            </a:r>
            <a:r>
              <a:rPr lang="en-US" sz="1200">
                <a:solidFill>
                  <a:schemeClr val="bg1">
                    <a:lumMod val="50000"/>
                  </a:schemeClr>
                </a:solidFill>
                <a:latin typeface="Century Gothic"/>
              </a:rPr>
              <a:t> la </a:t>
            </a:r>
            <a:r>
              <a:rPr lang="en-US" sz="1200" err="1">
                <a:solidFill>
                  <a:schemeClr val="bg1">
                    <a:lumMod val="50000"/>
                  </a:schemeClr>
                </a:solidFill>
                <a:latin typeface="Century Gothic"/>
              </a:rPr>
              <a:t>automatización</a:t>
            </a:r>
            <a:r>
              <a:rPr lang="en-US" sz="1200">
                <a:solidFill>
                  <a:schemeClr val="bg1">
                    <a:lumMod val="50000"/>
                  </a:schemeClr>
                </a:solidFill>
                <a:latin typeface="Century Gothic"/>
              </a:rPr>
              <a:t> Inbound. Esta </a:t>
            </a:r>
            <a:r>
              <a:rPr lang="en-US" sz="1200" err="1">
                <a:solidFill>
                  <a:schemeClr val="bg1">
                    <a:lumMod val="50000"/>
                  </a:schemeClr>
                </a:solidFill>
                <a:latin typeface="Century Gothic"/>
              </a:rPr>
              <a:t>acción</a:t>
            </a:r>
            <a:r>
              <a:rPr lang="en-US" sz="1200">
                <a:solidFill>
                  <a:schemeClr val="bg1">
                    <a:lumMod val="50000"/>
                  </a:schemeClr>
                </a:solidFill>
                <a:latin typeface="Century Gothic"/>
              </a:rPr>
              <a:t> </a:t>
            </a:r>
            <a:r>
              <a:rPr lang="en-US" sz="1200" err="1">
                <a:solidFill>
                  <a:schemeClr val="bg1">
                    <a:lumMod val="50000"/>
                  </a:schemeClr>
                </a:solidFill>
                <a:latin typeface="Century Gothic"/>
              </a:rPr>
              <a:t>dispara</a:t>
            </a:r>
            <a:r>
              <a:rPr lang="en-US" sz="1200">
                <a:solidFill>
                  <a:schemeClr val="bg1">
                    <a:lumMod val="50000"/>
                  </a:schemeClr>
                </a:solidFill>
                <a:latin typeface="Century Gothic"/>
              </a:rPr>
              <a:t> la </a:t>
            </a:r>
            <a:r>
              <a:rPr lang="en-US" sz="1200" err="1">
                <a:solidFill>
                  <a:schemeClr val="bg1">
                    <a:lumMod val="50000"/>
                  </a:schemeClr>
                </a:solidFill>
                <a:latin typeface="Century Gothic"/>
              </a:rPr>
              <a:t>ejecución</a:t>
            </a:r>
            <a:r>
              <a:rPr lang="en-US" sz="1200">
                <a:solidFill>
                  <a:schemeClr val="bg1">
                    <a:lumMod val="50000"/>
                  </a:schemeClr>
                </a:solidFill>
                <a:latin typeface="Century Gothic"/>
              </a:rPr>
              <a:t> de las </a:t>
            </a:r>
            <a:r>
              <a:rPr lang="en-US" sz="1200" err="1">
                <a:solidFill>
                  <a:schemeClr val="bg1">
                    <a:lumMod val="50000"/>
                  </a:schemeClr>
                </a:solidFill>
                <a:latin typeface="Century Gothic"/>
              </a:rPr>
              <a:t>reglas</a:t>
            </a:r>
            <a:r>
              <a:rPr lang="en-US" sz="1200">
                <a:solidFill>
                  <a:schemeClr val="bg1">
                    <a:lumMod val="50000"/>
                  </a:schemeClr>
                </a:solidFill>
                <a:latin typeface="Century Gothic"/>
              </a:rPr>
              <a:t> </a:t>
            </a:r>
            <a:r>
              <a:rPr lang="en-US" sz="1200" err="1">
                <a:solidFill>
                  <a:schemeClr val="bg1">
                    <a:lumMod val="50000"/>
                  </a:schemeClr>
                </a:solidFill>
                <a:latin typeface="Century Gothic"/>
              </a:rPr>
              <a:t>correspondientes</a:t>
            </a:r>
            <a:r>
              <a:rPr lang="en-US" sz="1200">
                <a:solidFill>
                  <a:schemeClr val="bg1">
                    <a:lumMod val="50000"/>
                  </a:schemeClr>
                </a:solidFill>
                <a:latin typeface="Century Gothic"/>
              </a:rPr>
              <a:t> para </a:t>
            </a:r>
            <a:r>
              <a:rPr lang="en-US" sz="1200" err="1">
                <a:solidFill>
                  <a:schemeClr val="bg1">
                    <a:lumMod val="50000"/>
                  </a:schemeClr>
                </a:solidFill>
                <a:latin typeface="Century Gothic"/>
              </a:rPr>
              <a:t>validar</a:t>
            </a:r>
            <a:r>
              <a:rPr lang="en-US" sz="1200">
                <a:solidFill>
                  <a:schemeClr val="bg1">
                    <a:lumMod val="50000"/>
                  </a:schemeClr>
                </a:solidFill>
                <a:latin typeface="Century Gothic"/>
              </a:rPr>
              <a:t> </a:t>
            </a:r>
            <a:r>
              <a:rPr lang="en-US" sz="1200" err="1">
                <a:solidFill>
                  <a:schemeClr val="bg1">
                    <a:lumMod val="50000"/>
                  </a:schemeClr>
                </a:solidFill>
                <a:latin typeface="Century Gothic"/>
              </a:rPr>
              <a:t>cada</a:t>
            </a:r>
            <a:r>
              <a:rPr lang="en-US" sz="1200">
                <a:solidFill>
                  <a:schemeClr val="bg1">
                    <a:lumMod val="50000"/>
                  </a:schemeClr>
                </a:solidFill>
                <a:latin typeface="Century Gothic"/>
              </a:rPr>
              <a:t> </a:t>
            </a:r>
            <a:r>
              <a:rPr lang="en-US" sz="1200" err="1">
                <a:solidFill>
                  <a:schemeClr val="bg1">
                    <a:lumMod val="50000"/>
                  </a:schemeClr>
                </a:solidFill>
                <a:latin typeface="Century Gothic"/>
              </a:rPr>
              <a:t>documento</a:t>
            </a:r>
            <a:r>
              <a:rPr lang="en-US" sz="1200">
                <a:solidFill>
                  <a:schemeClr val="bg1">
                    <a:lumMod val="50000"/>
                  </a:schemeClr>
                </a:solidFill>
                <a:latin typeface="Century Gothic"/>
              </a:rPr>
              <a:t> y </a:t>
            </a:r>
            <a:r>
              <a:rPr lang="en-US" sz="1200" err="1">
                <a:solidFill>
                  <a:schemeClr val="bg1">
                    <a:lumMod val="50000"/>
                  </a:schemeClr>
                </a:solidFill>
                <a:latin typeface="Century Gothic"/>
              </a:rPr>
              <a:t>asignar</a:t>
            </a:r>
            <a:r>
              <a:rPr lang="en-US" sz="1200">
                <a:solidFill>
                  <a:schemeClr val="bg1">
                    <a:lumMod val="50000"/>
                  </a:schemeClr>
                </a:solidFill>
                <a:latin typeface="Century Gothic"/>
              </a:rPr>
              <a:t> </a:t>
            </a:r>
            <a:r>
              <a:rPr lang="en-US" sz="1200" err="1">
                <a:solidFill>
                  <a:schemeClr val="bg1">
                    <a:lumMod val="50000"/>
                  </a:schemeClr>
                </a:solidFill>
                <a:latin typeface="Century Gothic"/>
              </a:rPr>
              <a:t>el</a:t>
            </a:r>
            <a:r>
              <a:rPr lang="en-US" sz="1200">
                <a:solidFill>
                  <a:schemeClr val="bg1">
                    <a:lumMod val="50000"/>
                  </a:schemeClr>
                </a:solidFill>
                <a:latin typeface="Century Gothic"/>
              </a:rPr>
              <a:t> </a:t>
            </a:r>
            <a:r>
              <a:rPr lang="en-US" sz="1200" err="1">
                <a:solidFill>
                  <a:schemeClr val="bg1">
                    <a:lumMod val="50000"/>
                  </a:schemeClr>
                </a:solidFill>
                <a:latin typeface="Century Gothic"/>
              </a:rPr>
              <a:t>estado</a:t>
            </a:r>
            <a:r>
              <a:rPr lang="en-US" sz="1200">
                <a:solidFill>
                  <a:schemeClr val="bg1">
                    <a:lumMod val="50000"/>
                  </a:schemeClr>
                </a:solidFill>
                <a:latin typeface="Century Gothic"/>
              </a:rPr>
              <a:t> </a:t>
            </a:r>
            <a:r>
              <a:rPr lang="en-US" sz="1200" err="1">
                <a:solidFill>
                  <a:schemeClr val="bg1">
                    <a:lumMod val="50000"/>
                  </a:schemeClr>
                </a:solidFill>
                <a:latin typeface="Century Gothic"/>
              </a:rPr>
              <a:t>apropiado</a:t>
            </a:r>
            <a:r>
              <a:rPr lang="en-US" sz="1200">
                <a:solidFill>
                  <a:schemeClr val="bg1">
                    <a:lumMod val="50000"/>
                  </a:schemeClr>
                </a:solidFill>
                <a:latin typeface="Century Gothic"/>
              </a:rPr>
              <a:t> </a:t>
            </a:r>
            <a:r>
              <a:rPr lang="en-US" sz="1200" err="1">
                <a:solidFill>
                  <a:schemeClr val="bg1">
                    <a:lumMod val="50000"/>
                  </a:schemeClr>
                </a:solidFill>
                <a:latin typeface="Century Gothic"/>
              </a:rPr>
              <a:t>según</a:t>
            </a:r>
            <a:r>
              <a:rPr lang="en-US" sz="1200">
                <a:solidFill>
                  <a:schemeClr val="bg1">
                    <a:lumMod val="50000"/>
                  </a:schemeClr>
                </a:solidFill>
                <a:latin typeface="Century Gothic"/>
              </a:rPr>
              <a:t> </a:t>
            </a:r>
            <a:r>
              <a:rPr lang="en-US" sz="1200" err="1">
                <a:solidFill>
                  <a:schemeClr val="bg1">
                    <a:lumMod val="50000"/>
                  </a:schemeClr>
                </a:solidFill>
                <a:latin typeface="Century Gothic"/>
              </a:rPr>
              <a:t>el</a:t>
            </a:r>
            <a:r>
              <a:rPr lang="en-US" sz="1200">
                <a:solidFill>
                  <a:schemeClr val="bg1">
                    <a:lumMod val="50000"/>
                  </a:schemeClr>
                </a:solidFill>
                <a:latin typeface="Century Gothic"/>
              </a:rPr>
              <a:t> </a:t>
            </a:r>
            <a:r>
              <a:rPr lang="en-US" sz="1200" err="1">
                <a:solidFill>
                  <a:schemeClr val="bg1">
                    <a:lumMod val="50000"/>
                  </a:schemeClr>
                </a:solidFill>
                <a:latin typeface="Century Gothic"/>
              </a:rPr>
              <a:t>escenario</a:t>
            </a:r>
            <a:r>
              <a:rPr lang="en-US" sz="1200">
                <a:solidFill>
                  <a:schemeClr val="bg1">
                    <a:lumMod val="50000"/>
                  </a:schemeClr>
                </a:solidFill>
                <a:latin typeface="Century Gothic"/>
              </a:rPr>
              <a:t>. Esta </a:t>
            </a:r>
            <a:r>
              <a:rPr lang="en-US" sz="1200" err="1">
                <a:solidFill>
                  <a:schemeClr val="bg1">
                    <a:lumMod val="50000"/>
                  </a:schemeClr>
                </a:solidFill>
                <a:latin typeface="Century Gothic"/>
              </a:rPr>
              <a:t>acción</a:t>
            </a:r>
            <a:r>
              <a:rPr lang="en-US" sz="1200">
                <a:solidFill>
                  <a:schemeClr val="bg1">
                    <a:lumMod val="50000"/>
                  </a:schemeClr>
                </a:solidFill>
                <a:latin typeface="Century Gothic"/>
              </a:rPr>
              <a:t> se </a:t>
            </a:r>
            <a:r>
              <a:rPr lang="en-US" sz="1200" err="1">
                <a:solidFill>
                  <a:schemeClr val="bg1">
                    <a:lumMod val="50000"/>
                  </a:schemeClr>
                </a:solidFill>
                <a:latin typeface="Century Gothic"/>
              </a:rPr>
              <a:t>configurará</a:t>
            </a:r>
            <a:r>
              <a:rPr lang="en-US" sz="1200">
                <a:solidFill>
                  <a:schemeClr val="bg1">
                    <a:lumMod val="50000"/>
                  </a:schemeClr>
                </a:solidFill>
                <a:latin typeface="Century Gothic"/>
              </a:rPr>
              <a:t> </a:t>
            </a:r>
            <a:r>
              <a:rPr lang="en-US" sz="1200" err="1">
                <a:solidFill>
                  <a:schemeClr val="bg1">
                    <a:lumMod val="50000"/>
                  </a:schemeClr>
                </a:solidFill>
                <a:latin typeface="Century Gothic"/>
              </a:rPr>
              <a:t>como</a:t>
            </a:r>
            <a:r>
              <a:rPr lang="en-US" sz="1200">
                <a:solidFill>
                  <a:schemeClr val="bg1">
                    <a:lumMod val="50000"/>
                  </a:schemeClr>
                </a:solidFill>
                <a:latin typeface="Century Gothic"/>
              </a:rPr>
              <a:t> </a:t>
            </a:r>
            <a:r>
              <a:rPr lang="en-US" sz="1200" err="1">
                <a:solidFill>
                  <a:schemeClr val="bg1">
                    <a:lumMod val="50000"/>
                  </a:schemeClr>
                </a:solidFill>
                <a:latin typeface="Century Gothic"/>
              </a:rPr>
              <a:t>automática</a:t>
            </a:r>
            <a:r>
              <a:rPr lang="en-US" sz="1200">
                <a:solidFill>
                  <a:schemeClr val="bg1">
                    <a:lumMod val="50000"/>
                  </a:schemeClr>
                </a:solidFill>
                <a:latin typeface="Century Gothic"/>
              </a:rPr>
              <a:t> </a:t>
            </a:r>
            <a:r>
              <a:rPr lang="en-US" sz="1200" err="1">
                <a:solidFill>
                  <a:schemeClr val="bg1">
                    <a:lumMod val="50000"/>
                  </a:schemeClr>
                </a:solidFill>
                <a:latin typeface="Century Gothic"/>
              </a:rPr>
              <a:t>en</a:t>
            </a:r>
            <a:r>
              <a:rPr lang="en-US" sz="1200">
                <a:solidFill>
                  <a:schemeClr val="bg1">
                    <a:lumMod val="50000"/>
                  </a:schemeClr>
                </a:solidFill>
                <a:latin typeface="Century Gothic"/>
              </a:rPr>
              <a:t> un job, </a:t>
            </a:r>
            <a:r>
              <a:rPr lang="en-US" sz="1200" err="1">
                <a:solidFill>
                  <a:schemeClr val="bg1">
                    <a:lumMod val="50000"/>
                  </a:schemeClr>
                </a:solidFill>
                <a:latin typeface="Century Gothic"/>
              </a:rPr>
              <a:t>pero</a:t>
            </a:r>
            <a:r>
              <a:rPr lang="en-US" sz="1200">
                <a:solidFill>
                  <a:schemeClr val="bg1">
                    <a:lumMod val="50000"/>
                  </a:schemeClr>
                </a:solidFill>
                <a:latin typeface="Century Gothic"/>
              </a:rPr>
              <a:t> </a:t>
            </a:r>
            <a:r>
              <a:rPr lang="en-US" sz="1200" err="1">
                <a:solidFill>
                  <a:schemeClr val="bg1">
                    <a:lumMod val="50000"/>
                  </a:schemeClr>
                </a:solidFill>
                <a:latin typeface="Century Gothic"/>
              </a:rPr>
              <a:t>siempre</a:t>
            </a:r>
            <a:r>
              <a:rPr lang="en-US" sz="1200">
                <a:solidFill>
                  <a:schemeClr val="bg1">
                    <a:lumMod val="50000"/>
                  </a:schemeClr>
                </a:solidFill>
                <a:latin typeface="Century Gothic"/>
              </a:rPr>
              <a:t> </a:t>
            </a:r>
            <a:r>
              <a:rPr lang="en-US" sz="1200" err="1">
                <a:solidFill>
                  <a:schemeClr val="bg1">
                    <a:lumMod val="50000"/>
                  </a:schemeClr>
                </a:solidFill>
                <a:latin typeface="Century Gothic"/>
              </a:rPr>
              <a:t>podrá</a:t>
            </a:r>
            <a:r>
              <a:rPr lang="en-US" sz="1200">
                <a:solidFill>
                  <a:schemeClr val="bg1">
                    <a:lumMod val="50000"/>
                  </a:schemeClr>
                </a:solidFill>
                <a:latin typeface="Century Gothic"/>
              </a:rPr>
              <a:t> </a:t>
            </a:r>
            <a:r>
              <a:rPr lang="en-US" sz="1200" err="1">
                <a:solidFill>
                  <a:schemeClr val="bg1">
                    <a:lumMod val="50000"/>
                  </a:schemeClr>
                </a:solidFill>
                <a:latin typeface="Century Gothic"/>
              </a:rPr>
              <a:t>ejecutarse</a:t>
            </a:r>
            <a:r>
              <a:rPr lang="en-US" sz="1200">
                <a:solidFill>
                  <a:schemeClr val="bg1">
                    <a:lumMod val="50000"/>
                  </a:schemeClr>
                </a:solidFill>
                <a:latin typeface="Century Gothic"/>
              </a:rPr>
              <a:t> </a:t>
            </a:r>
            <a:r>
              <a:rPr lang="en-US" sz="1200" err="1">
                <a:solidFill>
                  <a:schemeClr val="bg1">
                    <a:lumMod val="50000"/>
                  </a:schemeClr>
                </a:solidFill>
                <a:latin typeface="Century Gothic"/>
              </a:rPr>
              <a:t>manualmente</a:t>
            </a:r>
            <a:r>
              <a:rPr lang="en-US" sz="1200">
                <a:solidFill>
                  <a:schemeClr val="bg1">
                    <a:lumMod val="50000"/>
                  </a:schemeClr>
                </a:solidFill>
                <a:latin typeface="Century Gothic"/>
              </a:rPr>
              <a:t> </a:t>
            </a:r>
            <a:r>
              <a:rPr lang="en-US" sz="1200" err="1">
                <a:solidFill>
                  <a:schemeClr val="bg1">
                    <a:lumMod val="50000"/>
                  </a:schemeClr>
                </a:solidFill>
                <a:latin typeface="Century Gothic"/>
              </a:rPr>
              <a:t>si</a:t>
            </a:r>
            <a:r>
              <a:rPr lang="en-US" sz="1200">
                <a:solidFill>
                  <a:schemeClr val="bg1">
                    <a:lumMod val="50000"/>
                  </a:schemeClr>
                </a:solidFill>
                <a:latin typeface="Century Gothic"/>
              </a:rPr>
              <a:t> es </a:t>
            </a:r>
            <a:r>
              <a:rPr lang="en-US" sz="1200" err="1">
                <a:solidFill>
                  <a:schemeClr val="bg1">
                    <a:lumMod val="50000"/>
                  </a:schemeClr>
                </a:solidFill>
                <a:latin typeface="Century Gothic"/>
              </a:rPr>
              <a:t>necesario</a:t>
            </a:r>
            <a:r>
              <a:rPr lang="en-US" sz="1200">
                <a:solidFill>
                  <a:schemeClr val="bg1">
                    <a:lumMod val="50000"/>
                  </a:schemeClr>
                </a:solidFill>
                <a:latin typeface="Century Gothic"/>
              </a:rPr>
              <a:t>.</a:t>
            </a:r>
          </a:p>
        </p:txBody>
      </p:sp>
      <p:sp>
        <p:nvSpPr>
          <p:cNvPr id="15" name="CaixaDeTexto 3">
            <a:extLst>
              <a:ext uri="{FF2B5EF4-FFF2-40B4-BE49-F238E27FC236}">
                <a16:creationId xmlns:a16="http://schemas.microsoft.com/office/drawing/2014/main" id="{DC978DC4-F9C9-71A9-A655-39774783C0AA}"/>
              </a:ext>
            </a:extLst>
          </p:cNvPr>
          <p:cNvSpPr txBox="1"/>
          <p:nvPr/>
        </p:nvSpPr>
        <p:spPr>
          <a:xfrm>
            <a:off x="380493" y="1199167"/>
            <a:ext cx="11431014" cy="261610"/>
          </a:xfrm>
          <a:prstGeom prst="rect">
            <a:avLst/>
          </a:prstGeom>
          <a:noFill/>
        </p:spPr>
        <p:txBody>
          <a:bodyPr wrap="square" lIns="91440" tIns="45720" rIns="91440" bIns="45720" rtlCol="0" anchor="t">
            <a:spAutoFit/>
          </a:bodyPr>
          <a:lstStyle/>
          <a:p>
            <a:pPr>
              <a:spcBef>
                <a:spcPts val="600"/>
              </a:spcBef>
              <a:spcAft>
                <a:spcPct val="0"/>
              </a:spcAft>
            </a:pPr>
            <a:r>
              <a:rPr lang="en-US" sz="1100" b="1" i="1" err="1">
                <a:solidFill>
                  <a:srgbClr val="018CC9"/>
                </a:solidFill>
                <a:latin typeface="Century Gothic"/>
              </a:rPr>
              <a:t>Transacción</a:t>
            </a:r>
            <a:r>
              <a:rPr lang="en-US" sz="1100" b="1" i="1">
                <a:solidFill>
                  <a:srgbClr val="018CC9"/>
                </a:solidFill>
                <a:latin typeface="Century Gothic"/>
              </a:rPr>
              <a:t>: </a:t>
            </a:r>
            <a:r>
              <a:rPr lang="en-US" sz="1100" b="1" i="1" err="1">
                <a:solidFill>
                  <a:srgbClr val="018CC9"/>
                </a:solidFill>
                <a:latin typeface="Century Gothic"/>
              </a:rPr>
              <a:t>edoc_cockpit</a:t>
            </a:r>
            <a:r>
              <a:rPr lang="en-US" sz="1100" b="1" i="1">
                <a:solidFill>
                  <a:srgbClr val="018CC9"/>
                </a:solidFill>
                <a:latin typeface="Century Gothic"/>
              </a:rPr>
              <a:t> </a:t>
            </a:r>
            <a:endParaRPr lang="pt-PT"/>
          </a:p>
        </p:txBody>
      </p:sp>
      <p:sp>
        <p:nvSpPr>
          <p:cNvPr id="2" name="Rectangle 2">
            <a:extLst>
              <a:ext uri="{FF2B5EF4-FFF2-40B4-BE49-F238E27FC236}">
                <a16:creationId xmlns:a16="http://schemas.microsoft.com/office/drawing/2014/main" id="{F5DAE12A-0122-D9B4-EF0E-E03632308E52}"/>
              </a:ext>
            </a:extLst>
          </p:cNvPr>
          <p:cNvSpPr>
            <a:spLocks noChangeArrowheads="1"/>
          </p:cNvSpPr>
          <p:nvPr/>
        </p:nvSpPr>
        <p:spPr bwMode="auto">
          <a:xfrm flipV="1">
            <a:off x="570590" y="1318556"/>
            <a:ext cx="105200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AR"/>
          </a:p>
        </p:txBody>
      </p:sp>
      <p:pic>
        <p:nvPicPr>
          <p:cNvPr id="1026" name="Picture 2">
            <a:extLst>
              <a:ext uri="{FF2B5EF4-FFF2-40B4-BE49-F238E27FC236}">
                <a16:creationId xmlns:a16="http://schemas.microsoft.com/office/drawing/2014/main" id="{95732254-6B31-866E-6BAB-E5B3E6E20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791" y="1489524"/>
            <a:ext cx="10069689" cy="397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112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F3F20C-3ED3-4D21-BF85-D8C902AAA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8714" y="985082"/>
            <a:ext cx="1167127" cy="1268699"/>
          </a:xfrm>
          <a:prstGeom prst="rect">
            <a:avLst/>
          </a:prstGeom>
        </p:spPr>
      </p:pic>
      <p:sp>
        <p:nvSpPr>
          <p:cNvPr id="17" name="Title 3">
            <a:extLst>
              <a:ext uri="{FF2B5EF4-FFF2-40B4-BE49-F238E27FC236}">
                <a16:creationId xmlns:a16="http://schemas.microsoft.com/office/drawing/2014/main" id="{82143C2A-4B44-E3E4-181C-58DDCEC30C78}"/>
              </a:ext>
            </a:extLst>
          </p:cNvPr>
          <p:cNvSpPr txBox="1">
            <a:spLocks/>
          </p:cNvSpPr>
          <p:nvPr/>
        </p:nvSpPr>
        <p:spPr>
          <a:xfrm>
            <a:off x="473988" y="340901"/>
            <a:ext cx="10976928" cy="553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a:lstStyle>
          <a:p>
            <a:pPr defTabSz="914318">
              <a:lnSpc>
                <a:spcPct val="80000"/>
              </a:lnSpc>
              <a:defRPr/>
            </a:pPr>
            <a:r>
              <a:rPr lang="en-US" sz="3200" b="1">
                <a:latin typeface="Century Gothic"/>
                <a:ea typeface="+mj-ea"/>
                <a:cs typeface="+mj-cs"/>
              </a:rPr>
              <a:t>ESPACIO DE NOMBRE DEL PARTNER </a:t>
            </a:r>
            <a:r>
              <a:rPr kumimoji="0" lang="en-US" sz="3200" b="1" i="0" u="none" strike="noStrike" kern="1200" cap="none" normalizeH="0" baseline="0" noProof="0">
                <a:ln>
                  <a:noFill/>
                </a:ln>
                <a:effectLst/>
                <a:uLnTx/>
                <a:uFillTx/>
                <a:latin typeface="Century Gothic"/>
                <a:ea typeface="+mj-ea"/>
                <a:cs typeface="+mj-cs"/>
              </a:rPr>
              <a:t>SAP</a:t>
            </a:r>
            <a:br>
              <a:rPr lang="en-US" sz="3200" b="1" i="0" u="none" strike="noStrike" kern="1200" cap="none" spc="0" normalizeH="0" baseline="0" noProof="0">
                <a:ln>
                  <a:noFill/>
                </a:ln>
                <a:effectLst/>
                <a:uLnTx/>
                <a:uFillTx/>
                <a:latin typeface="Century Gothic" panose="020B0502020202020204" pitchFamily="34" charset="0"/>
                <a:ea typeface="+mj-ea"/>
                <a:cs typeface="+mj-cs"/>
              </a:rPr>
            </a:br>
            <a:r>
              <a:rPr lang="en-US" sz="3200" b="1" spc="0">
                <a:solidFill>
                  <a:srgbClr val="1F1F1F"/>
                </a:solidFill>
                <a:latin typeface="Century Gothic"/>
                <a:ea typeface="Roboto Light"/>
                <a:cs typeface="Roboto Light"/>
              </a:rPr>
              <a:t>N/AIF/VMAP</a:t>
            </a:r>
            <a:endParaRPr lang="en-US" sz="3200" b="1" i="0" u="none" strike="noStrike" kern="1200" cap="none" spc="0" normalizeH="0" baseline="0" noProof="0">
              <a:ln>
                <a:noFill/>
              </a:ln>
              <a:solidFill>
                <a:srgbClr val="018CC9"/>
              </a:solidFill>
              <a:effectLst/>
              <a:uLnTx/>
              <a:uFillTx/>
              <a:latin typeface="Century Gothic"/>
              <a:ea typeface="Roboto Light"/>
              <a:cs typeface="Roboto Light"/>
            </a:endParaRPr>
          </a:p>
        </p:txBody>
      </p:sp>
      <p:pic>
        <p:nvPicPr>
          <p:cNvPr id="18" name="Image 2" descr="preencoded.png">
            <a:extLst>
              <a:ext uri="{FF2B5EF4-FFF2-40B4-BE49-F238E27FC236}">
                <a16:creationId xmlns:a16="http://schemas.microsoft.com/office/drawing/2014/main" id="{3C438E48-8CD1-5C69-4AC2-6363ABA7F5E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8546" y="1000866"/>
            <a:ext cx="3113549" cy="66675"/>
          </a:xfrm>
          <a:prstGeom prst="rect">
            <a:avLst/>
          </a:prstGeom>
        </p:spPr>
      </p:pic>
      <p:sp>
        <p:nvSpPr>
          <p:cNvPr id="2" name="CaixaDeTexto 3">
            <a:extLst>
              <a:ext uri="{FF2B5EF4-FFF2-40B4-BE49-F238E27FC236}">
                <a16:creationId xmlns:a16="http://schemas.microsoft.com/office/drawing/2014/main" id="{84637DFB-0386-A136-59FE-D94ED7587B73}"/>
              </a:ext>
            </a:extLst>
          </p:cNvPr>
          <p:cNvSpPr txBox="1"/>
          <p:nvPr/>
        </p:nvSpPr>
        <p:spPr>
          <a:xfrm>
            <a:off x="473988" y="1517870"/>
            <a:ext cx="11431014" cy="830997"/>
          </a:xfrm>
          <a:prstGeom prst="rect">
            <a:avLst/>
          </a:prstGeom>
          <a:noFill/>
        </p:spPr>
        <p:txBody>
          <a:bodyPr wrap="square" lIns="91440" tIns="45720" rIns="91440" bIns="45720" rtlCol="0" anchor="t">
            <a:spAutoFit/>
          </a:bodyPr>
          <a:lstStyle/>
          <a:p>
            <a:pPr defTabSz="914330">
              <a:defRPr/>
            </a:pPr>
            <a:r>
              <a:rPr lang="en-US" sz="1600" b="1">
                <a:latin typeface="Century Gothic"/>
              </a:rPr>
              <a:t>Los </a:t>
            </a:r>
            <a:r>
              <a:rPr lang="en-US" sz="1600" b="1" err="1">
                <a:latin typeface="Century Gothic"/>
              </a:rPr>
              <a:t>objetos</a:t>
            </a:r>
            <a:r>
              <a:rPr lang="en-US" sz="1600" b="1">
                <a:latin typeface="Century Gothic"/>
              </a:rPr>
              <a:t> </a:t>
            </a:r>
            <a:r>
              <a:rPr lang="en-US" sz="1600" b="1" err="1">
                <a:latin typeface="Century Gothic"/>
              </a:rPr>
              <a:t>técnicos</a:t>
            </a:r>
            <a:r>
              <a:rPr lang="en-US" sz="1600" b="1">
                <a:latin typeface="Century Gothic"/>
              </a:rPr>
              <a:t> y la configuración para la funcionalidad de factura electrónica Inbound en México, así como para mapear los catálogos gubernamentales con los datos de SAP, se registran y almacenan en el espacio de nombre del partner SAP.</a:t>
            </a:r>
            <a:endParaRPr lang="pt-PT"/>
          </a:p>
        </p:txBody>
      </p:sp>
      <p:sp>
        <p:nvSpPr>
          <p:cNvPr id="3" name="Rectangle 2">
            <a:extLst>
              <a:ext uri="{FF2B5EF4-FFF2-40B4-BE49-F238E27FC236}">
                <a16:creationId xmlns:a16="http://schemas.microsoft.com/office/drawing/2014/main" id="{75B31232-782B-DC31-7169-C1CA9EC0F26F}"/>
              </a:ext>
            </a:extLst>
          </p:cNvPr>
          <p:cNvSpPr>
            <a:spLocks noChangeArrowheads="1"/>
          </p:cNvSpPr>
          <p:nvPr/>
        </p:nvSpPr>
        <p:spPr bwMode="auto">
          <a:xfrm>
            <a:off x="2804160" y="25581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R"/>
          </a:p>
        </p:txBody>
      </p:sp>
      <p:pic>
        <p:nvPicPr>
          <p:cNvPr id="4" name="Picture 3">
            <a:extLst>
              <a:ext uri="{FF2B5EF4-FFF2-40B4-BE49-F238E27FC236}">
                <a16:creationId xmlns:a16="http://schemas.microsoft.com/office/drawing/2014/main" id="{E9383F29-D80D-AE9B-AA20-FC7E0803543B}"/>
              </a:ext>
            </a:extLst>
          </p:cNvPr>
          <p:cNvPicPr>
            <a:picLocks noChangeAspect="1"/>
          </p:cNvPicPr>
          <p:nvPr/>
        </p:nvPicPr>
        <p:blipFill>
          <a:blip r:embed="rId5"/>
          <a:stretch>
            <a:fillRect/>
          </a:stretch>
        </p:blipFill>
        <p:spPr>
          <a:xfrm>
            <a:off x="2303295" y="2503171"/>
            <a:ext cx="7772400" cy="3622208"/>
          </a:xfrm>
          <a:prstGeom prst="rect">
            <a:avLst/>
          </a:prstGeom>
        </p:spPr>
      </p:pic>
    </p:spTree>
    <p:extLst>
      <p:ext uri="{BB962C8B-B14F-4D97-AF65-F5344CB8AC3E}">
        <p14:creationId xmlns:p14="http://schemas.microsoft.com/office/powerpoint/2010/main" val="2594073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82143C2A-4B44-E3E4-181C-58DDCEC30C78}"/>
              </a:ext>
            </a:extLst>
          </p:cNvPr>
          <p:cNvSpPr txBox="1">
            <a:spLocks/>
          </p:cNvSpPr>
          <p:nvPr/>
        </p:nvSpPr>
        <p:spPr>
          <a:xfrm>
            <a:off x="473987" y="657190"/>
            <a:ext cx="10976928" cy="553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a:lstStyle>
          <a:p>
            <a:pPr defTabSz="914318">
              <a:lnSpc>
                <a:spcPct val="80000"/>
              </a:lnSpc>
              <a:defRPr/>
            </a:pPr>
            <a:r>
              <a:rPr lang="en-US" sz="3200" b="1" err="1">
                <a:solidFill>
                  <a:srgbClr val="018CC9"/>
                </a:solidFill>
                <a:latin typeface="Century Gothic"/>
                <a:ea typeface="+mj-ea"/>
                <a:cs typeface="+mj-cs"/>
              </a:rPr>
              <a:t>Escenarios</a:t>
            </a:r>
            <a:r>
              <a:rPr lang="en-US" sz="3200" b="1">
                <a:solidFill>
                  <a:srgbClr val="018CC9"/>
                </a:solidFill>
                <a:latin typeface="Century Gothic"/>
                <a:ea typeface="+mj-ea"/>
                <a:cs typeface="+mj-cs"/>
              </a:rPr>
              <a:t> </a:t>
            </a:r>
            <a:r>
              <a:rPr lang="en-US" sz="3200" b="1" err="1">
                <a:solidFill>
                  <a:srgbClr val="018CC9"/>
                </a:solidFill>
                <a:latin typeface="Century Gothic"/>
                <a:ea typeface="+mj-ea"/>
                <a:cs typeface="+mj-cs"/>
              </a:rPr>
              <a:t>disponibles</a:t>
            </a:r>
            <a:r>
              <a:rPr lang="en-US" sz="3200" b="1">
                <a:solidFill>
                  <a:srgbClr val="018CC9"/>
                </a:solidFill>
                <a:latin typeface="Century Gothic"/>
                <a:ea typeface="+mj-ea"/>
                <a:cs typeface="+mj-cs"/>
              </a:rPr>
              <a:t> para las </a:t>
            </a:r>
            <a:r>
              <a:rPr lang="en-US" sz="3200" b="1" err="1">
                <a:solidFill>
                  <a:srgbClr val="018CC9"/>
                </a:solidFill>
                <a:latin typeface="Century Gothic"/>
                <a:ea typeface="+mj-ea"/>
                <a:cs typeface="+mj-cs"/>
              </a:rPr>
              <a:t>soluciones</a:t>
            </a:r>
            <a:r>
              <a:rPr lang="en-US" sz="3200" b="1">
                <a:solidFill>
                  <a:srgbClr val="018CC9"/>
                </a:solidFill>
                <a:latin typeface="Century Gothic"/>
                <a:ea typeface="+mj-ea"/>
                <a:cs typeface="+mj-cs"/>
              </a:rPr>
              <a:t> </a:t>
            </a:r>
            <a:endParaRPr lang="pt-PT">
              <a:latin typeface="Century Gothic"/>
              <a:ea typeface="+mj-ea"/>
              <a:cs typeface="+mj-cs"/>
            </a:endParaRPr>
          </a:p>
          <a:p>
            <a:pPr defTabSz="914318">
              <a:lnSpc>
                <a:spcPct val="80000"/>
              </a:lnSpc>
              <a:defRPr/>
            </a:pPr>
            <a:r>
              <a:rPr lang="en-US" sz="3200" b="1">
                <a:solidFill>
                  <a:srgbClr val="018CC9"/>
                </a:solidFill>
                <a:latin typeface="Century Gothic"/>
                <a:ea typeface="+mj-ea"/>
                <a:cs typeface="+mj-cs"/>
              </a:rPr>
              <a:t>Partner de Origen</a:t>
            </a:r>
            <a:endParaRPr lang="pt-PT">
              <a:latin typeface="Century Gothic"/>
              <a:ea typeface="+mj-ea"/>
              <a:cs typeface="+mj-cs"/>
            </a:endParaRPr>
          </a:p>
          <a:p>
            <a:pPr marL="0" marR="0" lvl="0" indent="0" algn="l" defTabSz="914318" rtl="0" eaLnBrk="1" fontAlgn="auto" latinLnBrk="0" hangingPunct="1">
              <a:lnSpc>
                <a:spcPct val="80000"/>
              </a:lnSpc>
              <a:spcBef>
                <a:spcPct val="0"/>
              </a:spcBef>
              <a:spcAft>
                <a:spcPts val="0"/>
              </a:spcAft>
              <a:buClrTx/>
              <a:buSzTx/>
              <a:buFontTx/>
              <a:buNone/>
              <a:tabLst/>
              <a:defRPr/>
            </a:pPr>
            <a:endParaRPr lang="en-US" sz="3200" b="1">
              <a:solidFill>
                <a:srgbClr val="018CC9"/>
              </a:solidFill>
              <a:latin typeface="Century Gothic" panose="020B0502020202020204" pitchFamily="34" charset="0"/>
              <a:ea typeface="+mj-ea"/>
              <a:cs typeface="+mj-cs"/>
            </a:endParaRPr>
          </a:p>
        </p:txBody>
      </p:sp>
      <p:grpSp>
        <p:nvGrpSpPr>
          <p:cNvPr id="4" name="Agrupar 8">
            <a:extLst>
              <a:ext uri="{FF2B5EF4-FFF2-40B4-BE49-F238E27FC236}">
                <a16:creationId xmlns:a16="http://schemas.microsoft.com/office/drawing/2014/main" id="{7A1E06D9-91C2-9FB6-9D1D-3158426C3687}"/>
              </a:ext>
            </a:extLst>
          </p:cNvPr>
          <p:cNvGrpSpPr/>
          <p:nvPr/>
        </p:nvGrpSpPr>
        <p:grpSpPr>
          <a:xfrm>
            <a:off x="687046" y="1906135"/>
            <a:ext cx="10697246" cy="3713240"/>
            <a:chOff x="745984" y="1477107"/>
            <a:chExt cx="10700032" cy="3714207"/>
          </a:xfrm>
        </p:grpSpPr>
        <p:sp>
          <p:nvSpPr>
            <p:cNvPr id="7" name="Retângulo 71">
              <a:extLst>
                <a:ext uri="{FF2B5EF4-FFF2-40B4-BE49-F238E27FC236}">
                  <a16:creationId xmlns:a16="http://schemas.microsoft.com/office/drawing/2014/main" id="{EF2A0BAC-0F81-16F6-F68E-8FC215CC348C}"/>
                </a:ext>
              </a:extLst>
            </p:cNvPr>
            <p:cNvSpPr/>
            <p:nvPr/>
          </p:nvSpPr>
          <p:spPr>
            <a:xfrm>
              <a:off x="5075362" y="1477107"/>
              <a:ext cx="2009670" cy="361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chemeClr val="accent1">
                    <a:lumMod val="75000"/>
                  </a:schemeClr>
                </a:solidFill>
                <a:latin typeface="Calibri" panose="020F0502020204030204"/>
              </a:endParaRPr>
            </a:p>
          </p:txBody>
        </p:sp>
        <p:sp>
          <p:nvSpPr>
            <p:cNvPr id="8" name="Retângulo 72">
              <a:extLst>
                <a:ext uri="{FF2B5EF4-FFF2-40B4-BE49-F238E27FC236}">
                  <a16:creationId xmlns:a16="http://schemas.microsoft.com/office/drawing/2014/main" id="{E089CF19-9F98-DEDB-9D0E-E3D326FE6CE1}"/>
                </a:ext>
              </a:extLst>
            </p:cNvPr>
            <p:cNvSpPr/>
            <p:nvPr/>
          </p:nvSpPr>
          <p:spPr>
            <a:xfrm>
              <a:off x="7245806" y="1477107"/>
              <a:ext cx="2009670" cy="361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chemeClr val="accent1">
                    <a:lumMod val="75000"/>
                  </a:schemeClr>
                </a:solidFill>
                <a:latin typeface="Calibri" panose="020F0502020204030204"/>
              </a:endParaRPr>
            </a:p>
          </p:txBody>
        </p:sp>
        <p:sp>
          <p:nvSpPr>
            <p:cNvPr id="9" name="Retângulo 73">
              <a:extLst>
                <a:ext uri="{FF2B5EF4-FFF2-40B4-BE49-F238E27FC236}">
                  <a16:creationId xmlns:a16="http://schemas.microsoft.com/office/drawing/2014/main" id="{E61279B5-8764-CEEB-0FCD-6A8E113F59B5}"/>
                </a:ext>
              </a:extLst>
            </p:cNvPr>
            <p:cNvSpPr/>
            <p:nvPr/>
          </p:nvSpPr>
          <p:spPr>
            <a:xfrm>
              <a:off x="9436346" y="1477107"/>
              <a:ext cx="2009670" cy="361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chemeClr val="accent1">
                    <a:lumMod val="75000"/>
                  </a:schemeClr>
                </a:solidFill>
                <a:latin typeface="Calibri" panose="020F0502020204030204"/>
              </a:endParaRPr>
            </a:p>
          </p:txBody>
        </p:sp>
        <p:sp>
          <p:nvSpPr>
            <p:cNvPr id="10" name="CaixaDeTexto 74">
              <a:extLst>
                <a:ext uri="{FF2B5EF4-FFF2-40B4-BE49-F238E27FC236}">
                  <a16:creationId xmlns:a16="http://schemas.microsoft.com/office/drawing/2014/main" id="{C197AF05-82A8-BBBE-DB0D-3B7086B53496}"/>
                </a:ext>
              </a:extLst>
            </p:cNvPr>
            <p:cNvSpPr txBox="1"/>
            <p:nvPr/>
          </p:nvSpPr>
          <p:spPr>
            <a:xfrm>
              <a:off x="840057" y="1519477"/>
              <a:ext cx="1957965" cy="276999"/>
            </a:xfrm>
            <a:prstGeom prst="rect">
              <a:avLst/>
            </a:prstGeom>
            <a:solidFill>
              <a:srgbClr val="0070C0">
                <a:alpha val="80000"/>
              </a:srgbClr>
            </a:solidFill>
          </p:spPr>
          <p:txBody>
            <a:bodyPr wrap="square" rtlCol="0">
              <a:spAutoFit/>
            </a:bodyPr>
            <a:lstStyle/>
            <a:p>
              <a:pPr algn="ctr" defTabSz="914126">
                <a:defRPr/>
              </a:pPr>
              <a:r>
                <a:rPr lang="en-US" sz="1200" b="1">
                  <a:solidFill>
                    <a:schemeClr val="bg1"/>
                  </a:solidFill>
                  <a:latin typeface="Roboto Light" pitchFamily="2" charset="0"/>
                  <a:ea typeface="Roboto Light" pitchFamily="2" charset="0"/>
                </a:rPr>
                <a:t>VIETNAM</a:t>
              </a:r>
            </a:p>
          </p:txBody>
        </p:sp>
        <p:sp>
          <p:nvSpPr>
            <p:cNvPr id="11" name="CaixaDeTexto 75">
              <a:extLst>
                <a:ext uri="{FF2B5EF4-FFF2-40B4-BE49-F238E27FC236}">
                  <a16:creationId xmlns:a16="http://schemas.microsoft.com/office/drawing/2014/main" id="{F83B08CC-DCAE-BE0D-E30C-CFB27D4F341D}"/>
                </a:ext>
              </a:extLst>
            </p:cNvPr>
            <p:cNvSpPr txBox="1"/>
            <p:nvPr/>
          </p:nvSpPr>
          <p:spPr>
            <a:xfrm>
              <a:off x="3064853" y="1519477"/>
              <a:ext cx="1957965" cy="276999"/>
            </a:xfrm>
            <a:prstGeom prst="rect">
              <a:avLst/>
            </a:prstGeom>
            <a:solidFill>
              <a:srgbClr val="0070C0">
                <a:alpha val="80000"/>
              </a:srgbClr>
            </a:solidFill>
          </p:spPr>
          <p:txBody>
            <a:bodyPr wrap="square" rtlCol="0">
              <a:spAutoFit/>
            </a:bodyPr>
            <a:lstStyle/>
            <a:p>
              <a:pPr algn="ctr" defTabSz="914126">
                <a:defRPr/>
              </a:pPr>
              <a:r>
                <a:rPr lang="en-US" sz="1200" b="1">
                  <a:solidFill>
                    <a:schemeClr val="bg1"/>
                  </a:solidFill>
                  <a:latin typeface="Roboto Light" pitchFamily="2" charset="0"/>
                  <a:ea typeface="Roboto Light" pitchFamily="2" charset="0"/>
                </a:rPr>
                <a:t>ARGENTINA</a:t>
              </a:r>
            </a:p>
          </p:txBody>
        </p:sp>
        <p:sp>
          <p:nvSpPr>
            <p:cNvPr id="12" name="CaixaDeTexto 76">
              <a:extLst>
                <a:ext uri="{FF2B5EF4-FFF2-40B4-BE49-F238E27FC236}">
                  <a16:creationId xmlns:a16="http://schemas.microsoft.com/office/drawing/2014/main" id="{E721F9E3-C5E5-30BD-88E5-D5A589CC0FFB}"/>
                </a:ext>
              </a:extLst>
            </p:cNvPr>
            <p:cNvSpPr txBox="1"/>
            <p:nvPr/>
          </p:nvSpPr>
          <p:spPr>
            <a:xfrm>
              <a:off x="5297341" y="1519477"/>
              <a:ext cx="1957965" cy="276999"/>
            </a:xfrm>
            <a:prstGeom prst="rect">
              <a:avLst/>
            </a:prstGeom>
            <a:solidFill>
              <a:srgbClr val="0070C0">
                <a:alpha val="80000"/>
              </a:srgbClr>
            </a:solidFill>
          </p:spPr>
          <p:txBody>
            <a:bodyPr wrap="square" rtlCol="0">
              <a:spAutoFit/>
            </a:bodyPr>
            <a:lstStyle/>
            <a:p>
              <a:pPr algn="ctr" defTabSz="914126">
                <a:defRPr/>
              </a:pPr>
              <a:r>
                <a:rPr lang="en-US" sz="1200" b="1">
                  <a:solidFill>
                    <a:schemeClr val="bg1"/>
                  </a:solidFill>
                  <a:latin typeface="Roboto Light" pitchFamily="2" charset="0"/>
                  <a:ea typeface="Roboto Light" pitchFamily="2" charset="0"/>
                </a:rPr>
                <a:t>PANAMA</a:t>
              </a:r>
            </a:p>
          </p:txBody>
        </p:sp>
        <p:sp>
          <p:nvSpPr>
            <p:cNvPr id="26" name="CaixaDeTexto 77">
              <a:extLst>
                <a:ext uri="{FF2B5EF4-FFF2-40B4-BE49-F238E27FC236}">
                  <a16:creationId xmlns:a16="http://schemas.microsoft.com/office/drawing/2014/main" id="{372309B8-E8A1-1AB8-EA03-4A7E2CC0C2D9}"/>
                </a:ext>
              </a:extLst>
            </p:cNvPr>
            <p:cNvSpPr txBox="1"/>
            <p:nvPr/>
          </p:nvSpPr>
          <p:spPr>
            <a:xfrm>
              <a:off x="7436470" y="1519477"/>
              <a:ext cx="1957965" cy="277071"/>
            </a:xfrm>
            <a:prstGeom prst="rect">
              <a:avLst/>
            </a:prstGeom>
            <a:solidFill>
              <a:srgbClr val="0070C0">
                <a:alpha val="80000"/>
              </a:srgbClr>
            </a:solidFill>
          </p:spPr>
          <p:txBody>
            <a:bodyPr wrap="square" rtlCol="0">
              <a:spAutoFit/>
            </a:bodyPr>
            <a:lstStyle/>
            <a:p>
              <a:pPr algn="ctr" defTabSz="914126">
                <a:defRPr/>
              </a:pPr>
              <a:r>
                <a:rPr lang="en-US" sz="1200" b="1">
                  <a:solidFill>
                    <a:schemeClr val="bg1"/>
                  </a:solidFill>
                  <a:latin typeface="Roboto Light" pitchFamily="2" charset="0"/>
                  <a:ea typeface="Roboto Light" pitchFamily="2" charset="0"/>
                </a:rPr>
                <a:t>ECUADOR </a:t>
              </a:r>
            </a:p>
          </p:txBody>
        </p:sp>
        <p:sp>
          <p:nvSpPr>
            <p:cNvPr id="27" name="CaixaDeTexto 5">
              <a:extLst>
                <a:ext uri="{FF2B5EF4-FFF2-40B4-BE49-F238E27FC236}">
                  <a16:creationId xmlns:a16="http://schemas.microsoft.com/office/drawing/2014/main" id="{8E233482-99C2-D183-BD8F-17693A220F42}"/>
                </a:ext>
              </a:extLst>
            </p:cNvPr>
            <p:cNvSpPr txBox="1"/>
            <p:nvPr/>
          </p:nvSpPr>
          <p:spPr>
            <a:xfrm>
              <a:off x="928384" y="1997814"/>
              <a:ext cx="1957965" cy="276999"/>
            </a:xfrm>
            <a:prstGeom prst="rect">
              <a:avLst/>
            </a:prstGeom>
            <a:noFill/>
          </p:spPr>
          <p:txBody>
            <a:bodyPr wrap="square" lIns="91440" tIns="45720" rIns="91440" bIns="45720" rtlCol="0" anchor="t">
              <a:spAutoFit/>
            </a:bodyPr>
            <a:lstStyle/>
            <a:p>
              <a:pPr defTabSz="914126">
                <a:defRPr/>
              </a:pPr>
              <a:r>
                <a:rPr lang="en-US" sz="1200" b="1">
                  <a:solidFill>
                    <a:schemeClr val="accent1"/>
                  </a:solidFill>
                  <a:latin typeface="+mj-lt"/>
                  <a:ea typeface="+mj-ea"/>
                  <a:cs typeface="+mj-cs"/>
                </a:rPr>
                <a:t>Factura del </a:t>
              </a:r>
              <a:r>
                <a:rPr lang="en-US" sz="1200" b="1" err="1">
                  <a:solidFill>
                    <a:schemeClr val="accent1"/>
                  </a:solidFill>
                  <a:latin typeface="+mj-lt"/>
                  <a:ea typeface="+mj-ea"/>
                  <a:cs typeface="+mj-cs"/>
                </a:rPr>
                <a:t>cliente</a:t>
              </a:r>
              <a:r>
                <a:rPr lang="en-US" sz="1200" b="1">
                  <a:solidFill>
                    <a:schemeClr val="accent1"/>
                  </a:solidFill>
                  <a:latin typeface="+mj-lt"/>
                  <a:ea typeface="+mj-ea"/>
                  <a:cs typeface="+mj-cs"/>
                </a:rPr>
                <a:t> </a:t>
              </a:r>
              <a:endParaRPr lang="pt-PT">
                <a:solidFill>
                  <a:schemeClr val="accent1"/>
                </a:solidFill>
                <a:ea typeface="+mj-ea"/>
                <a:cs typeface="+mj-cs"/>
              </a:endParaRPr>
            </a:p>
          </p:txBody>
        </p:sp>
        <p:sp>
          <p:nvSpPr>
            <p:cNvPr id="28" name="CaixaDeTexto 80">
              <a:extLst>
                <a:ext uri="{FF2B5EF4-FFF2-40B4-BE49-F238E27FC236}">
                  <a16:creationId xmlns:a16="http://schemas.microsoft.com/office/drawing/2014/main" id="{C66E01EA-8BAC-751E-476C-B7F6FDF3FC91}"/>
                </a:ext>
              </a:extLst>
            </p:cNvPr>
            <p:cNvSpPr txBox="1"/>
            <p:nvPr/>
          </p:nvSpPr>
          <p:spPr>
            <a:xfrm>
              <a:off x="5408139" y="2019520"/>
              <a:ext cx="1957965" cy="461785"/>
            </a:xfrm>
            <a:prstGeom prst="rect">
              <a:avLst/>
            </a:prstGeom>
            <a:noFill/>
          </p:spPr>
          <p:txBody>
            <a:bodyPr wrap="square" lIns="91440" tIns="45720" rIns="91440" bIns="45720" rtlCol="0" anchor="t">
              <a:spAutoFit/>
            </a:bodyPr>
            <a:lstStyle/>
            <a:p>
              <a:pPr defTabSz="914126">
                <a:defRPr/>
              </a:pPr>
              <a:r>
                <a:rPr lang="en-US" sz="1200" b="1">
                  <a:solidFill>
                    <a:schemeClr val="accent1"/>
                  </a:solidFill>
                  <a:latin typeface="+mj-lt"/>
                  <a:ea typeface="+mj-ea"/>
                  <a:cs typeface="+mj-cs"/>
                </a:rPr>
                <a:t>Factura del </a:t>
              </a:r>
              <a:r>
                <a:rPr lang="en-US" sz="1200" b="1" err="1">
                  <a:solidFill>
                    <a:schemeClr val="accent1"/>
                  </a:solidFill>
                  <a:latin typeface="+mj-lt"/>
                  <a:ea typeface="+mj-ea"/>
                  <a:cs typeface="+mj-cs"/>
                </a:rPr>
                <a:t>cliente</a:t>
              </a:r>
              <a:r>
                <a:rPr lang="en-US" sz="1200" b="1">
                  <a:solidFill>
                    <a:schemeClr val="accent1"/>
                  </a:solidFill>
                  <a:latin typeface="+mj-lt"/>
                  <a:ea typeface="+mj-ea"/>
                  <a:cs typeface="+mj-cs"/>
                </a:rPr>
                <a:t> </a:t>
              </a:r>
              <a:endParaRPr lang="en-US" sz="1200">
                <a:solidFill>
                  <a:schemeClr val="accent1"/>
                </a:solidFill>
                <a:latin typeface="+mj-lt"/>
                <a:ea typeface="+mj-ea"/>
                <a:cs typeface="+mj-cs"/>
              </a:endParaRPr>
            </a:p>
            <a:p>
              <a:pPr defTabSz="914126">
                <a:defRPr/>
              </a:pPr>
              <a:endParaRPr lang="en-US" sz="1200" b="1">
                <a:solidFill>
                  <a:schemeClr val="accent1"/>
                </a:solidFill>
                <a:latin typeface="+mj-lt"/>
                <a:ea typeface="Calibri Light"/>
                <a:cs typeface="Calibri Light"/>
              </a:endParaRPr>
            </a:p>
          </p:txBody>
        </p:sp>
        <p:sp>
          <p:nvSpPr>
            <p:cNvPr id="29" name="CaixaDeTexto 81">
              <a:extLst>
                <a:ext uri="{FF2B5EF4-FFF2-40B4-BE49-F238E27FC236}">
                  <a16:creationId xmlns:a16="http://schemas.microsoft.com/office/drawing/2014/main" id="{96B6513E-E585-9895-7322-D0A01B6B0D3E}"/>
                </a:ext>
              </a:extLst>
            </p:cNvPr>
            <p:cNvSpPr txBox="1"/>
            <p:nvPr/>
          </p:nvSpPr>
          <p:spPr>
            <a:xfrm>
              <a:off x="7444376" y="2021989"/>
              <a:ext cx="1957965" cy="461785"/>
            </a:xfrm>
            <a:prstGeom prst="rect">
              <a:avLst/>
            </a:prstGeom>
            <a:noFill/>
          </p:spPr>
          <p:txBody>
            <a:bodyPr wrap="square" lIns="91440" tIns="45720" rIns="91440" bIns="45720" rtlCol="0" anchor="t">
              <a:spAutoFit/>
            </a:bodyPr>
            <a:lstStyle/>
            <a:p>
              <a:pPr defTabSz="914126">
                <a:defRPr/>
              </a:pPr>
              <a:r>
                <a:rPr lang="en-US" sz="1200" b="1">
                  <a:solidFill>
                    <a:schemeClr val="accent1"/>
                  </a:solidFill>
                  <a:latin typeface="+mj-lt"/>
                  <a:ea typeface="+mj-ea"/>
                  <a:cs typeface="+mj-cs"/>
                </a:rPr>
                <a:t>Factura del </a:t>
              </a:r>
              <a:r>
                <a:rPr lang="en-US" sz="1200" b="1" err="1">
                  <a:solidFill>
                    <a:schemeClr val="accent1"/>
                  </a:solidFill>
                  <a:latin typeface="+mj-lt"/>
                  <a:ea typeface="+mj-ea"/>
                  <a:cs typeface="+mj-cs"/>
                </a:rPr>
                <a:t>cliente</a:t>
              </a:r>
              <a:r>
                <a:rPr lang="en-US" sz="1200" b="1">
                  <a:solidFill>
                    <a:schemeClr val="accent1"/>
                  </a:solidFill>
                  <a:latin typeface="+mj-lt"/>
                  <a:ea typeface="+mj-ea"/>
                  <a:cs typeface="+mj-cs"/>
                </a:rPr>
                <a:t> </a:t>
              </a:r>
              <a:endParaRPr lang="en-US" sz="1200">
                <a:solidFill>
                  <a:schemeClr val="accent1"/>
                </a:solidFill>
                <a:latin typeface="+mj-lt"/>
                <a:ea typeface="+mj-ea"/>
                <a:cs typeface="+mj-cs"/>
              </a:endParaRPr>
            </a:p>
            <a:p>
              <a:pPr defTabSz="914126">
                <a:defRPr/>
              </a:pPr>
              <a:endParaRPr lang="en-US" sz="1200" b="1">
                <a:solidFill>
                  <a:schemeClr val="accent1"/>
                </a:solidFill>
                <a:latin typeface="+mj-lt"/>
                <a:ea typeface="Calibri Light"/>
                <a:cs typeface="Calibri Light"/>
              </a:endParaRPr>
            </a:p>
          </p:txBody>
        </p:sp>
        <p:cxnSp>
          <p:nvCxnSpPr>
            <p:cNvPr id="30" name="Conector reto 7">
              <a:extLst>
                <a:ext uri="{FF2B5EF4-FFF2-40B4-BE49-F238E27FC236}">
                  <a16:creationId xmlns:a16="http://schemas.microsoft.com/office/drawing/2014/main" id="{D9073E07-3511-ADB9-8C4E-FF9859E4DAB5}"/>
                </a:ext>
              </a:extLst>
            </p:cNvPr>
            <p:cNvCxnSpPr/>
            <p:nvPr/>
          </p:nvCxnSpPr>
          <p:spPr>
            <a:xfrm>
              <a:off x="745984" y="2532188"/>
              <a:ext cx="10700031" cy="0"/>
            </a:xfrm>
            <a:prstGeom prst="line">
              <a:avLst/>
            </a:prstGeom>
            <a:ln>
              <a:solidFill>
                <a:srgbClr val="0070C0"/>
              </a:solidFill>
            </a:ln>
          </p:spPr>
          <p:style>
            <a:lnRef idx="1">
              <a:schemeClr val="dk1"/>
            </a:lnRef>
            <a:fillRef idx="0">
              <a:schemeClr val="dk1"/>
            </a:fillRef>
            <a:effectRef idx="0">
              <a:schemeClr val="dk1"/>
            </a:effectRef>
            <a:fontRef idx="minor">
              <a:schemeClr val="tx1"/>
            </a:fontRef>
          </p:style>
        </p:cxnSp>
        <p:cxnSp>
          <p:nvCxnSpPr>
            <p:cNvPr id="31" name="Conector reto 94">
              <a:extLst>
                <a:ext uri="{FF2B5EF4-FFF2-40B4-BE49-F238E27FC236}">
                  <a16:creationId xmlns:a16="http://schemas.microsoft.com/office/drawing/2014/main" id="{2BA9C6C1-57D3-C1A3-2E16-F4FA029FEAED}"/>
                </a:ext>
              </a:extLst>
            </p:cNvPr>
            <p:cNvCxnSpPr/>
            <p:nvPr/>
          </p:nvCxnSpPr>
          <p:spPr>
            <a:xfrm>
              <a:off x="745984" y="3215475"/>
              <a:ext cx="10700031" cy="0"/>
            </a:xfrm>
            <a:prstGeom prst="line">
              <a:avLst/>
            </a:prstGeom>
            <a:ln>
              <a:solidFill>
                <a:srgbClr val="0070C0"/>
              </a:solidFill>
            </a:ln>
          </p:spPr>
          <p:style>
            <a:lnRef idx="1">
              <a:schemeClr val="dk1"/>
            </a:lnRef>
            <a:fillRef idx="0">
              <a:schemeClr val="dk1"/>
            </a:fillRef>
            <a:effectRef idx="0">
              <a:schemeClr val="dk1"/>
            </a:effectRef>
            <a:fontRef idx="minor">
              <a:schemeClr val="tx1"/>
            </a:fontRef>
          </p:style>
        </p:cxnSp>
        <p:sp>
          <p:nvSpPr>
            <p:cNvPr id="32" name="CaixaDeTexto 96">
              <a:extLst>
                <a:ext uri="{FF2B5EF4-FFF2-40B4-BE49-F238E27FC236}">
                  <a16:creationId xmlns:a16="http://schemas.microsoft.com/office/drawing/2014/main" id="{EDF132AB-2F59-523C-8FAD-47960F135F12}"/>
                </a:ext>
              </a:extLst>
            </p:cNvPr>
            <p:cNvSpPr txBox="1"/>
            <p:nvPr/>
          </p:nvSpPr>
          <p:spPr>
            <a:xfrm>
              <a:off x="928384" y="2733525"/>
              <a:ext cx="1957965" cy="276999"/>
            </a:xfrm>
            <a:prstGeom prst="rect">
              <a:avLst/>
            </a:prstGeom>
            <a:noFill/>
          </p:spPr>
          <p:txBody>
            <a:bodyPr wrap="square" lIns="91440" tIns="45720" rIns="91440" bIns="45720" rtlCol="0" anchor="t">
              <a:spAutoFit/>
            </a:bodyPr>
            <a:lstStyle/>
            <a:p>
              <a:pPr defTabSz="914126">
                <a:defRPr/>
              </a:pPr>
              <a:r>
                <a:rPr lang="en-US" sz="1200" b="1">
                  <a:solidFill>
                    <a:schemeClr val="accent1"/>
                  </a:solidFill>
                  <a:latin typeface="+mj-lt"/>
                  <a:ea typeface="+mj-ea"/>
                  <a:cs typeface="+mj-cs"/>
                </a:rPr>
                <a:t>Nota de </a:t>
              </a:r>
              <a:r>
                <a:rPr lang="en-US" sz="1200" b="1" err="1">
                  <a:solidFill>
                    <a:schemeClr val="accent1"/>
                  </a:solidFill>
                  <a:latin typeface="+mj-lt"/>
                  <a:ea typeface="+mj-ea"/>
                  <a:cs typeface="+mj-cs"/>
                </a:rPr>
                <a:t>crédito</a:t>
              </a:r>
              <a:r>
                <a:rPr lang="en-US" sz="1200" b="1">
                  <a:solidFill>
                    <a:schemeClr val="accent1"/>
                  </a:solidFill>
                  <a:latin typeface="+mj-lt"/>
                  <a:ea typeface="+mj-ea"/>
                  <a:cs typeface="+mj-cs"/>
                </a:rPr>
                <a:t> y </a:t>
              </a:r>
              <a:r>
                <a:rPr lang="en-US" sz="1200" b="1" err="1">
                  <a:solidFill>
                    <a:schemeClr val="accent1"/>
                  </a:solidFill>
                  <a:latin typeface="+mj-lt"/>
                  <a:ea typeface="+mj-ea"/>
                  <a:cs typeface="+mj-cs"/>
                </a:rPr>
                <a:t>débito</a:t>
              </a:r>
              <a:r>
                <a:rPr lang="en-US" sz="1200" b="1">
                  <a:solidFill>
                    <a:schemeClr val="accent1"/>
                  </a:solidFill>
                  <a:latin typeface="+mj-lt"/>
                  <a:ea typeface="+mj-ea"/>
                  <a:cs typeface="+mj-cs"/>
                </a:rPr>
                <a:t> </a:t>
              </a:r>
              <a:endParaRPr lang="pt-PT">
                <a:solidFill>
                  <a:schemeClr val="accent1"/>
                </a:solidFill>
                <a:ea typeface="+mj-ea"/>
                <a:cs typeface="+mj-cs"/>
              </a:endParaRPr>
            </a:p>
          </p:txBody>
        </p:sp>
        <p:cxnSp>
          <p:nvCxnSpPr>
            <p:cNvPr id="33" name="Conector reto 100">
              <a:extLst>
                <a:ext uri="{FF2B5EF4-FFF2-40B4-BE49-F238E27FC236}">
                  <a16:creationId xmlns:a16="http://schemas.microsoft.com/office/drawing/2014/main" id="{FBDB689E-B5A3-80CC-6937-0D9B55154AD2}"/>
                </a:ext>
              </a:extLst>
            </p:cNvPr>
            <p:cNvCxnSpPr/>
            <p:nvPr/>
          </p:nvCxnSpPr>
          <p:spPr>
            <a:xfrm>
              <a:off x="745984" y="3976665"/>
              <a:ext cx="10700031" cy="0"/>
            </a:xfrm>
            <a:prstGeom prst="line">
              <a:avLst/>
            </a:prstGeom>
            <a:ln>
              <a:solidFill>
                <a:srgbClr val="0070C0"/>
              </a:solidFill>
            </a:ln>
          </p:spPr>
          <p:style>
            <a:lnRef idx="1">
              <a:schemeClr val="dk1"/>
            </a:lnRef>
            <a:fillRef idx="0">
              <a:schemeClr val="dk1"/>
            </a:fillRef>
            <a:effectRef idx="0">
              <a:schemeClr val="dk1"/>
            </a:effectRef>
            <a:fontRef idx="minor">
              <a:schemeClr val="tx1"/>
            </a:fontRef>
          </p:style>
        </p:cxnSp>
        <p:cxnSp>
          <p:nvCxnSpPr>
            <p:cNvPr id="34" name="Conector reto 106">
              <a:extLst>
                <a:ext uri="{FF2B5EF4-FFF2-40B4-BE49-F238E27FC236}">
                  <a16:creationId xmlns:a16="http://schemas.microsoft.com/office/drawing/2014/main" id="{07EE7EE1-3F12-3971-6006-78F2416CAE8D}"/>
                </a:ext>
              </a:extLst>
            </p:cNvPr>
            <p:cNvCxnSpPr/>
            <p:nvPr/>
          </p:nvCxnSpPr>
          <p:spPr>
            <a:xfrm>
              <a:off x="745984" y="4642342"/>
              <a:ext cx="10700031" cy="0"/>
            </a:xfrm>
            <a:prstGeom prst="line">
              <a:avLst/>
            </a:prstGeom>
            <a:ln>
              <a:solidFill>
                <a:srgbClr val="0070C0"/>
              </a:solidFill>
            </a:ln>
          </p:spPr>
          <p:style>
            <a:lnRef idx="1">
              <a:schemeClr val="dk1"/>
            </a:lnRef>
            <a:fillRef idx="0">
              <a:schemeClr val="dk1"/>
            </a:fillRef>
            <a:effectRef idx="0">
              <a:schemeClr val="dk1"/>
            </a:effectRef>
            <a:fontRef idx="minor">
              <a:schemeClr val="tx1"/>
            </a:fontRef>
          </p:style>
        </p:cxnSp>
        <p:cxnSp>
          <p:nvCxnSpPr>
            <p:cNvPr id="35" name="Conector reto 112">
              <a:extLst>
                <a:ext uri="{FF2B5EF4-FFF2-40B4-BE49-F238E27FC236}">
                  <a16:creationId xmlns:a16="http://schemas.microsoft.com/office/drawing/2014/main" id="{A9C4DC8B-BDB7-213F-02AE-46215EA79A11}"/>
                </a:ext>
              </a:extLst>
            </p:cNvPr>
            <p:cNvCxnSpPr/>
            <p:nvPr/>
          </p:nvCxnSpPr>
          <p:spPr>
            <a:xfrm>
              <a:off x="745984" y="5191314"/>
              <a:ext cx="10700031"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sp>
        <p:nvSpPr>
          <p:cNvPr id="36" name="CaixaDeTexto 5">
            <a:extLst>
              <a:ext uri="{FF2B5EF4-FFF2-40B4-BE49-F238E27FC236}">
                <a16:creationId xmlns:a16="http://schemas.microsoft.com/office/drawing/2014/main" id="{7837EE73-D00E-81EF-E0B0-A0AF0E777C8E}"/>
              </a:ext>
            </a:extLst>
          </p:cNvPr>
          <p:cNvSpPr txBox="1"/>
          <p:nvPr/>
        </p:nvSpPr>
        <p:spPr>
          <a:xfrm>
            <a:off x="3162037" y="2438336"/>
            <a:ext cx="1957455" cy="461665"/>
          </a:xfrm>
          <a:prstGeom prst="rect">
            <a:avLst/>
          </a:prstGeom>
          <a:noFill/>
        </p:spPr>
        <p:txBody>
          <a:bodyPr wrap="square" lIns="91440" tIns="45720" rIns="91440" bIns="45720" rtlCol="0" anchor="t">
            <a:spAutoFit/>
          </a:bodyPr>
          <a:lstStyle/>
          <a:p>
            <a:pPr defTabSz="914126">
              <a:defRPr/>
            </a:pPr>
            <a:r>
              <a:rPr lang="en-US" sz="1200" b="1">
                <a:solidFill>
                  <a:schemeClr val="accent1"/>
                </a:solidFill>
                <a:latin typeface="+mj-lt"/>
                <a:ea typeface="+mj-ea"/>
                <a:cs typeface="+mj-cs"/>
              </a:rPr>
              <a:t>Factura del </a:t>
            </a:r>
            <a:r>
              <a:rPr lang="en-US" sz="1200" b="1" err="1">
                <a:solidFill>
                  <a:schemeClr val="accent1"/>
                </a:solidFill>
                <a:latin typeface="+mj-lt"/>
                <a:ea typeface="+mj-ea"/>
                <a:cs typeface="+mj-cs"/>
              </a:rPr>
              <a:t>cliente</a:t>
            </a:r>
            <a:r>
              <a:rPr lang="en-US" sz="1200" b="1">
                <a:solidFill>
                  <a:schemeClr val="accent1"/>
                </a:solidFill>
                <a:latin typeface="+mj-lt"/>
                <a:ea typeface="+mj-ea"/>
                <a:cs typeface="+mj-cs"/>
              </a:rPr>
              <a:t> </a:t>
            </a:r>
            <a:endParaRPr lang="en-US" sz="1200">
              <a:solidFill>
                <a:srgbClr val="000000"/>
              </a:solidFill>
              <a:latin typeface="+mj-lt"/>
              <a:ea typeface="+mj-ea"/>
              <a:cs typeface="+mj-cs"/>
            </a:endParaRPr>
          </a:p>
          <a:p>
            <a:pPr defTabSz="914126">
              <a:defRPr/>
            </a:pPr>
            <a:endParaRPr lang="en-US" sz="1200" b="1">
              <a:solidFill>
                <a:schemeClr val="accent1"/>
              </a:solidFill>
              <a:latin typeface="+mj-lt"/>
              <a:ea typeface="Calibri Light"/>
              <a:cs typeface="Calibri Light"/>
            </a:endParaRPr>
          </a:p>
        </p:txBody>
      </p:sp>
      <p:sp>
        <p:nvSpPr>
          <p:cNvPr id="37" name="CaixaDeTexto 5">
            <a:extLst>
              <a:ext uri="{FF2B5EF4-FFF2-40B4-BE49-F238E27FC236}">
                <a16:creationId xmlns:a16="http://schemas.microsoft.com/office/drawing/2014/main" id="{728A0C60-269F-F5AD-3C24-3C818146F5E9}"/>
              </a:ext>
            </a:extLst>
          </p:cNvPr>
          <p:cNvSpPr txBox="1"/>
          <p:nvPr/>
        </p:nvSpPr>
        <p:spPr>
          <a:xfrm>
            <a:off x="3159817" y="4604025"/>
            <a:ext cx="2015567" cy="276927"/>
          </a:xfrm>
          <a:prstGeom prst="rect">
            <a:avLst/>
          </a:prstGeom>
          <a:noFill/>
        </p:spPr>
        <p:txBody>
          <a:bodyPr wrap="square" lIns="91440" tIns="45720" rIns="91440" bIns="45720" rtlCol="0" anchor="t">
            <a:spAutoFit/>
          </a:bodyPr>
          <a:lstStyle/>
          <a:p>
            <a:pPr defTabSz="914126">
              <a:defRPr/>
            </a:pPr>
            <a:r>
              <a:rPr lang="en-US" sz="1200" b="1">
                <a:solidFill>
                  <a:schemeClr val="accent1"/>
                </a:solidFill>
                <a:latin typeface="+mj-lt"/>
                <a:ea typeface="+mj-ea"/>
                <a:cs typeface="+mj-cs"/>
              </a:rPr>
              <a:t>Factura de </a:t>
            </a:r>
            <a:r>
              <a:rPr lang="en-US" sz="1200" b="1" err="1">
                <a:solidFill>
                  <a:schemeClr val="accent1"/>
                </a:solidFill>
                <a:latin typeface="+mj-lt"/>
                <a:ea typeface="+mj-ea"/>
                <a:cs typeface="+mj-cs"/>
              </a:rPr>
              <a:t>crédito</a:t>
            </a:r>
            <a:r>
              <a:rPr lang="en-US" sz="1200" b="1">
                <a:solidFill>
                  <a:schemeClr val="accent1"/>
                </a:solidFill>
                <a:latin typeface="+mj-lt"/>
                <a:ea typeface="+mj-ea"/>
                <a:cs typeface="+mj-cs"/>
              </a:rPr>
              <a:t> (</a:t>
            </a:r>
            <a:r>
              <a:rPr lang="en-US" sz="1200" b="1" err="1">
                <a:solidFill>
                  <a:schemeClr val="accent1"/>
                </a:solidFill>
                <a:latin typeface="+mj-lt"/>
                <a:ea typeface="+mj-ea"/>
                <a:cs typeface="+mj-cs"/>
              </a:rPr>
              <a:t>MiPyME</a:t>
            </a:r>
            <a:r>
              <a:rPr lang="en-US" sz="1200" b="1">
                <a:solidFill>
                  <a:schemeClr val="accent1"/>
                </a:solidFill>
                <a:latin typeface="+mj-lt"/>
                <a:ea typeface="+mj-ea"/>
                <a:cs typeface="+mj-cs"/>
              </a:rPr>
              <a:t>)</a:t>
            </a:r>
            <a:endParaRPr lang="pt-PT">
              <a:solidFill>
                <a:schemeClr val="accent1"/>
              </a:solidFill>
              <a:ea typeface="+mj-ea"/>
              <a:cs typeface="+mj-cs"/>
            </a:endParaRPr>
          </a:p>
        </p:txBody>
      </p:sp>
      <p:sp>
        <p:nvSpPr>
          <p:cNvPr id="38" name="CaixaDeTexto 96">
            <a:extLst>
              <a:ext uri="{FF2B5EF4-FFF2-40B4-BE49-F238E27FC236}">
                <a16:creationId xmlns:a16="http://schemas.microsoft.com/office/drawing/2014/main" id="{57F9F3FA-02BD-E2D5-6ECF-D5D813B6101A}"/>
              </a:ext>
            </a:extLst>
          </p:cNvPr>
          <p:cNvSpPr txBox="1"/>
          <p:nvPr/>
        </p:nvSpPr>
        <p:spPr>
          <a:xfrm>
            <a:off x="863422" y="4552859"/>
            <a:ext cx="1957455" cy="276927"/>
          </a:xfrm>
          <a:prstGeom prst="rect">
            <a:avLst/>
          </a:prstGeom>
          <a:noFill/>
        </p:spPr>
        <p:txBody>
          <a:bodyPr wrap="square" lIns="91440" tIns="45720" rIns="91440" bIns="45720" rtlCol="0" anchor="t">
            <a:spAutoFit/>
          </a:bodyPr>
          <a:lstStyle/>
          <a:p>
            <a:pPr defTabSz="914126">
              <a:defRPr/>
            </a:pPr>
            <a:r>
              <a:rPr lang="en-US" sz="1200" b="1">
                <a:solidFill>
                  <a:schemeClr val="accent1"/>
                </a:solidFill>
                <a:latin typeface="+mj-lt"/>
                <a:ea typeface="+mj-ea"/>
                <a:cs typeface="+mj-cs"/>
              </a:rPr>
              <a:t>Nota de </a:t>
            </a:r>
            <a:r>
              <a:rPr lang="en-US" sz="1200" b="1" err="1">
                <a:solidFill>
                  <a:schemeClr val="accent1"/>
                </a:solidFill>
                <a:latin typeface="+mj-lt"/>
                <a:ea typeface="+mj-ea"/>
                <a:cs typeface="+mj-cs"/>
              </a:rPr>
              <a:t>entrega</a:t>
            </a:r>
            <a:r>
              <a:rPr lang="en-US" sz="1200" b="1">
                <a:solidFill>
                  <a:schemeClr val="accent1"/>
                </a:solidFill>
                <a:latin typeface="+mj-lt"/>
                <a:ea typeface="+mj-ea"/>
                <a:cs typeface="+mj-cs"/>
              </a:rPr>
              <a:t> </a:t>
            </a:r>
            <a:r>
              <a:rPr lang="en-US" sz="1200" b="1" err="1">
                <a:solidFill>
                  <a:schemeClr val="accent1"/>
                </a:solidFill>
                <a:latin typeface="+mj-lt"/>
                <a:ea typeface="+mj-ea"/>
                <a:cs typeface="+mj-cs"/>
              </a:rPr>
              <a:t>electrónica</a:t>
            </a:r>
            <a:endParaRPr lang="pt-PT" err="1">
              <a:solidFill>
                <a:schemeClr val="accent1"/>
              </a:solidFill>
              <a:ea typeface="+mj-ea"/>
              <a:cs typeface="+mj-cs"/>
            </a:endParaRPr>
          </a:p>
        </p:txBody>
      </p:sp>
      <p:sp>
        <p:nvSpPr>
          <p:cNvPr id="39" name="CaixaDeTexto 96">
            <a:extLst>
              <a:ext uri="{FF2B5EF4-FFF2-40B4-BE49-F238E27FC236}">
                <a16:creationId xmlns:a16="http://schemas.microsoft.com/office/drawing/2014/main" id="{51E743A1-ADDC-C54B-BC53-866A065FD2ED}"/>
              </a:ext>
            </a:extLst>
          </p:cNvPr>
          <p:cNvSpPr txBox="1"/>
          <p:nvPr/>
        </p:nvSpPr>
        <p:spPr>
          <a:xfrm>
            <a:off x="863422" y="3914092"/>
            <a:ext cx="1957455" cy="276927"/>
          </a:xfrm>
          <a:prstGeom prst="rect">
            <a:avLst/>
          </a:prstGeom>
          <a:noFill/>
        </p:spPr>
        <p:txBody>
          <a:bodyPr wrap="square" lIns="91440" tIns="45720" rIns="91440" bIns="45720" rtlCol="0" anchor="t">
            <a:spAutoFit/>
          </a:bodyPr>
          <a:lstStyle/>
          <a:p>
            <a:pPr defTabSz="914126">
              <a:defRPr/>
            </a:pPr>
            <a:r>
              <a:rPr lang="en-US" sz="1200" b="1" err="1">
                <a:solidFill>
                  <a:schemeClr val="accent1"/>
                </a:solidFill>
                <a:latin typeface="+mj-lt"/>
                <a:ea typeface="+mj-ea"/>
                <a:cs typeface="+mj-cs"/>
              </a:rPr>
              <a:t>Descuento</a:t>
            </a:r>
            <a:r>
              <a:rPr lang="en-US" sz="1200" b="1">
                <a:solidFill>
                  <a:schemeClr val="accent1"/>
                </a:solidFill>
                <a:latin typeface="+mj-lt"/>
                <a:ea typeface="+mj-ea"/>
                <a:cs typeface="+mj-cs"/>
              </a:rPr>
              <a:t> </a:t>
            </a:r>
            <a:r>
              <a:rPr lang="en-US" sz="1200" b="1" err="1">
                <a:solidFill>
                  <a:schemeClr val="accent1"/>
                </a:solidFill>
                <a:latin typeface="+mj-lt"/>
                <a:ea typeface="+mj-ea"/>
                <a:cs typeface="+mj-cs"/>
              </a:rPr>
              <a:t>comercial</a:t>
            </a:r>
            <a:endParaRPr lang="pt-PT" err="1">
              <a:solidFill>
                <a:schemeClr val="accent1"/>
              </a:solidFill>
              <a:ea typeface="+mj-ea"/>
              <a:cs typeface="+mj-cs"/>
            </a:endParaRPr>
          </a:p>
        </p:txBody>
      </p:sp>
      <p:sp>
        <p:nvSpPr>
          <p:cNvPr id="40" name="CaixaDeTexto 5">
            <a:extLst>
              <a:ext uri="{FF2B5EF4-FFF2-40B4-BE49-F238E27FC236}">
                <a16:creationId xmlns:a16="http://schemas.microsoft.com/office/drawing/2014/main" id="{E40D0FB3-143B-6DE2-6680-C85790CFA555}"/>
              </a:ext>
            </a:extLst>
          </p:cNvPr>
          <p:cNvSpPr txBox="1"/>
          <p:nvPr/>
        </p:nvSpPr>
        <p:spPr>
          <a:xfrm>
            <a:off x="3159817" y="3858517"/>
            <a:ext cx="1957455" cy="276927"/>
          </a:xfrm>
          <a:prstGeom prst="rect">
            <a:avLst/>
          </a:prstGeom>
          <a:noFill/>
        </p:spPr>
        <p:txBody>
          <a:bodyPr wrap="square" lIns="91440" tIns="45720" rIns="91440" bIns="45720" rtlCol="0" anchor="t">
            <a:spAutoFit/>
          </a:bodyPr>
          <a:lstStyle/>
          <a:p>
            <a:pPr defTabSz="914126">
              <a:defRPr/>
            </a:pPr>
            <a:r>
              <a:rPr lang="en-US" sz="1200" b="1">
                <a:solidFill>
                  <a:schemeClr val="accent1"/>
                </a:solidFill>
                <a:latin typeface="+mj-lt"/>
                <a:ea typeface="+mj-ea"/>
                <a:cs typeface="+mj-cs"/>
              </a:rPr>
              <a:t>Factura de </a:t>
            </a:r>
            <a:r>
              <a:rPr lang="en-US" sz="1200" b="1" err="1">
                <a:solidFill>
                  <a:schemeClr val="accent1"/>
                </a:solidFill>
                <a:latin typeface="+mj-lt"/>
                <a:ea typeface="+mj-ea"/>
                <a:cs typeface="+mj-cs"/>
              </a:rPr>
              <a:t>exportación</a:t>
            </a:r>
            <a:r>
              <a:rPr lang="en-US" sz="1200" b="1">
                <a:solidFill>
                  <a:schemeClr val="accent1"/>
                </a:solidFill>
                <a:latin typeface="+mj-lt"/>
                <a:ea typeface="+mj-ea"/>
                <a:cs typeface="+mj-cs"/>
              </a:rPr>
              <a:t> </a:t>
            </a:r>
            <a:endParaRPr lang="pt-PT">
              <a:solidFill>
                <a:schemeClr val="accent1"/>
              </a:solidFill>
              <a:ea typeface="+mj-ea"/>
              <a:cs typeface="+mj-cs"/>
            </a:endParaRPr>
          </a:p>
        </p:txBody>
      </p:sp>
      <p:sp>
        <p:nvSpPr>
          <p:cNvPr id="41" name="CaixaDeTexto 96">
            <a:extLst>
              <a:ext uri="{FF2B5EF4-FFF2-40B4-BE49-F238E27FC236}">
                <a16:creationId xmlns:a16="http://schemas.microsoft.com/office/drawing/2014/main" id="{9BC4DE78-58F7-3F56-8418-B11A45735F8F}"/>
              </a:ext>
            </a:extLst>
          </p:cNvPr>
          <p:cNvSpPr txBox="1"/>
          <p:nvPr/>
        </p:nvSpPr>
        <p:spPr>
          <a:xfrm>
            <a:off x="3162037" y="3157338"/>
            <a:ext cx="1957455" cy="461665"/>
          </a:xfrm>
          <a:prstGeom prst="rect">
            <a:avLst/>
          </a:prstGeom>
          <a:noFill/>
        </p:spPr>
        <p:txBody>
          <a:bodyPr wrap="square" lIns="91440" tIns="45720" rIns="91440" bIns="45720" rtlCol="0" anchor="t">
            <a:spAutoFit/>
          </a:bodyPr>
          <a:lstStyle/>
          <a:p>
            <a:pPr defTabSz="914126">
              <a:defRPr/>
            </a:pPr>
            <a:r>
              <a:rPr lang="en-US" sz="1200" b="1">
                <a:solidFill>
                  <a:schemeClr val="accent1"/>
                </a:solidFill>
                <a:latin typeface="+mj-lt"/>
                <a:ea typeface="+mj-ea"/>
                <a:cs typeface="+mj-cs"/>
              </a:rPr>
              <a:t>Nota de </a:t>
            </a:r>
            <a:r>
              <a:rPr lang="en-US" sz="1200" b="1" err="1">
                <a:solidFill>
                  <a:schemeClr val="accent1"/>
                </a:solidFill>
                <a:latin typeface="+mj-lt"/>
                <a:ea typeface="+mj-ea"/>
                <a:cs typeface="+mj-cs"/>
              </a:rPr>
              <a:t>crédito</a:t>
            </a:r>
            <a:r>
              <a:rPr lang="en-US" sz="1200" b="1">
                <a:solidFill>
                  <a:schemeClr val="accent1"/>
                </a:solidFill>
                <a:latin typeface="+mj-lt"/>
                <a:ea typeface="+mj-ea"/>
                <a:cs typeface="+mj-cs"/>
              </a:rPr>
              <a:t> y </a:t>
            </a:r>
            <a:r>
              <a:rPr lang="en-US" sz="1200" b="1" err="1">
                <a:solidFill>
                  <a:schemeClr val="accent1"/>
                </a:solidFill>
                <a:latin typeface="+mj-lt"/>
                <a:ea typeface="+mj-ea"/>
                <a:cs typeface="+mj-cs"/>
              </a:rPr>
              <a:t>débito</a:t>
            </a:r>
            <a:r>
              <a:rPr lang="en-US" sz="1200" b="1">
                <a:solidFill>
                  <a:schemeClr val="accent1"/>
                </a:solidFill>
                <a:latin typeface="+mj-lt"/>
                <a:ea typeface="+mj-ea"/>
                <a:cs typeface="+mj-cs"/>
              </a:rPr>
              <a:t> </a:t>
            </a:r>
            <a:endParaRPr lang="en-US" sz="1200">
              <a:solidFill>
                <a:schemeClr val="accent1"/>
              </a:solidFill>
              <a:latin typeface="+mj-lt"/>
              <a:ea typeface="+mj-ea"/>
              <a:cs typeface="+mj-cs"/>
            </a:endParaRPr>
          </a:p>
          <a:p>
            <a:pPr defTabSz="914126">
              <a:defRPr/>
            </a:pPr>
            <a:endParaRPr lang="en-US" sz="1200" b="1">
              <a:solidFill>
                <a:schemeClr val="accent1"/>
              </a:solidFill>
              <a:latin typeface="+mj-lt"/>
              <a:ea typeface="Calibri Light"/>
              <a:cs typeface="Calibri Light"/>
            </a:endParaRPr>
          </a:p>
        </p:txBody>
      </p:sp>
      <p:sp>
        <p:nvSpPr>
          <p:cNvPr id="42" name="CaixaDeTexto 96">
            <a:extLst>
              <a:ext uri="{FF2B5EF4-FFF2-40B4-BE49-F238E27FC236}">
                <a16:creationId xmlns:a16="http://schemas.microsoft.com/office/drawing/2014/main" id="{1B8AFF07-8CBA-6228-1E24-5E5B0C574DD8}"/>
              </a:ext>
            </a:extLst>
          </p:cNvPr>
          <p:cNvSpPr txBox="1"/>
          <p:nvPr/>
        </p:nvSpPr>
        <p:spPr>
          <a:xfrm>
            <a:off x="5347987" y="3166784"/>
            <a:ext cx="1957455" cy="461665"/>
          </a:xfrm>
          <a:prstGeom prst="rect">
            <a:avLst/>
          </a:prstGeom>
          <a:noFill/>
        </p:spPr>
        <p:txBody>
          <a:bodyPr wrap="square" lIns="91440" tIns="45720" rIns="91440" bIns="45720" rtlCol="0" anchor="t">
            <a:spAutoFit/>
          </a:bodyPr>
          <a:lstStyle/>
          <a:p>
            <a:pPr defTabSz="914126">
              <a:defRPr/>
            </a:pPr>
            <a:r>
              <a:rPr lang="en-US" sz="1200" b="1">
                <a:solidFill>
                  <a:schemeClr val="accent1"/>
                </a:solidFill>
                <a:latin typeface="+mj-lt"/>
                <a:ea typeface="+mj-ea"/>
                <a:cs typeface="+mj-cs"/>
              </a:rPr>
              <a:t>Nota de </a:t>
            </a:r>
            <a:r>
              <a:rPr lang="en-US" sz="1200" b="1" err="1">
                <a:solidFill>
                  <a:schemeClr val="accent1"/>
                </a:solidFill>
                <a:latin typeface="+mj-lt"/>
                <a:ea typeface="+mj-ea"/>
                <a:cs typeface="+mj-cs"/>
              </a:rPr>
              <a:t>crédito</a:t>
            </a:r>
            <a:r>
              <a:rPr lang="en-US" sz="1200" b="1">
                <a:solidFill>
                  <a:schemeClr val="accent1"/>
                </a:solidFill>
                <a:latin typeface="+mj-lt"/>
                <a:ea typeface="+mj-ea"/>
                <a:cs typeface="+mj-cs"/>
              </a:rPr>
              <a:t> y </a:t>
            </a:r>
            <a:r>
              <a:rPr lang="en-US" sz="1200" b="1" err="1">
                <a:solidFill>
                  <a:schemeClr val="accent1"/>
                </a:solidFill>
                <a:latin typeface="+mj-lt"/>
                <a:ea typeface="+mj-ea"/>
                <a:cs typeface="+mj-cs"/>
              </a:rPr>
              <a:t>débito</a:t>
            </a:r>
            <a:r>
              <a:rPr lang="en-US" sz="1200" b="1">
                <a:solidFill>
                  <a:schemeClr val="accent1"/>
                </a:solidFill>
                <a:latin typeface="+mj-lt"/>
                <a:ea typeface="+mj-ea"/>
                <a:cs typeface="+mj-cs"/>
              </a:rPr>
              <a:t> </a:t>
            </a:r>
            <a:endParaRPr lang="en-US" sz="1200">
              <a:solidFill>
                <a:schemeClr val="accent1"/>
              </a:solidFill>
              <a:latin typeface="+mj-lt"/>
              <a:ea typeface="Calibri Light"/>
              <a:cs typeface="Calibri Light"/>
            </a:endParaRPr>
          </a:p>
          <a:p>
            <a:pPr defTabSz="914126">
              <a:defRPr/>
            </a:pPr>
            <a:endParaRPr lang="en-US" sz="1200" b="1">
              <a:solidFill>
                <a:schemeClr val="accent1"/>
              </a:solidFill>
              <a:latin typeface="+mj-lt"/>
              <a:ea typeface="Calibri Light"/>
              <a:cs typeface="Calibri Light"/>
            </a:endParaRPr>
          </a:p>
        </p:txBody>
      </p:sp>
      <p:sp>
        <p:nvSpPr>
          <p:cNvPr id="43" name="CaixaDeTexto 96">
            <a:extLst>
              <a:ext uri="{FF2B5EF4-FFF2-40B4-BE49-F238E27FC236}">
                <a16:creationId xmlns:a16="http://schemas.microsoft.com/office/drawing/2014/main" id="{6F651F48-15AA-F172-BE16-9C69BC13A068}"/>
              </a:ext>
            </a:extLst>
          </p:cNvPr>
          <p:cNvSpPr txBox="1"/>
          <p:nvPr/>
        </p:nvSpPr>
        <p:spPr>
          <a:xfrm>
            <a:off x="5347987" y="4579596"/>
            <a:ext cx="1957455" cy="276927"/>
          </a:xfrm>
          <a:prstGeom prst="rect">
            <a:avLst/>
          </a:prstGeom>
          <a:noFill/>
        </p:spPr>
        <p:txBody>
          <a:bodyPr wrap="square" lIns="91440" tIns="45720" rIns="91440" bIns="45720" rtlCol="0" anchor="t">
            <a:spAutoFit/>
          </a:bodyPr>
          <a:lstStyle/>
          <a:p>
            <a:pPr defTabSz="914126">
              <a:defRPr/>
            </a:pPr>
            <a:r>
              <a:rPr lang="en-US" sz="1200" b="1">
                <a:solidFill>
                  <a:schemeClr val="accent1"/>
                </a:solidFill>
                <a:latin typeface="+mj-lt"/>
                <a:ea typeface="+mj-ea"/>
                <a:cs typeface="+mj-cs"/>
              </a:rPr>
              <a:t>Factura de Zona Franca</a:t>
            </a:r>
            <a:endParaRPr lang="pt-PT">
              <a:ea typeface="+mj-ea"/>
              <a:cs typeface="+mj-cs"/>
            </a:endParaRPr>
          </a:p>
        </p:txBody>
      </p:sp>
      <p:sp>
        <p:nvSpPr>
          <p:cNvPr id="44" name="CaixaDeTexto 5">
            <a:extLst>
              <a:ext uri="{FF2B5EF4-FFF2-40B4-BE49-F238E27FC236}">
                <a16:creationId xmlns:a16="http://schemas.microsoft.com/office/drawing/2014/main" id="{94557573-A9FD-2A68-8B50-0DF6A3289903}"/>
              </a:ext>
            </a:extLst>
          </p:cNvPr>
          <p:cNvSpPr txBox="1"/>
          <p:nvPr/>
        </p:nvSpPr>
        <p:spPr>
          <a:xfrm>
            <a:off x="5347987" y="3890307"/>
            <a:ext cx="1957455" cy="461665"/>
          </a:xfrm>
          <a:prstGeom prst="rect">
            <a:avLst/>
          </a:prstGeom>
          <a:noFill/>
        </p:spPr>
        <p:txBody>
          <a:bodyPr wrap="square" lIns="91440" tIns="45720" rIns="91440" bIns="45720" rtlCol="0" anchor="t">
            <a:spAutoFit/>
          </a:bodyPr>
          <a:lstStyle/>
          <a:p>
            <a:pPr defTabSz="914126">
              <a:defRPr/>
            </a:pPr>
            <a:r>
              <a:rPr lang="en-US" sz="1200" b="1">
                <a:solidFill>
                  <a:schemeClr val="accent1"/>
                </a:solidFill>
                <a:latin typeface="+mj-lt"/>
                <a:ea typeface="+mj-ea"/>
                <a:cs typeface="+mj-cs"/>
              </a:rPr>
              <a:t>Factura de </a:t>
            </a:r>
            <a:r>
              <a:rPr lang="en-US" sz="1200" b="1" err="1">
                <a:solidFill>
                  <a:schemeClr val="accent1"/>
                </a:solidFill>
                <a:latin typeface="+mj-lt"/>
                <a:ea typeface="+mj-ea"/>
                <a:cs typeface="+mj-cs"/>
              </a:rPr>
              <a:t>exportación</a:t>
            </a:r>
            <a:r>
              <a:rPr lang="en-US" sz="1200" b="1">
                <a:solidFill>
                  <a:schemeClr val="accent1"/>
                </a:solidFill>
                <a:latin typeface="+mj-lt"/>
                <a:ea typeface="+mj-ea"/>
                <a:cs typeface="+mj-cs"/>
              </a:rPr>
              <a:t> </a:t>
            </a:r>
            <a:endParaRPr lang="en-US" sz="1200">
              <a:solidFill>
                <a:schemeClr val="accent1"/>
              </a:solidFill>
              <a:latin typeface="+mj-lt"/>
              <a:ea typeface="+mj-ea"/>
              <a:cs typeface="+mj-cs"/>
            </a:endParaRPr>
          </a:p>
          <a:p>
            <a:pPr defTabSz="914126">
              <a:defRPr/>
            </a:pPr>
            <a:endParaRPr lang="en-US" sz="1200" b="1">
              <a:solidFill>
                <a:schemeClr val="accent1"/>
              </a:solidFill>
              <a:latin typeface="+mj-lt"/>
              <a:ea typeface="Calibri Light"/>
              <a:cs typeface="Calibri Light"/>
            </a:endParaRPr>
          </a:p>
        </p:txBody>
      </p:sp>
      <p:sp>
        <p:nvSpPr>
          <p:cNvPr id="45" name="CaixaDeTexto 96">
            <a:extLst>
              <a:ext uri="{FF2B5EF4-FFF2-40B4-BE49-F238E27FC236}">
                <a16:creationId xmlns:a16="http://schemas.microsoft.com/office/drawing/2014/main" id="{7AC28F6A-017C-F6C6-3301-496F6F81E844}"/>
              </a:ext>
            </a:extLst>
          </p:cNvPr>
          <p:cNvSpPr txBox="1"/>
          <p:nvPr/>
        </p:nvSpPr>
        <p:spPr>
          <a:xfrm>
            <a:off x="7375789" y="3121232"/>
            <a:ext cx="1957455" cy="461665"/>
          </a:xfrm>
          <a:prstGeom prst="rect">
            <a:avLst/>
          </a:prstGeom>
          <a:noFill/>
        </p:spPr>
        <p:txBody>
          <a:bodyPr wrap="square" lIns="91440" tIns="45720" rIns="91440" bIns="45720" rtlCol="0" anchor="t">
            <a:spAutoFit/>
          </a:bodyPr>
          <a:lstStyle/>
          <a:p>
            <a:pPr defTabSz="914126">
              <a:defRPr/>
            </a:pPr>
            <a:r>
              <a:rPr lang="en-US" sz="1200" b="1">
                <a:solidFill>
                  <a:schemeClr val="accent1"/>
                </a:solidFill>
                <a:latin typeface="+mj-lt"/>
                <a:ea typeface="+mj-ea"/>
                <a:cs typeface="+mj-cs"/>
              </a:rPr>
              <a:t>Nota de </a:t>
            </a:r>
            <a:r>
              <a:rPr lang="en-US" sz="1200" b="1" err="1">
                <a:solidFill>
                  <a:schemeClr val="accent1"/>
                </a:solidFill>
                <a:latin typeface="+mj-lt"/>
                <a:ea typeface="+mj-ea"/>
                <a:cs typeface="+mj-cs"/>
              </a:rPr>
              <a:t>crédito</a:t>
            </a:r>
            <a:r>
              <a:rPr lang="en-US" sz="1200" b="1">
                <a:solidFill>
                  <a:schemeClr val="accent1"/>
                </a:solidFill>
                <a:latin typeface="+mj-lt"/>
                <a:ea typeface="+mj-ea"/>
                <a:cs typeface="+mj-cs"/>
              </a:rPr>
              <a:t> y </a:t>
            </a:r>
            <a:r>
              <a:rPr lang="en-US" sz="1200" b="1" err="1">
                <a:solidFill>
                  <a:schemeClr val="accent1"/>
                </a:solidFill>
                <a:latin typeface="+mj-lt"/>
                <a:ea typeface="+mj-ea"/>
                <a:cs typeface="+mj-cs"/>
              </a:rPr>
              <a:t>débito</a:t>
            </a:r>
            <a:r>
              <a:rPr lang="en-US" sz="1200" b="1">
                <a:solidFill>
                  <a:schemeClr val="accent1"/>
                </a:solidFill>
                <a:latin typeface="+mj-lt"/>
                <a:ea typeface="+mj-ea"/>
                <a:cs typeface="+mj-cs"/>
              </a:rPr>
              <a:t> </a:t>
            </a:r>
            <a:endParaRPr lang="en-US" sz="1200">
              <a:solidFill>
                <a:schemeClr val="accent1"/>
              </a:solidFill>
              <a:latin typeface="+mj-lt"/>
              <a:ea typeface="+mj-ea"/>
              <a:cs typeface="+mj-cs"/>
            </a:endParaRPr>
          </a:p>
          <a:p>
            <a:pPr defTabSz="914126">
              <a:defRPr/>
            </a:pPr>
            <a:endParaRPr lang="en-US" sz="1200" b="1">
              <a:solidFill>
                <a:schemeClr val="accent1"/>
              </a:solidFill>
              <a:latin typeface="Calibri Light"/>
              <a:ea typeface="Calibri Light"/>
              <a:cs typeface="Calibri Light"/>
            </a:endParaRPr>
          </a:p>
        </p:txBody>
      </p:sp>
      <p:sp>
        <p:nvSpPr>
          <p:cNvPr id="46" name="CaixaDeTexto 96">
            <a:extLst>
              <a:ext uri="{FF2B5EF4-FFF2-40B4-BE49-F238E27FC236}">
                <a16:creationId xmlns:a16="http://schemas.microsoft.com/office/drawing/2014/main" id="{D0D3E610-806D-9668-E28C-905AE2411B10}"/>
              </a:ext>
            </a:extLst>
          </p:cNvPr>
          <p:cNvSpPr txBox="1"/>
          <p:nvPr/>
        </p:nvSpPr>
        <p:spPr>
          <a:xfrm>
            <a:off x="3161026" y="5240114"/>
            <a:ext cx="2261752" cy="461665"/>
          </a:xfrm>
          <a:prstGeom prst="rect">
            <a:avLst/>
          </a:prstGeom>
          <a:noFill/>
        </p:spPr>
        <p:txBody>
          <a:bodyPr wrap="square" lIns="91440" tIns="45720" rIns="91440" bIns="45720" rtlCol="0" anchor="t">
            <a:spAutoFit/>
          </a:bodyPr>
          <a:lstStyle/>
          <a:p>
            <a:pPr defTabSz="914126">
              <a:defRPr/>
            </a:pPr>
            <a:r>
              <a:rPr lang="en-US" sz="1200" b="1">
                <a:solidFill>
                  <a:schemeClr val="accent1"/>
                </a:solidFill>
                <a:latin typeface="+mj-lt"/>
                <a:ea typeface="+mj-ea"/>
                <a:cs typeface="+mj-cs"/>
              </a:rPr>
              <a:t>Nota de </a:t>
            </a:r>
            <a:r>
              <a:rPr lang="en-US" sz="1200" b="1" err="1">
                <a:solidFill>
                  <a:schemeClr val="accent1"/>
                </a:solidFill>
                <a:latin typeface="+mj-lt"/>
                <a:ea typeface="+mj-ea"/>
                <a:cs typeface="+mj-cs"/>
              </a:rPr>
              <a:t>crédito</a:t>
            </a:r>
            <a:r>
              <a:rPr lang="en-US" sz="1200" b="1">
                <a:solidFill>
                  <a:schemeClr val="accent1"/>
                </a:solidFill>
                <a:latin typeface="+mj-lt"/>
                <a:ea typeface="+mj-ea"/>
                <a:cs typeface="+mj-cs"/>
              </a:rPr>
              <a:t> y </a:t>
            </a:r>
            <a:r>
              <a:rPr lang="en-US" sz="1200" b="1" err="1">
                <a:solidFill>
                  <a:schemeClr val="accent1"/>
                </a:solidFill>
                <a:latin typeface="+mj-lt"/>
                <a:ea typeface="+mj-ea"/>
                <a:cs typeface="+mj-cs"/>
              </a:rPr>
              <a:t>débito</a:t>
            </a:r>
            <a:r>
              <a:rPr lang="en-US" sz="1200" b="1">
                <a:solidFill>
                  <a:schemeClr val="accent1"/>
                </a:solidFill>
                <a:latin typeface="+mj-lt"/>
                <a:ea typeface="+mj-ea"/>
                <a:cs typeface="+mj-cs"/>
              </a:rPr>
              <a:t> de </a:t>
            </a:r>
            <a:r>
              <a:rPr lang="en-US" sz="1200" b="1" err="1">
                <a:solidFill>
                  <a:schemeClr val="accent1"/>
                </a:solidFill>
                <a:latin typeface="+mj-lt"/>
                <a:ea typeface="+mj-ea"/>
                <a:cs typeface="+mj-cs"/>
              </a:rPr>
              <a:t>exportación</a:t>
            </a:r>
            <a:endParaRPr lang="en-US" sz="1200" b="1" err="1">
              <a:solidFill>
                <a:srgbClr val="4472C4"/>
              </a:solidFill>
              <a:latin typeface="Calibri Light"/>
              <a:ea typeface="Calibri Light"/>
              <a:cs typeface="Calibri Light"/>
            </a:endParaRPr>
          </a:p>
        </p:txBody>
      </p:sp>
      <p:sp>
        <p:nvSpPr>
          <p:cNvPr id="47" name="CaixaDeTexto 96">
            <a:extLst>
              <a:ext uri="{FF2B5EF4-FFF2-40B4-BE49-F238E27FC236}">
                <a16:creationId xmlns:a16="http://schemas.microsoft.com/office/drawing/2014/main" id="{57DC11C7-42A0-B680-E87F-1D772A7EB795}"/>
              </a:ext>
            </a:extLst>
          </p:cNvPr>
          <p:cNvSpPr txBox="1"/>
          <p:nvPr/>
        </p:nvSpPr>
        <p:spPr>
          <a:xfrm>
            <a:off x="7371138" y="3694973"/>
            <a:ext cx="1957455" cy="646331"/>
          </a:xfrm>
          <a:prstGeom prst="rect">
            <a:avLst/>
          </a:prstGeom>
          <a:noFill/>
        </p:spPr>
        <p:txBody>
          <a:bodyPr wrap="square" lIns="91440" tIns="45720" rIns="91440" bIns="45720" rtlCol="0" anchor="t">
            <a:spAutoFit/>
          </a:bodyPr>
          <a:lstStyle/>
          <a:p>
            <a:pPr defTabSz="914126">
              <a:defRPr/>
            </a:pPr>
            <a:r>
              <a:rPr lang="en-US" sz="1200" b="1" err="1">
                <a:solidFill>
                  <a:schemeClr val="accent1"/>
                </a:solidFill>
                <a:latin typeface="+mj-lt"/>
                <a:ea typeface="+mj-ea"/>
                <a:cs typeface="+mj-cs"/>
              </a:rPr>
              <a:t>Liquidación</a:t>
            </a:r>
            <a:r>
              <a:rPr lang="en-US" sz="1200" b="1">
                <a:solidFill>
                  <a:schemeClr val="accent1"/>
                </a:solidFill>
                <a:latin typeface="+mj-lt"/>
                <a:ea typeface="+mj-ea"/>
                <a:cs typeface="+mj-cs"/>
              </a:rPr>
              <a:t> de la </a:t>
            </a:r>
            <a:r>
              <a:rPr lang="en-US" sz="1200" b="1" err="1">
                <a:solidFill>
                  <a:schemeClr val="accent1"/>
                </a:solidFill>
                <a:latin typeface="+mj-lt"/>
                <a:ea typeface="+mj-ea"/>
                <a:cs typeface="+mj-cs"/>
              </a:rPr>
              <a:t>compra</a:t>
            </a:r>
            <a:r>
              <a:rPr lang="en-US" sz="1200" b="1">
                <a:solidFill>
                  <a:schemeClr val="accent1"/>
                </a:solidFill>
                <a:latin typeface="+mj-lt"/>
                <a:ea typeface="+mj-ea"/>
                <a:cs typeface="+mj-cs"/>
              </a:rPr>
              <a:t> de </a:t>
            </a:r>
            <a:r>
              <a:rPr lang="en-US" sz="1200" b="1" err="1">
                <a:solidFill>
                  <a:schemeClr val="accent1"/>
                </a:solidFill>
                <a:latin typeface="+mj-lt"/>
                <a:ea typeface="+mj-ea"/>
                <a:cs typeface="+mj-cs"/>
              </a:rPr>
              <a:t>bienes</a:t>
            </a:r>
            <a:r>
              <a:rPr lang="en-US" sz="1200" b="1">
                <a:solidFill>
                  <a:schemeClr val="accent1"/>
                </a:solidFill>
                <a:latin typeface="+mj-lt"/>
                <a:ea typeface="+mj-ea"/>
                <a:cs typeface="+mj-cs"/>
              </a:rPr>
              <a:t> y </a:t>
            </a:r>
            <a:r>
              <a:rPr lang="en-US" sz="1200" b="1" err="1">
                <a:solidFill>
                  <a:schemeClr val="accent1"/>
                </a:solidFill>
                <a:latin typeface="+mj-lt"/>
                <a:ea typeface="+mj-ea"/>
                <a:cs typeface="+mj-cs"/>
              </a:rPr>
              <a:t>prestación</a:t>
            </a:r>
            <a:r>
              <a:rPr lang="en-US" sz="1200" b="1">
                <a:solidFill>
                  <a:schemeClr val="accent1"/>
                </a:solidFill>
                <a:latin typeface="+mj-lt"/>
                <a:ea typeface="+mj-ea"/>
                <a:cs typeface="+mj-cs"/>
              </a:rPr>
              <a:t> de </a:t>
            </a:r>
            <a:r>
              <a:rPr lang="en-US" sz="1200" b="1" err="1">
                <a:solidFill>
                  <a:schemeClr val="accent1"/>
                </a:solidFill>
                <a:latin typeface="+mj-lt"/>
                <a:ea typeface="+mj-ea"/>
                <a:cs typeface="+mj-cs"/>
              </a:rPr>
              <a:t>servicios</a:t>
            </a:r>
            <a:endParaRPr lang="pt-PT" err="1">
              <a:solidFill>
                <a:schemeClr val="accent1"/>
              </a:solidFill>
              <a:ea typeface="+mj-ea"/>
              <a:cs typeface="+mj-cs"/>
            </a:endParaRPr>
          </a:p>
        </p:txBody>
      </p:sp>
      <p:sp>
        <p:nvSpPr>
          <p:cNvPr id="48" name="CaixaDeTexto 96">
            <a:extLst>
              <a:ext uri="{FF2B5EF4-FFF2-40B4-BE49-F238E27FC236}">
                <a16:creationId xmlns:a16="http://schemas.microsoft.com/office/drawing/2014/main" id="{7729EB35-95B4-DDBD-66B7-A09145972168}"/>
              </a:ext>
            </a:extLst>
          </p:cNvPr>
          <p:cNvSpPr txBox="1"/>
          <p:nvPr/>
        </p:nvSpPr>
        <p:spPr>
          <a:xfrm>
            <a:off x="7371138" y="4609812"/>
            <a:ext cx="1957455" cy="276927"/>
          </a:xfrm>
          <a:prstGeom prst="rect">
            <a:avLst/>
          </a:prstGeom>
          <a:noFill/>
        </p:spPr>
        <p:txBody>
          <a:bodyPr wrap="square" lIns="91440" tIns="45720" rIns="91440" bIns="45720" rtlCol="0" anchor="t">
            <a:spAutoFit/>
          </a:bodyPr>
          <a:lstStyle/>
          <a:p>
            <a:pPr defTabSz="914126">
              <a:defRPr/>
            </a:pPr>
            <a:r>
              <a:rPr lang="en-US" sz="1200" b="1">
                <a:solidFill>
                  <a:schemeClr val="accent1"/>
                </a:solidFill>
                <a:latin typeface="+mj-lt"/>
                <a:ea typeface="+mj-ea"/>
                <a:cs typeface="+mj-cs"/>
              </a:rPr>
              <a:t>Nota de </a:t>
            </a:r>
            <a:r>
              <a:rPr lang="en-US" sz="1200" b="1" err="1">
                <a:solidFill>
                  <a:schemeClr val="accent1"/>
                </a:solidFill>
                <a:latin typeface="+mj-lt"/>
                <a:ea typeface="+mj-ea"/>
                <a:cs typeface="+mj-cs"/>
              </a:rPr>
              <a:t>entrega</a:t>
            </a:r>
            <a:r>
              <a:rPr lang="en-US" sz="1200" b="1">
                <a:solidFill>
                  <a:schemeClr val="accent1"/>
                </a:solidFill>
                <a:latin typeface="+mj-lt"/>
                <a:ea typeface="+mj-ea"/>
                <a:cs typeface="+mj-cs"/>
              </a:rPr>
              <a:t> </a:t>
            </a:r>
            <a:r>
              <a:rPr lang="en-US" sz="1200" b="1" err="1">
                <a:solidFill>
                  <a:schemeClr val="accent1"/>
                </a:solidFill>
                <a:latin typeface="+mj-lt"/>
                <a:ea typeface="+mj-ea"/>
                <a:cs typeface="+mj-cs"/>
              </a:rPr>
              <a:t>electrónica</a:t>
            </a:r>
            <a:endParaRPr lang="pt-PT" err="1">
              <a:solidFill>
                <a:schemeClr val="accent1"/>
              </a:solidFill>
              <a:ea typeface="+mj-ea"/>
              <a:cs typeface="+mj-cs"/>
            </a:endParaRPr>
          </a:p>
        </p:txBody>
      </p:sp>
      <p:sp>
        <p:nvSpPr>
          <p:cNvPr id="49" name="CaixaDeTexto 96">
            <a:extLst>
              <a:ext uri="{FF2B5EF4-FFF2-40B4-BE49-F238E27FC236}">
                <a16:creationId xmlns:a16="http://schemas.microsoft.com/office/drawing/2014/main" id="{ED6081EA-DFFD-F8D9-5E1E-0EB59C286987}"/>
              </a:ext>
            </a:extLst>
          </p:cNvPr>
          <p:cNvSpPr txBox="1"/>
          <p:nvPr/>
        </p:nvSpPr>
        <p:spPr>
          <a:xfrm>
            <a:off x="7383694" y="5213665"/>
            <a:ext cx="1779190" cy="461665"/>
          </a:xfrm>
          <a:prstGeom prst="rect">
            <a:avLst/>
          </a:prstGeom>
          <a:noFill/>
        </p:spPr>
        <p:txBody>
          <a:bodyPr wrap="square" lIns="91440" tIns="45720" rIns="91440" bIns="45720" rtlCol="0" anchor="t">
            <a:spAutoFit/>
          </a:bodyPr>
          <a:lstStyle/>
          <a:p>
            <a:pPr defTabSz="914126">
              <a:defRPr/>
            </a:pPr>
            <a:r>
              <a:rPr lang="en-US" sz="1200" b="1" err="1">
                <a:solidFill>
                  <a:schemeClr val="accent1"/>
                </a:solidFill>
                <a:latin typeface="+mj-lt"/>
                <a:ea typeface="+mj-ea"/>
                <a:cs typeface="+mj-cs"/>
              </a:rPr>
              <a:t>Certificado</a:t>
            </a:r>
            <a:r>
              <a:rPr lang="en-US" sz="1200" b="1">
                <a:solidFill>
                  <a:schemeClr val="accent1"/>
                </a:solidFill>
                <a:latin typeface="+mj-lt"/>
                <a:ea typeface="+mj-ea"/>
                <a:cs typeface="+mj-cs"/>
              </a:rPr>
              <a:t> de </a:t>
            </a:r>
            <a:r>
              <a:rPr lang="en-US" sz="1200" b="1" err="1">
                <a:solidFill>
                  <a:schemeClr val="accent1"/>
                </a:solidFill>
                <a:latin typeface="+mj-lt"/>
                <a:ea typeface="+mj-ea"/>
                <a:cs typeface="+mj-cs"/>
              </a:rPr>
              <a:t>retención</a:t>
            </a:r>
            <a:r>
              <a:rPr lang="en-US" sz="1200" b="1">
                <a:solidFill>
                  <a:schemeClr val="accent1"/>
                </a:solidFill>
                <a:latin typeface="+mj-lt"/>
                <a:ea typeface="+mj-ea"/>
                <a:cs typeface="+mj-cs"/>
              </a:rPr>
              <a:t> de </a:t>
            </a:r>
            <a:r>
              <a:rPr lang="en-US" sz="1200" b="1" err="1">
                <a:solidFill>
                  <a:schemeClr val="accent1"/>
                </a:solidFill>
                <a:latin typeface="+mj-lt"/>
                <a:ea typeface="+mj-ea"/>
                <a:cs typeface="+mj-cs"/>
              </a:rPr>
              <a:t>compras</a:t>
            </a:r>
            <a:endParaRPr lang="pt-PT" err="1">
              <a:solidFill>
                <a:schemeClr val="accent1"/>
              </a:solidFill>
              <a:ea typeface="+mj-ea"/>
              <a:cs typeface="+mj-cs"/>
            </a:endParaRPr>
          </a:p>
        </p:txBody>
      </p:sp>
      <p:sp>
        <p:nvSpPr>
          <p:cNvPr id="50" name="CaixaDeTexto 96">
            <a:extLst>
              <a:ext uri="{FF2B5EF4-FFF2-40B4-BE49-F238E27FC236}">
                <a16:creationId xmlns:a16="http://schemas.microsoft.com/office/drawing/2014/main" id="{34511D05-89A9-7E1C-E293-9DA1B49A29A6}"/>
              </a:ext>
            </a:extLst>
          </p:cNvPr>
          <p:cNvSpPr txBox="1"/>
          <p:nvPr/>
        </p:nvSpPr>
        <p:spPr>
          <a:xfrm>
            <a:off x="863421" y="5240114"/>
            <a:ext cx="1957455" cy="276999"/>
          </a:xfrm>
          <a:prstGeom prst="rect">
            <a:avLst/>
          </a:prstGeom>
          <a:noFill/>
        </p:spPr>
        <p:txBody>
          <a:bodyPr wrap="square" lIns="91440" tIns="45720" rIns="91440" bIns="45720" rtlCol="0" anchor="t">
            <a:spAutoFit/>
          </a:bodyPr>
          <a:lstStyle/>
          <a:p>
            <a:pPr defTabSz="914126">
              <a:defRPr/>
            </a:pPr>
            <a:r>
              <a:rPr lang="en-US" sz="1200" b="1">
                <a:solidFill>
                  <a:schemeClr val="accent1"/>
                </a:solidFill>
                <a:latin typeface="+mj-lt"/>
                <a:ea typeface="+mj-ea"/>
                <a:cs typeface="+mj-cs"/>
              </a:rPr>
              <a:t>Factura </a:t>
            </a:r>
            <a:r>
              <a:rPr lang="en-US" sz="1200" b="1" err="1">
                <a:solidFill>
                  <a:schemeClr val="accent1"/>
                </a:solidFill>
                <a:latin typeface="+mj-lt"/>
                <a:ea typeface="+mj-ea"/>
                <a:cs typeface="+mj-cs"/>
              </a:rPr>
              <a:t>complementaria</a:t>
            </a:r>
            <a:endParaRPr lang="pt-PT" err="1">
              <a:solidFill>
                <a:schemeClr val="accent1"/>
              </a:solidFill>
              <a:ea typeface="+mj-ea"/>
              <a:cs typeface="+mj-cs"/>
            </a:endParaRPr>
          </a:p>
        </p:txBody>
      </p:sp>
      <p:pic>
        <p:nvPicPr>
          <p:cNvPr id="52" name="Image 2" descr="preencoded.png">
            <a:extLst>
              <a:ext uri="{FF2B5EF4-FFF2-40B4-BE49-F238E27FC236}">
                <a16:creationId xmlns:a16="http://schemas.microsoft.com/office/drawing/2014/main" id="{331B1B10-C307-D5F3-7729-865459621B9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06672" y="1233477"/>
            <a:ext cx="3113549" cy="66675"/>
          </a:xfrm>
          <a:prstGeom prst="rect">
            <a:avLst/>
          </a:prstGeom>
        </p:spPr>
      </p:pic>
      <p:sp>
        <p:nvSpPr>
          <p:cNvPr id="2" name="CaixaDeTexto 77">
            <a:extLst>
              <a:ext uri="{FF2B5EF4-FFF2-40B4-BE49-F238E27FC236}">
                <a16:creationId xmlns:a16="http://schemas.microsoft.com/office/drawing/2014/main" id="{1DA58D43-0808-03F5-7FD2-1BE68E3F78B9}"/>
              </a:ext>
            </a:extLst>
          </p:cNvPr>
          <p:cNvSpPr txBox="1"/>
          <p:nvPr/>
        </p:nvSpPr>
        <p:spPr>
          <a:xfrm>
            <a:off x="9537743" y="1941401"/>
            <a:ext cx="1957455" cy="276999"/>
          </a:xfrm>
          <a:prstGeom prst="rect">
            <a:avLst/>
          </a:prstGeom>
          <a:solidFill>
            <a:srgbClr val="0070C0">
              <a:alpha val="80000"/>
            </a:srgbClr>
          </a:solidFill>
        </p:spPr>
        <p:txBody>
          <a:bodyPr wrap="square" rtlCol="0">
            <a:spAutoFit/>
          </a:bodyPr>
          <a:lstStyle/>
          <a:p>
            <a:pPr algn="ctr" defTabSz="914126">
              <a:defRPr/>
            </a:pPr>
            <a:r>
              <a:rPr lang="en-US" sz="1200" b="1">
                <a:solidFill>
                  <a:schemeClr val="bg1"/>
                </a:solidFill>
                <a:latin typeface="Roboto Light" pitchFamily="2" charset="0"/>
                <a:ea typeface="Roboto Light" pitchFamily="2" charset="0"/>
              </a:rPr>
              <a:t>PARAGUAY </a:t>
            </a:r>
          </a:p>
        </p:txBody>
      </p:sp>
      <p:sp>
        <p:nvSpPr>
          <p:cNvPr id="3" name="CaixaDeTexto 81">
            <a:extLst>
              <a:ext uri="{FF2B5EF4-FFF2-40B4-BE49-F238E27FC236}">
                <a16:creationId xmlns:a16="http://schemas.microsoft.com/office/drawing/2014/main" id="{AE964A47-546A-47A8-FFAB-49EAFADF149C}"/>
              </a:ext>
            </a:extLst>
          </p:cNvPr>
          <p:cNvSpPr txBox="1"/>
          <p:nvPr/>
        </p:nvSpPr>
        <p:spPr>
          <a:xfrm>
            <a:off x="9569644" y="2442561"/>
            <a:ext cx="1957455" cy="461665"/>
          </a:xfrm>
          <a:prstGeom prst="rect">
            <a:avLst/>
          </a:prstGeom>
          <a:noFill/>
        </p:spPr>
        <p:txBody>
          <a:bodyPr wrap="square" lIns="91440" tIns="45720" rIns="91440" bIns="45720" rtlCol="0" anchor="t">
            <a:spAutoFit/>
          </a:bodyPr>
          <a:lstStyle/>
          <a:p>
            <a:pPr defTabSz="914126">
              <a:defRPr/>
            </a:pPr>
            <a:r>
              <a:rPr lang="en-US" sz="1200" b="1">
                <a:solidFill>
                  <a:schemeClr val="accent1"/>
                </a:solidFill>
                <a:latin typeface="+mj-lt"/>
                <a:ea typeface="+mj-ea"/>
                <a:cs typeface="+mj-cs"/>
              </a:rPr>
              <a:t>Factura del </a:t>
            </a:r>
            <a:r>
              <a:rPr lang="en-US" sz="1200" b="1" err="1">
                <a:solidFill>
                  <a:schemeClr val="accent1"/>
                </a:solidFill>
                <a:latin typeface="+mj-lt"/>
                <a:ea typeface="+mj-ea"/>
                <a:cs typeface="+mj-cs"/>
              </a:rPr>
              <a:t>cliente</a:t>
            </a:r>
            <a:r>
              <a:rPr lang="en-US" sz="1200" b="1">
                <a:solidFill>
                  <a:schemeClr val="accent1"/>
                </a:solidFill>
                <a:latin typeface="+mj-lt"/>
                <a:ea typeface="+mj-ea"/>
                <a:cs typeface="+mj-cs"/>
              </a:rPr>
              <a:t> </a:t>
            </a:r>
            <a:endParaRPr lang="en-US" sz="1200">
              <a:solidFill>
                <a:schemeClr val="accent1"/>
              </a:solidFill>
              <a:latin typeface="+mj-lt"/>
              <a:ea typeface="+mj-ea"/>
              <a:cs typeface="+mj-cs"/>
            </a:endParaRPr>
          </a:p>
          <a:p>
            <a:pPr defTabSz="914126">
              <a:defRPr/>
            </a:pPr>
            <a:endParaRPr lang="en-US" sz="1200" b="1">
              <a:solidFill>
                <a:schemeClr val="accent1"/>
              </a:solidFill>
              <a:latin typeface="+mj-lt"/>
              <a:ea typeface="Calibri Light"/>
              <a:cs typeface="Calibri Light"/>
            </a:endParaRPr>
          </a:p>
        </p:txBody>
      </p:sp>
      <p:sp>
        <p:nvSpPr>
          <p:cNvPr id="22" name="CaixaDeTexto 81">
            <a:extLst>
              <a:ext uri="{FF2B5EF4-FFF2-40B4-BE49-F238E27FC236}">
                <a16:creationId xmlns:a16="http://schemas.microsoft.com/office/drawing/2014/main" id="{8B78F012-3BE6-10F0-2E8C-A4405E1B823A}"/>
              </a:ext>
            </a:extLst>
          </p:cNvPr>
          <p:cNvSpPr txBox="1"/>
          <p:nvPr/>
        </p:nvSpPr>
        <p:spPr>
          <a:xfrm>
            <a:off x="9569644" y="3152073"/>
            <a:ext cx="1957455" cy="276927"/>
          </a:xfrm>
          <a:prstGeom prst="rect">
            <a:avLst/>
          </a:prstGeom>
          <a:noFill/>
        </p:spPr>
        <p:txBody>
          <a:bodyPr wrap="square" lIns="91440" tIns="45720" rIns="91440" bIns="45720" rtlCol="0" anchor="t">
            <a:spAutoFit/>
          </a:bodyPr>
          <a:lstStyle/>
          <a:p>
            <a:pPr defTabSz="914126">
              <a:defRPr/>
            </a:pPr>
            <a:r>
              <a:rPr lang="en-US" sz="1200" b="1" err="1">
                <a:solidFill>
                  <a:schemeClr val="accent1"/>
                </a:solidFill>
                <a:latin typeface="+mj-lt"/>
                <a:ea typeface="+mj-ea"/>
                <a:cs typeface="+mj-cs"/>
              </a:rPr>
              <a:t>Autofacturación</a:t>
            </a:r>
            <a:r>
              <a:rPr lang="en-US" sz="1200" b="1">
                <a:solidFill>
                  <a:schemeClr val="accent1"/>
                </a:solidFill>
                <a:latin typeface="+mj-lt"/>
                <a:ea typeface="+mj-ea"/>
                <a:cs typeface="+mj-cs"/>
              </a:rPr>
              <a:t> </a:t>
            </a:r>
            <a:endParaRPr lang="pt-PT">
              <a:solidFill>
                <a:schemeClr val="accent1"/>
              </a:solidFill>
              <a:ea typeface="+mj-ea"/>
              <a:cs typeface="+mj-cs"/>
            </a:endParaRPr>
          </a:p>
        </p:txBody>
      </p:sp>
      <p:sp>
        <p:nvSpPr>
          <p:cNvPr id="23" name="CaixaDeTexto 81">
            <a:extLst>
              <a:ext uri="{FF2B5EF4-FFF2-40B4-BE49-F238E27FC236}">
                <a16:creationId xmlns:a16="http://schemas.microsoft.com/office/drawing/2014/main" id="{BA3CE6B4-1CF5-7265-13EC-7308A6039BDC}"/>
              </a:ext>
            </a:extLst>
          </p:cNvPr>
          <p:cNvSpPr txBox="1"/>
          <p:nvPr/>
        </p:nvSpPr>
        <p:spPr>
          <a:xfrm>
            <a:off x="9537741" y="3876442"/>
            <a:ext cx="1957455" cy="276999"/>
          </a:xfrm>
          <a:prstGeom prst="rect">
            <a:avLst/>
          </a:prstGeom>
          <a:noFill/>
        </p:spPr>
        <p:txBody>
          <a:bodyPr wrap="square" lIns="91440" tIns="45720" rIns="91440" bIns="45720" rtlCol="0" anchor="t">
            <a:spAutoFit/>
          </a:bodyPr>
          <a:lstStyle/>
          <a:p>
            <a:pPr defTabSz="914126">
              <a:defRPr/>
            </a:pPr>
            <a:r>
              <a:rPr lang="en-US" sz="1200" b="1">
                <a:solidFill>
                  <a:schemeClr val="accent1"/>
                </a:solidFill>
                <a:latin typeface="+mj-lt"/>
                <a:ea typeface="+mj-ea"/>
                <a:cs typeface="+mj-cs"/>
              </a:rPr>
              <a:t>Nota de </a:t>
            </a:r>
            <a:r>
              <a:rPr lang="en-US" sz="1200" b="1" err="1">
                <a:solidFill>
                  <a:schemeClr val="accent1"/>
                </a:solidFill>
                <a:latin typeface="+mj-lt"/>
                <a:ea typeface="+mj-ea"/>
                <a:cs typeface="+mj-cs"/>
              </a:rPr>
              <a:t>débito</a:t>
            </a:r>
            <a:r>
              <a:rPr lang="en-US" sz="1200" b="1">
                <a:solidFill>
                  <a:schemeClr val="accent1"/>
                </a:solidFill>
                <a:latin typeface="+mj-lt"/>
                <a:ea typeface="+mj-ea"/>
                <a:cs typeface="+mj-cs"/>
              </a:rPr>
              <a:t> y </a:t>
            </a:r>
            <a:r>
              <a:rPr lang="en-US" sz="1200" b="1" err="1">
                <a:solidFill>
                  <a:schemeClr val="accent1"/>
                </a:solidFill>
                <a:latin typeface="+mj-lt"/>
                <a:ea typeface="+mj-ea"/>
                <a:cs typeface="+mj-cs"/>
              </a:rPr>
              <a:t>crédito</a:t>
            </a:r>
            <a:endParaRPr lang="pt-PT" err="1">
              <a:solidFill>
                <a:schemeClr val="accent1"/>
              </a:solidFill>
              <a:ea typeface="+mj-ea"/>
              <a:cs typeface="+mj-cs"/>
            </a:endParaRPr>
          </a:p>
        </p:txBody>
      </p:sp>
      <p:sp>
        <p:nvSpPr>
          <p:cNvPr id="24" name="CaixaDeTexto 81">
            <a:extLst>
              <a:ext uri="{FF2B5EF4-FFF2-40B4-BE49-F238E27FC236}">
                <a16:creationId xmlns:a16="http://schemas.microsoft.com/office/drawing/2014/main" id="{B507CF86-2AD3-B231-9F81-A9E2BDDA374C}"/>
              </a:ext>
            </a:extLst>
          </p:cNvPr>
          <p:cNvSpPr txBox="1"/>
          <p:nvPr/>
        </p:nvSpPr>
        <p:spPr>
          <a:xfrm>
            <a:off x="9566892" y="4548161"/>
            <a:ext cx="1957455" cy="461665"/>
          </a:xfrm>
          <a:prstGeom prst="rect">
            <a:avLst/>
          </a:prstGeom>
          <a:noFill/>
        </p:spPr>
        <p:txBody>
          <a:bodyPr wrap="square" lIns="91440" tIns="45720" rIns="91440" bIns="45720" rtlCol="0" anchor="t">
            <a:spAutoFit/>
          </a:bodyPr>
          <a:lstStyle/>
          <a:p>
            <a:pPr defTabSz="914126">
              <a:defRPr/>
            </a:pPr>
            <a:r>
              <a:rPr lang="en-US" sz="1200" b="1">
                <a:solidFill>
                  <a:schemeClr val="accent1"/>
                </a:solidFill>
                <a:latin typeface="+mj-lt"/>
                <a:ea typeface="+mj-ea"/>
                <a:cs typeface="+mj-cs"/>
              </a:rPr>
              <a:t>Nota de </a:t>
            </a:r>
            <a:r>
              <a:rPr lang="en-US" sz="1200" b="1" err="1">
                <a:solidFill>
                  <a:schemeClr val="accent1"/>
                </a:solidFill>
                <a:latin typeface="+mj-lt"/>
                <a:ea typeface="+mj-ea"/>
                <a:cs typeface="+mj-cs"/>
              </a:rPr>
              <a:t>entrega</a:t>
            </a:r>
            <a:r>
              <a:rPr lang="en-US" sz="1200" b="1">
                <a:solidFill>
                  <a:schemeClr val="accent1"/>
                </a:solidFill>
                <a:latin typeface="+mj-lt"/>
                <a:ea typeface="+mj-ea"/>
                <a:cs typeface="+mj-cs"/>
              </a:rPr>
              <a:t> </a:t>
            </a:r>
            <a:r>
              <a:rPr lang="en-US" sz="1200" b="1" err="1">
                <a:solidFill>
                  <a:schemeClr val="accent1"/>
                </a:solidFill>
                <a:latin typeface="+mj-lt"/>
                <a:ea typeface="+mj-ea"/>
                <a:cs typeface="+mj-cs"/>
              </a:rPr>
              <a:t>electrónica</a:t>
            </a:r>
            <a:endParaRPr lang="en-US" sz="1200" err="1">
              <a:solidFill>
                <a:schemeClr val="accent1"/>
              </a:solidFill>
              <a:latin typeface="+mj-lt"/>
              <a:ea typeface="+mj-ea"/>
              <a:cs typeface="+mj-cs"/>
            </a:endParaRPr>
          </a:p>
          <a:p>
            <a:pPr defTabSz="914126">
              <a:defRPr/>
            </a:pPr>
            <a:endParaRPr lang="en-US" sz="1200" b="1">
              <a:solidFill>
                <a:schemeClr val="accent1"/>
              </a:solidFill>
              <a:latin typeface="+mj-lt"/>
              <a:ea typeface="Calibri Light"/>
              <a:cs typeface="Calibri Light"/>
            </a:endParaRPr>
          </a:p>
        </p:txBody>
      </p:sp>
    </p:spTree>
    <p:extLst>
      <p:ext uri="{BB962C8B-B14F-4D97-AF65-F5344CB8AC3E}">
        <p14:creationId xmlns:p14="http://schemas.microsoft.com/office/powerpoint/2010/main" val="2387028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A93151B4-AE9C-4155-9F76-138F0797A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4" descr="Text, logo&#10;&#10;Description automatically generated">
            <a:extLst>
              <a:ext uri="{FF2B5EF4-FFF2-40B4-BE49-F238E27FC236}">
                <a16:creationId xmlns:a16="http://schemas.microsoft.com/office/drawing/2014/main" id="{C4C1C53D-A1E2-464C-0612-1D02DFB42FB4}"/>
              </a:ext>
            </a:extLst>
          </p:cNvPr>
          <p:cNvPicPr>
            <a:picLocks noChangeAspect="1"/>
          </p:cNvPicPr>
          <p:nvPr/>
        </p:nvPicPr>
        <p:blipFill>
          <a:blip r:embed="rId3"/>
          <a:stretch>
            <a:fillRect/>
          </a:stretch>
        </p:blipFill>
        <p:spPr>
          <a:xfrm>
            <a:off x="2214284" y="2301068"/>
            <a:ext cx="8122023" cy="2255863"/>
          </a:xfrm>
          <a:prstGeom prst="rect">
            <a:avLst/>
          </a:prstGeom>
        </p:spPr>
      </p:pic>
      <p:sp>
        <p:nvSpPr>
          <p:cNvPr id="2" name="TextBox 9">
            <a:extLst>
              <a:ext uri="{FF2B5EF4-FFF2-40B4-BE49-F238E27FC236}">
                <a16:creationId xmlns:a16="http://schemas.microsoft.com/office/drawing/2014/main" id="{13505D8C-7C69-88FA-A39E-51DA1076D3CE}"/>
              </a:ext>
            </a:extLst>
          </p:cNvPr>
          <p:cNvSpPr txBox="1"/>
          <p:nvPr/>
        </p:nvSpPr>
        <p:spPr>
          <a:xfrm>
            <a:off x="2416709" y="3893093"/>
            <a:ext cx="7910812" cy="41549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r>
              <a:rPr lang="en-US" sz="1050">
                <a:solidFill>
                  <a:srgbClr val="FFFFFF"/>
                </a:solidFill>
                <a:latin typeface="Century Gothic"/>
                <a:ea typeface="Roboto Light"/>
                <a:cs typeface="Roboto Light"/>
              </a:rPr>
              <a:t>El socio del ecosistema SAP “Best in Class” que ofrece servicios estratégicos de consultoría SAP de extremo a extremo.</a:t>
            </a:r>
            <a:endParaRPr lang="pt-PT">
              <a:latin typeface="Century Gothic"/>
            </a:endParaRPr>
          </a:p>
          <a:p>
            <a:pPr defTabSz="914446">
              <a:defRPr/>
            </a:pPr>
            <a:endParaRPr lang="en-US" sz="1050">
              <a:solidFill>
                <a:srgbClr val="FFFFFF"/>
              </a:solidFill>
              <a:latin typeface="Century Gothic" panose="020B0502020202020204" pitchFamily="34" charset="0"/>
              <a:ea typeface="Roboto Light"/>
              <a:cs typeface="Roboto Light"/>
            </a:endParaRPr>
          </a:p>
        </p:txBody>
      </p:sp>
      <p:grpSp>
        <p:nvGrpSpPr>
          <p:cNvPr id="14" name="Agrupar 13">
            <a:extLst>
              <a:ext uri="{FF2B5EF4-FFF2-40B4-BE49-F238E27FC236}">
                <a16:creationId xmlns:a16="http://schemas.microsoft.com/office/drawing/2014/main" id="{C390B9C0-6F9A-7181-B884-5E324BA894D1}"/>
              </a:ext>
            </a:extLst>
          </p:cNvPr>
          <p:cNvGrpSpPr/>
          <p:nvPr/>
        </p:nvGrpSpPr>
        <p:grpSpPr>
          <a:xfrm>
            <a:off x="566739" y="5441273"/>
            <a:ext cx="11109325" cy="830997"/>
            <a:chOff x="566738" y="5689600"/>
            <a:chExt cx="11109325" cy="830997"/>
          </a:xfrm>
        </p:grpSpPr>
        <p:sp>
          <p:nvSpPr>
            <p:cNvPr id="6" name="TextBox 9">
              <a:extLst>
                <a:ext uri="{FF2B5EF4-FFF2-40B4-BE49-F238E27FC236}">
                  <a16:creationId xmlns:a16="http://schemas.microsoft.com/office/drawing/2014/main" id="{534BD7A1-5435-5ABB-2ECE-4B4943668195}"/>
                </a:ext>
              </a:extLst>
            </p:cNvPr>
            <p:cNvSpPr txBox="1"/>
            <p:nvPr/>
          </p:nvSpPr>
          <p:spPr>
            <a:xfrm>
              <a:off x="566738" y="5689600"/>
              <a:ext cx="1397000"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r>
                <a:rPr lang="en-US" sz="800" b="1">
                  <a:solidFill>
                    <a:srgbClr val="FFFFFF"/>
                  </a:solidFill>
                  <a:latin typeface="Century Gothic" panose="020B0502020202020204" pitchFamily="34" charset="0"/>
                  <a:ea typeface="Roboto"/>
                  <a:cs typeface="Roboto"/>
                </a:rPr>
                <a:t>MAIN OFFICE</a:t>
              </a:r>
            </a:p>
            <a:p>
              <a:pPr defTabSz="914446">
                <a:defRPr/>
              </a:pPr>
              <a:r>
                <a:rPr lang="en-US" sz="800">
                  <a:solidFill>
                    <a:srgbClr val="FFFFFF"/>
                  </a:solidFill>
                  <a:latin typeface="Century Gothic" panose="020B0502020202020204" pitchFamily="34" charset="0"/>
                  <a:ea typeface="Roboto Light"/>
                  <a:cs typeface="Roboto Light"/>
                </a:rPr>
                <a:t>801 Brickell Avenue - 8th Floor</a:t>
              </a:r>
            </a:p>
            <a:p>
              <a:pPr defTabSz="914446">
                <a:defRPr/>
              </a:pPr>
              <a:r>
                <a:rPr lang="en-US" sz="800">
                  <a:solidFill>
                    <a:srgbClr val="FFFFFF"/>
                  </a:solidFill>
                  <a:latin typeface="Century Gothic" panose="020B0502020202020204" pitchFamily="34" charset="0"/>
                  <a:ea typeface="Roboto Light"/>
                  <a:cs typeface="Roboto Light"/>
                </a:rPr>
                <a:t>Miami, Florida 33131</a:t>
              </a:r>
            </a:p>
          </p:txBody>
        </p:sp>
        <p:sp>
          <p:nvSpPr>
            <p:cNvPr id="7" name="TextBox 9">
              <a:extLst>
                <a:ext uri="{FF2B5EF4-FFF2-40B4-BE49-F238E27FC236}">
                  <a16:creationId xmlns:a16="http://schemas.microsoft.com/office/drawing/2014/main" id="{75E470A7-4C34-646B-E58B-EA702FC1BEAB}"/>
                </a:ext>
              </a:extLst>
            </p:cNvPr>
            <p:cNvSpPr txBox="1"/>
            <p:nvPr/>
          </p:nvSpPr>
          <p:spPr>
            <a:xfrm>
              <a:off x="10279063" y="5689600"/>
              <a:ext cx="1397000"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r>
                <a:rPr lang="pt-BR" sz="800" b="1">
                  <a:solidFill>
                    <a:srgbClr val="FFFFFF"/>
                  </a:solidFill>
                  <a:latin typeface="Century Gothic" panose="020B0502020202020204" pitchFamily="34" charset="0"/>
                  <a:ea typeface="Roboto"/>
                  <a:cs typeface="Roboto"/>
                </a:rPr>
                <a:t>BRAZIL OFFICE</a:t>
              </a:r>
            </a:p>
            <a:p>
              <a:pPr defTabSz="914446">
                <a:defRPr/>
              </a:pPr>
              <a:r>
                <a:rPr lang="pt-BR" sz="800">
                  <a:solidFill>
                    <a:srgbClr val="FFFFFF"/>
                  </a:solidFill>
                  <a:latin typeface="Century Gothic" panose="020B0502020202020204" pitchFamily="34" charset="0"/>
                  <a:ea typeface="Roboto"/>
                  <a:cs typeface="Roboto"/>
                </a:rPr>
                <a:t>Avenida das Nações Unidas, 14171, 15º andar</a:t>
              </a:r>
            </a:p>
            <a:p>
              <a:pPr defTabSz="914446">
                <a:defRPr/>
              </a:pPr>
              <a:r>
                <a:rPr lang="pt-BR" sz="800">
                  <a:solidFill>
                    <a:srgbClr val="FFFFFF"/>
                  </a:solidFill>
                  <a:latin typeface="Century Gothic" panose="020B0502020202020204" pitchFamily="34" charset="0"/>
                  <a:ea typeface="Roboto"/>
                  <a:cs typeface="Roboto"/>
                </a:rPr>
                <a:t>Morumbi</a:t>
              </a:r>
            </a:p>
            <a:p>
              <a:pPr defTabSz="914446">
                <a:defRPr/>
              </a:pPr>
              <a:r>
                <a:rPr lang="pt-BR" sz="800">
                  <a:solidFill>
                    <a:srgbClr val="FFFFFF"/>
                  </a:solidFill>
                  <a:latin typeface="Century Gothic" panose="020B0502020202020204" pitchFamily="34" charset="0"/>
                  <a:ea typeface="Roboto"/>
                  <a:cs typeface="Roboto"/>
                </a:rPr>
                <a:t>CEP 04794-000</a:t>
              </a:r>
              <a:endParaRPr lang="pt-BR">
                <a:solidFill>
                  <a:srgbClr val="FFFFFF"/>
                </a:solidFill>
                <a:latin typeface="Calibri" panose="020F0502020204030204"/>
              </a:endParaRPr>
            </a:p>
            <a:p>
              <a:pPr defTabSz="914446">
                <a:defRPr/>
              </a:pPr>
              <a:r>
                <a:rPr lang="pt-BR" sz="800">
                  <a:solidFill>
                    <a:srgbClr val="FFFFFF"/>
                  </a:solidFill>
                  <a:latin typeface="Century Gothic" panose="020B0502020202020204" pitchFamily="34" charset="0"/>
                  <a:ea typeface="Roboto"/>
                  <a:cs typeface="Roboto"/>
                </a:rPr>
                <a:t>São Paulo/SP - </a:t>
              </a:r>
              <a:r>
                <a:rPr lang="pt-BR" sz="800" err="1">
                  <a:solidFill>
                    <a:srgbClr val="FFFFFF"/>
                  </a:solidFill>
                  <a:latin typeface="Century Gothic" panose="020B0502020202020204" pitchFamily="34" charset="0"/>
                  <a:ea typeface="Roboto"/>
                  <a:cs typeface="Roboto"/>
                </a:rPr>
                <a:t>Brazil</a:t>
              </a:r>
              <a:endParaRPr lang="pt-BR" sz="800">
                <a:solidFill>
                  <a:srgbClr val="FFFFFF"/>
                </a:solidFill>
                <a:latin typeface="Century Gothic" panose="020B0502020202020204" pitchFamily="34" charset="0"/>
                <a:ea typeface="Roboto"/>
                <a:cs typeface="Roboto"/>
              </a:endParaRPr>
            </a:p>
          </p:txBody>
        </p:sp>
        <p:sp>
          <p:nvSpPr>
            <p:cNvPr id="8" name="TextBox 9">
              <a:extLst>
                <a:ext uri="{FF2B5EF4-FFF2-40B4-BE49-F238E27FC236}">
                  <a16:creationId xmlns:a16="http://schemas.microsoft.com/office/drawing/2014/main" id="{05A66725-9C0F-3D98-FCDC-B4422A2A9FD3}"/>
                </a:ext>
              </a:extLst>
            </p:cNvPr>
            <p:cNvSpPr txBox="1"/>
            <p:nvPr/>
          </p:nvSpPr>
          <p:spPr>
            <a:xfrm>
              <a:off x="8891588" y="5689600"/>
              <a:ext cx="1397000"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r>
                <a:rPr lang="es-ES" sz="800" b="1">
                  <a:solidFill>
                    <a:srgbClr val="FFFFFF"/>
                  </a:solidFill>
                  <a:latin typeface="Century Gothic" panose="020B0502020202020204" pitchFamily="34" charset="0"/>
                  <a:ea typeface="Roboto Light"/>
                  <a:cs typeface="Roboto Light"/>
                </a:rPr>
                <a:t>MONTERREY  OFFICE</a:t>
              </a:r>
            </a:p>
            <a:p>
              <a:pPr defTabSz="914446">
                <a:defRPr/>
              </a:pPr>
              <a:r>
                <a:rPr lang="es-ES" sz="800">
                  <a:solidFill>
                    <a:srgbClr val="FFFFFF"/>
                  </a:solidFill>
                  <a:latin typeface="Century Gothic" panose="020B0502020202020204" pitchFamily="34" charset="0"/>
                  <a:ea typeface="Roboto Light"/>
                  <a:cs typeface="Roboto Light"/>
                </a:rPr>
                <a:t>Calle Virgilio </a:t>
              </a:r>
              <a:r>
                <a:rPr lang="es-ES" sz="800" err="1">
                  <a:solidFill>
                    <a:srgbClr val="FFFFFF"/>
                  </a:solidFill>
                  <a:latin typeface="Century Gothic" panose="020B0502020202020204" pitchFamily="34" charset="0"/>
                  <a:ea typeface="Roboto Light"/>
                  <a:cs typeface="Roboto Light"/>
                </a:rPr>
                <a:t>Graza</a:t>
              </a:r>
              <a:r>
                <a:rPr lang="es-ES" sz="800">
                  <a:solidFill>
                    <a:srgbClr val="FFFFFF"/>
                  </a:solidFill>
                  <a:latin typeface="Century Gothic" panose="020B0502020202020204" pitchFamily="34" charset="0"/>
                  <a:ea typeface="Roboto Light"/>
                  <a:cs typeface="Roboto Light"/>
                </a:rPr>
                <a:t>, No. 209</a:t>
              </a:r>
            </a:p>
            <a:p>
              <a:pPr defTabSz="914446">
                <a:defRPr/>
              </a:pPr>
              <a:r>
                <a:rPr lang="es-ES" sz="800">
                  <a:solidFill>
                    <a:srgbClr val="FFFFFF"/>
                  </a:solidFill>
                  <a:latin typeface="Century Gothic" panose="020B0502020202020204" pitchFamily="34" charset="0"/>
                  <a:ea typeface="Roboto Light"/>
                  <a:cs typeface="Roboto Light"/>
                </a:rPr>
                <a:t>Monterrey, Nuevo </a:t>
              </a:r>
              <a:endParaRPr lang="es-ES" sz="800">
                <a:solidFill>
                  <a:srgbClr val="FFFFFF"/>
                </a:solidFill>
                <a:latin typeface="Century Gothic" panose="020B0502020202020204" pitchFamily="34" charset="0"/>
                <a:ea typeface="Roboto Light" panose="02000000000000000000" pitchFamily="2" charset="0"/>
                <a:cs typeface="Roboto Light" panose="02000000000000000000" pitchFamily="2" charset="0"/>
              </a:endParaRPr>
            </a:p>
            <a:p>
              <a:pPr defTabSz="914446">
                <a:defRPr/>
              </a:pPr>
              <a:r>
                <a:rPr lang="es-ES" sz="800" err="1">
                  <a:solidFill>
                    <a:srgbClr val="FFFFFF"/>
                  </a:solidFill>
                  <a:latin typeface="Century Gothic" panose="020B0502020202020204" pitchFamily="34" charset="0"/>
                  <a:ea typeface="Roboto Light"/>
                  <a:cs typeface="Roboto Light"/>
                </a:rPr>
                <a:t>Leon</a:t>
              </a:r>
              <a:r>
                <a:rPr lang="es-ES" sz="800">
                  <a:solidFill>
                    <a:srgbClr val="FFFFFF"/>
                  </a:solidFill>
                  <a:latin typeface="Century Gothic" panose="020B0502020202020204" pitchFamily="34" charset="0"/>
                  <a:ea typeface="Roboto Light"/>
                  <a:cs typeface="Roboto Light"/>
                </a:rPr>
                <a:t> - </a:t>
              </a:r>
              <a:r>
                <a:rPr lang="es-ES" sz="800" err="1">
                  <a:solidFill>
                    <a:srgbClr val="FFFFFF"/>
                  </a:solidFill>
                  <a:latin typeface="Century Gothic" panose="020B0502020202020204" pitchFamily="34" charset="0"/>
                  <a:ea typeface="Roboto Light"/>
                  <a:cs typeface="Roboto Light"/>
                </a:rPr>
                <a:t>Mexico</a:t>
              </a:r>
              <a:endParaRPr lang="en-US" sz="800">
                <a:solidFill>
                  <a:srgbClr val="FFFFFF"/>
                </a:solidFill>
                <a:latin typeface="Century Gothic" panose="020B0502020202020204" pitchFamily="34" charset="0"/>
                <a:ea typeface="Roboto Light"/>
                <a:cs typeface="Roboto Light"/>
              </a:endParaRPr>
            </a:p>
          </p:txBody>
        </p:sp>
        <p:sp>
          <p:nvSpPr>
            <p:cNvPr id="9" name="TextBox 9">
              <a:extLst>
                <a:ext uri="{FF2B5EF4-FFF2-40B4-BE49-F238E27FC236}">
                  <a16:creationId xmlns:a16="http://schemas.microsoft.com/office/drawing/2014/main" id="{5A32BEBB-FF5E-FE78-517F-2B442E237A3C}"/>
                </a:ext>
              </a:extLst>
            </p:cNvPr>
            <p:cNvSpPr txBox="1"/>
            <p:nvPr/>
          </p:nvSpPr>
          <p:spPr>
            <a:xfrm>
              <a:off x="3341688" y="5689600"/>
              <a:ext cx="1397000"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r>
                <a:rPr lang="en-US" sz="800" b="1">
                  <a:solidFill>
                    <a:srgbClr val="FFFFFF"/>
                  </a:solidFill>
                  <a:latin typeface="Century Gothic" panose="020B0502020202020204" pitchFamily="34" charset="0"/>
                  <a:ea typeface="Roboto Light"/>
                  <a:cs typeface="Roboto Light"/>
                </a:rPr>
                <a:t>ARGENTINA OFFICE</a:t>
              </a:r>
            </a:p>
            <a:p>
              <a:pPr defTabSz="914446">
                <a:defRPr/>
              </a:pPr>
              <a:r>
                <a:rPr lang="en-US" sz="800" err="1">
                  <a:solidFill>
                    <a:srgbClr val="FFFFFF"/>
                  </a:solidFill>
                  <a:latin typeface="Century Gothic" panose="020B0502020202020204" pitchFamily="34" charset="0"/>
                  <a:ea typeface="Roboto Light"/>
                  <a:cs typeface="Roboto Light"/>
                </a:rPr>
                <a:t>Libertador</a:t>
              </a:r>
              <a:r>
                <a:rPr lang="en-US" sz="800">
                  <a:solidFill>
                    <a:srgbClr val="FFFFFF"/>
                  </a:solidFill>
                  <a:latin typeface="Century Gothic" panose="020B0502020202020204" pitchFamily="34" charset="0"/>
                  <a:ea typeface="Roboto Light"/>
                  <a:cs typeface="Roboto Light"/>
                </a:rPr>
                <a:t> Avenue 101 10th Floor, (B1638BEA) </a:t>
              </a:r>
              <a:endParaRPr lang="en-US" sz="800">
                <a:solidFill>
                  <a:srgbClr val="FFFFFF"/>
                </a:solidFill>
                <a:latin typeface="Century Gothic" panose="020B0502020202020204" pitchFamily="34" charset="0"/>
                <a:ea typeface="Roboto Light" panose="02000000000000000000" pitchFamily="2" charset="0"/>
                <a:cs typeface="Roboto Light" panose="02000000000000000000" pitchFamily="2" charset="0"/>
              </a:endParaRPr>
            </a:p>
            <a:p>
              <a:pPr defTabSz="914446">
                <a:defRPr/>
              </a:pPr>
              <a:r>
                <a:rPr lang="en-US" sz="800">
                  <a:solidFill>
                    <a:srgbClr val="FFFFFF"/>
                  </a:solidFill>
                  <a:latin typeface="Century Gothic" panose="020B0502020202020204" pitchFamily="34" charset="0"/>
                  <a:ea typeface="Roboto Light"/>
                  <a:cs typeface="Roboto Light"/>
                </a:rPr>
                <a:t>Vicente Lopez</a:t>
              </a:r>
            </a:p>
            <a:p>
              <a:pPr defTabSz="914446">
                <a:defRPr/>
              </a:pPr>
              <a:r>
                <a:rPr lang="en-US" sz="800">
                  <a:solidFill>
                    <a:srgbClr val="FFFFFF"/>
                  </a:solidFill>
                  <a:latin typeface="Century Gothic" panose="020B0502020202020204" pitchFamily="34" charset="0"/>
                  <a:ea typeface="Roboto Light"/>
                  <a:cs typeface="Roboto Light"/>
                </a:rPr>
                <a:t>Buenos Aires – Argentina</a:t>
              </a:r>
            </a:p>
          </p:txBody>
        </p:sp>
        <p:sp>
          <p:nvSpPr>
            <p:cNvPr id="10" name="TextBox 9">
              <a:extLst>
                <a:ext uri="{FF2B5EF4-FFF2-40B4-BE49-F238E27FC236}">
                  <a16:creationId xmlns:a16="http://schemas.microsoft.com/office/drawing/2014/main" id="{3BE87223-405C-D14C-1F32-4359C28AC71D}"/>
                </a:ext>
              </a:extLst>
            </p:cNvPr>
            <p:cNvSpPr txBox="1"/>
            <p:nvPr/>
          </p:nvSpPr>
          <p:spPr>
            <a:xfrm>
              <a:off x="4729163" y="5689600"/>
              <a:ext cx="1397000"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r>
                <a:rPr lang="es-ES" sz="800" b="1">
                  <a:solidFill>
                    <a:srgbClr val="FFFFFF"/>
                  </a:solidFill>
                  <a:latin typeface="Century Gothic" panose="020B0502020202020204" pitchFamily="34" charset="0"/>
                  <a:ea typeface="Roboto Light"/>
                  <a:cs typeface="Roboto Light"/>
                </a:rPr>
                <a:t>CHILE OFFICE</a:t>
              </a:r>
            </a:p>
            <a:p>
              <a:pPr defTabSz="914446">
                <a:defRPr/>
              </a:pPr>
              <a:r>
                <a:rPr lang="es-ES" sz="800" err="1">
                  <a:solidFill>
                    <a:srgbClr val="FFFFFF"/>
                  </a:solidFill>
                  <a:latin typeface="Century Gothic" panose="020B0502020202020204" pitchFamily="34" charset="0"/>
                  <a:ea typeface="Roboto Light"/>
                  <a:cs typeface="Roboto Light"/>
                </a:rPr>
                <a:t>Av</a:t>
              </a:r>
              <a:r>
                <a:rPr lang="es-ES" sz="800">
                  <a:solidFill>
                    <a:srgbClr val="FFFFFF"/>
                  </a:solidFill>
                  <a:latin typeface="Century Gothic" panose="020B0502020202020204" pitchFamily="34" charset="0"/>
                  <a:ea typeface="Roboto Light"/>
                  <a:cs typeface="Roboto Light"/>
                </a:rPr>
                <a:t> Providencia, 1208</a:t>
              </a:r>
            </a:p>
            <a:p>
              <a:pPr defTabSz="914446">
                <a:defRPr/>
              </a:pPr>
              <a:r>
                <a:rPr lang="es-ES" sz="800">
                  <a:solidFill>
                    <a:srgbClr val="FFFFFF"/>
                  </a:solidFill>
                  <a:latin typeface="Century Gothic" panose="020B0502020202020204" pitchFamily="34" charset="0"/>
                  <a:ea typeface="Roboto Light"/>
                  <a:cs typeface="Roboto Light"/>
                </a:rPr>
                <a:t>Oficina 207, RM, </a:t>
              </a:r>
            </a:p>
            <a:p>
              <a:pPr defTabSz="914446">
                <a:defRPr/>
              </a:pPr>
              <a:r>
                <a:rPr lang="es-ES" sz="800">
                  <a:solidFill>
                    <a:srgbClr val="FFFFFF"/>
                  </a:solidFill>
                  <a:latin typeface="Century Gothic" panose="020B0502020202020204" pitchFamily="34" charset="0"/>
                  <a:ea typeface="Roboto Light"/>
                  <a:cs typeface="Roboto Light"/>
                </a:rPr>
                <a:t>Postal </a:t>
              </a:r>
              <a:r>
                <a:rPr lang="es-ES" sz="800" err="1">
                  <a:solidFill>
                    <a:srgbClr val="FFFFFF"/>
                  </a:solidFill>
                  <a:latin typeface="Century Gothic" panose="020B0502020202020204" pitchFamily="34" charset="0"/>
                  <a:ea typeface="Roboto Light"/>
                  <a:cs typeface="Roboto Light"/>
                </a:rPr>
                <a:t>Code</a:t>
              </a:r>
              <a:r>
                <a:rPr lang="es-ES" sz="800">
                  <a:solidFill>
                    <a:srgbClr val="FFFFFF"/>
                  </a:solidFill>
                  <a:latin typeface="Century Gothic" panose="020B0502020202020204" pitchFamily="34" charset="0"/>
                  <a:ea typeface="Roboto Light"/>
                  <a:cs typeface="Roboto Light"/>
                </a:rPr>
                <a:t> 75000000</a:t>
              </a:r>
            </a:p>
            <a:p>
              <a:pPr defTabSz="914446">
                <a:defRPr/>
              </a:pPr>
              <a:r>
                <a:rPr lang="es-ES" sz="800">
                  <a:solidFill>
                    <a:srgbClr val="FFFFFF"/>
                  </a:solidFill>
                  <a:latin typeface="Century Gothic" panose="020B0502020202020204" pitchFamily="34" charset="0"/>
                  <a:ea typeface="Roboto Light"/>
                  <a:cs typeface="Roboto Light"/>
                </a:rPr>
                <a:t>Santiago de Chile</a:t>
              </a:r>
            </a:p>
          </p:txBody>
        </p:sp>
        <p:sp>
          <p:nvSpPr>
            <p:cNvPr id="11" name="TextBox 9">
              <a:extLst>
                <a:ext uri="{FF2B5EF4-FFF2-40B4-BE49-F238E27FC236}">
                  <a16:creationId xmlns:a16="http://schemas.microsoft.com/office/drawing/2014/main" id="{22E83E58-D5FE-C1BA-FA77-C0C8FD8289BB}"/>
                </a:ext>
              </a:extLst>
            </p:cNvPr>
            <p:cNvSpPr txBox="1"/>
            <p:nvPr/>
          </p:nvSpPr>
          <p:spPr>
            <a:xfrm>
              <a:off x="6116638" y="5689600"/>
              <a:ext cx="1397000"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r>
                <a:rPr lang="es-ES" sz="800" b="1">
                  <a:solidFill>
                    <a:srgbClr val="FFFFFF"/>
                  </a:solidFill>
                  <a:latin typeface="Century Gothic" panose="020B0502020202020204" pitchFamily="34" charset="0"/>
                  <a:ea typeface="Roboto Light"/>
                  <a:cs typeface="Roboto Light"/>
                </a:rPr>
                <a:t>CARIBBEAN OFFICE</a:t>
              </a:r>
            </a:p>
            <a:p>
              <a:pPr defTabSz="914446">
                <a:defRPr/>
              </a:pPr>
              <a:r>
                <a:rPr lang="es-ES" sz="800">
                  <a:solidFill>
                    <a:srgbClr val="FFFFFF"/>
                  </a:solidFill>
                  <a:latin typeface="Century Gothic" panose="020B0502020202020204" pitchFamily="34" charset="0"/>
                  <a:ea typeface="Roboto Light"/>
                  <a:cs typeface="Roboto Light"/>
                </a:rPr>
                <a:t>Metro Office Park </a:t>
              </a:r>
            </a:p>
            <a:p>
              <a:pPr defTabSz="914446">
                <a:defRPr/>
              </a:pPr>
              <a:r>
                <a:rPr lang="es-ES" sz="800" err="1">
                  <a:solidFill>
                    <a:srgbClr val="FFFFFF"/>
                  </a:solidFill>
                  <a:latin typeface="Century Gothic" panose="020B0502020202020204" pitchFamily="34" charset="0"/>
                  <a:ea typeface="Roboto Light"/>
                  <a:cs typeface="Roboto Light"/>
                </a:rPr>
                <a:t>Building</a:t>
              </a:r>
              <a:r>
                <a:rPr lang="es-ES" sz="800">
                  <a:solidFill>
                    <a:srgbClr val="FFFFFF"/>
                  </a:solidFill>
                  <a:latin typeface="Century Gothic" panose="020B0502020202020204" pitchFamily="34" charset="0"/>
                  <a:ea typeface="Roboto Light"/>
                  <a:cs typeface="Roboto Light"/>
                </a:rPr>
                <a:t> 7</a:t>
              </a:r>
              <a:endParaRPr lang="es-ES">
                <a:solidFill>
                  <a:srgbClr val="FFFFFF"/>
                </a:solidFill>
                <a:latin typeface="Century Gothic" panose="020B0502020202020204" pitchFamily="34" charset="0"/>
              </a:endParaRPr>
            </a:p>
            <a:p>
              <a:pPr defTabSz="914446">
                <a:defRPr/>
              </a:pPr>
              <a:r>
                <a:rPr lang="es-ES" sz="800">
                  <a:solidFill>
                    <a:srgbClr val="FFFFFF"/>
                  </a:solidFill>
                  <a:latin typeface="Century Gothic" panose="020B0502020202020204" pitchFamily="34" charset="0"/>
                  <a:ea typeface="Roboto Light"/>
                  <a:cs typeface="Roboto Light"/>
                </a:rPr>
                <a:t>Postal </a:t>
              </a:r>
              <a:r>
                <a:rPr lang="es-ES" sz="800" err="1">
                  <a:solidFill>
                    <a:srgbClr val="FFFFFF"/>
                  </a:solidFill>
                  <a:latin typeface="Century Gothic" panose="020B0502020202020204" pitchFamily="34" charset="0"/>
                  <a:ea typeface="Roboto Light"/>
                  <a:cs typeface="Roboto Light"/>
                </a:rPr>
                <a:t>Code</a:t>
              </a:r>
              <a:r>
                <a:rPr lang="es-ES" sz="800">
                  <a:solidFill>
                    <a:srgbClr val="FFFFFF"/>
                  </a:solidFill>
                  <a:latin typeface="Century Gothic" panose="020B0502020202020204" pitchFamily="34" charset="0"/>
                  <a:ea typeface="Roboto Light"/>
                  <a:cs typeface="Roboto Light"/>
                </a:rPr>
                <a:t> 00968</a:t>
              </a:r>
            </a:p>
            <a:p>
              <a:pPr defTabSz="914446">
                <a:defRPr/>
              </a:pPr>
              <a:r>
                <a:rPr lang="es-ES" sz="800">
                  <a:solidFill>
                    <a:srgbClr val="FFFFFF"/>
                  </a:solidFill>
                  <a:latin typeface="Century Gothic" panose="020B0502020202020204" pitchFamily="34" charset="0"/>
                  <a:ea typeface="Calibri" panose="020F0502020204030204"/>
                  <a:cs typeface="Calibri" panose="020F0502020204030204"/>
                </a:rPr>
                <a:t>Guaynabo </a:t>
              </a:r>
              <a:r>
                <a:rPr lang="es-ES" sz="800">
                  <a:solidFill>
                    <a:srgbClr val="FFFFFF"/>
                  </a:solidFill>
                  <a:latin typeface="Century Gothic" panose="020B0502020202020204" pitchFamily="34" charset="0"/>
                  <a:ea typeface="Roboto Light"/>
                  <a:cs typeface="Roboto Light"/>
                </a:rPr>
                <a:t>-PR</a:t>
              </a:r>
              <a:endParaRPr lang="es-ES">
                <a:solidFill>
                  <a:srgbClr val="FFFFFF"/>
                </a:solidFill>
                <a:latin typeface="Century Gothic" panose="020B0502020202020204" pitchFamily="34" charset="0"/>
                <a:ea typeface="Open Sans"/>
                <a:cs typeface="Open Sans"/>
              </a:endParaRPr>
            </a:p>
          </p:txBody>
        </p:sp>
        <p:sp>
          <p:nvSpPr>
            <p:cNvPr id="12" name="TextBox 9">
              <a:extLst>
                <a:ext uri="{FF2B5EF4-FFF2-40B4-BE49-F238E27FC236}">
                  <a16:creationId xmlns:a16="http://schemas.microsoft.com/office/drawing/2014/main" id="{F7A91690-7322-745A-4D65-1140992543BC}"/>
                </a:ext>
              </a:extLst>
            </p:cNvPr>
            <p:cNvSpPr txBox="1"/>
            <p:nvPr/>
          </p:nvSpPr>
          <p:spPr>
            <a:xfrm>
              <a:off x="1954213" y="5689600"/>
              <a:ext cx="1397000"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r>
                <a:rPr lang="en-US" sz="800" b="1">
                  <a:solidFill>
                    <a:srgbClr val="FFFFFF"/>
                  </a:solidFill>
                  <a:latin typeface="Century Gothic" panose="020B0502020202020204" pitchFamily="34" charset="0"/>
                  <a:ea typeface="Roboto"/>
                  <a:cs typeface="Roboto"/>
                </a:rPr>
                <a:t>NORTH AMERICA OFFICE</a:t>
              </a:r>
            </a:p>
            <a:p>
              <a:pPr defTabSz="914446">
                <a:defRPr/>
              </a:pPr>
              <a:r>
                <a:rPr lang="en-US" sz="800">
                  <a:solidFill>
                    <a:srgbClr val="FFFFFF"/>
                  </a:solidFill>
                  <a:latin typeface="Century Gothic" panose="020B0502020202020204" pitchFamily="34" charset="0"/>
                  <a:ea typeface="Roboto Light"/>
                  <a:cs typeface="Roboto Light"/>
                </a:rPr>
                <a:t>9600 Escarpment Blvd. Suite 745-36</a:t>
              </a:r>
            </a:p>
            <a:p>
              <a:pPr defTabSz="914446">
                <a:defRPr/>
              </a:pPr>
              <a:r>
                <a:rPr lang="en-US" sz="800">
                  <a:solidFill>
                    <a:srgbClr val="FFFFFF"/>
                  </a:solidFill>
                  <a:latin typeface="Century Gothic" panose="020B0502020202020204" pitchFamily="34" charset="0"/>
                  <a:ea typeface="Roboto Light"/>
                  <a:cs typeface="Roboto Light"/>
                </a:rPr>
                <a:t>Austin, Texas 78749</a:t>
              </a:r>
            </a:p>
            <a:p>
              <a:pPr defTabSz="914446">
                <a:defRPr/>
              </a:pPr>
              <a:endParaRPr lang="en-US" sz="800">
                <a:solidFill>
                  <a:srgbClr val="FFFFFF"/>
                </a:solidFill>
                <a:latin typeface="Century Gothic" panose="020B0502020202020204" pitchFamily="34" charset="0"/>
                <a:ea typeface="Roboto Light"/>
                <a:cs typeface="Roboto Light"/>
              </a:endParaRPr>
            </a:p>
          </p:txBody>
        </p:sp>
        <p:sp>
          <p:nvSpPr>
            <p:cNvPr id="13" name="TextBox 12">
              <a:extLst>
                <a:ext uri="{FF2B5EF4-FFF2-40B4-BE49-F238E27FC236}">
                  <a16:creationId xmlns:a16="http://schemas.microsoft.com/office/drawing/2014/main" id="{40838BEE-150E-9A94-891D-E9D55A7AD598}"/>
                </a:ext>
              </a:extLst>
            </p:cNvPr>
            <p:cNvSpPr txBox="1"/>
            <p:nvPr/>
          </p:nvSpPr>
          <p:spPr>
            <a:xfrm>
              <a:off x="7504113" y="5689600"/>
              <a:ext cx="1397000"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r>
                <a:rPr lang="es-ES" sz="800" b="1">
                  <a:solidFill>
                    <a:srgbClr val="FFFFFF"/>
                  </a:solidFill>
                  <a:latin typeface="Century Gothic" panose="020B0502020202020204" pitchFamily="34" charset="0"/>
                  <a:ea typeface="Roboto Light"/>
                  <a:cs typeface="Roboto Light"/>
                </a:rPr>
                <a:t>MEXICO CITY OFFICE </a:t>
              </a:r>
            </a:p>
            <a:p>
              <a:pPr defTabSz="914446">
                <a:defRPr/>
              </a:pPr>
              <a:r>
                <a:rPr lang="es-ES" sz="800">
                  <a:solidFill>
                    <a:srgbClr val="FFFFFF"/>
                  </a:solidFill>
                  <a:latin typeface="Century Gothic" panose="020B0502020202020204" pitchFamily="34" charset="0"/>
                  <a:ea typeface="Roboto Light"/>
                  <a:cs typeface="Roboto Light"/>
                </a:rPr>
                <a:t>Park Palza – Av. Javier Barros Sierra, 540 Torre 1 Piso 5 – zip  </a:t>
              </a:r>
              <a:r>
                <a:rPr lang="es-ES" sz="800" err="1">
                  <a:solidFill>
                    <a:srgbClr val="FFFFFF"/>
                  </a:solidFill>
                  <a:latin typeface="Century Gothic" panose="020B0502020202020204" pitchFamily="34" charset="0"/>
                  <a:ea typeface="Roboto Light"/>
                  <a:cs typeface="Roboto Light"/>
                </a:rPr>
                <a:t>code</a:t>
              </a:r>
              <a:r>
                <a:rPr lang="es-ES" sz="800">
                  <a:solidFill>
                    <a:srgbClr val="FFFFFF"/>
                  </a:solidFill>
                  <a:latin typeface="Century Gothic" panose="020B0502020202020204" pitchFamily="34" charset="0"/>
                  <a:ea typeface="Roboto Light"/>
                  <a:cs typeface="Roboto Light"/>
                </a:rPr>
                <a:t>  01210</a:t>
              </a:r>
            </a:p>
            <a:p>
              <a:pPr defTabSz="914446">
                <a:defRPr/>
              </a:pPr>
              <a:r>
                <a:rPr lang="es-ES" sz="800">
                  <a:solidFill>
                    <a:srgbClr val="FFFFFF"/>
                  </a:solidFill>
                  <a:latin typeface="Century Gothic" panose="020B0502020202020204" pitchFamily="34" charset="0"/>
                  <a:ea typeface="Roboto Light"/>
                  <a:cs typeface="Roboto Light"/>
                </a:rPr>
                <a:t>Santa Fe, </a:t>
              </a:r>
              <a:r>
                <a:rPr lang="es-ES" sz="800" err="1">
                  <a:solidFill>
                    <a:srgbClr val="FFFFFF"/>
                  </a:solidFill>
                  <a:latin typeface="Century Gothic" panose="020B0502020202020204" pitchFamily="34" charset="0"/>
                  <a:ea typeface="Roboto Light"/>
                  <a:cs typeface="Roboto Light"/>
                </a:rPr>
                <a:t>Mexico</a:t>
              </a:r>
              <a:r>
                <a:rPr lang="es-ES" sz="800">
                  <a:solidFill>
                    <a:srgbClr val="FFFFFF"/>
                  </a:solidFill>
                  <a:latin typeface="Century Gothic" panose="020B0502020202020204" pitchFamily="34" charset="0"/>
                  <a:ea typeface="Roboto Light"/>
                  <a:cs typeface="Roboto Light"/>
                </a:rPr>
                <a:t> City</a:t>
              </a:r>
            </a:p>
          </p:txBody>
        </p:sp>
      </p:grpSp>
      <p:sp>
        <p:nvSpPr>
          <p:cNvPr id="5" name="Rectangle 13">
            <a:extLst>
              <a:ext uri="{FF2B5EF4-FFF2-40B4-BE49-F238E27FC236}">
                <a16:creationId xmlns:a16="http://schemas.microsoft.com/office/drawing/2014/main" id="{0D3A5690-69B3-3B1C-72ED-BB9F3B7F1B41}"/>
              </a:ext>
            </a:extLst>
          </p:cNvPr>
          <p:cNvSpPr/>
          <p:nvPr/>
        </p:nvSpPr>
        <p:spPr>
          <a:xfrm rot="10800000">
            <a:off x="-1414" y="-2018"/>
            <a:ext cx="12191998" cy="3557719"/>
          </a:xfrm>
          <a:prstGeom prst="rect">
            <a:avLst/>
          </a:prstGeom>
          <a:gradFill flip="none" rotWithShape="1">
            <a:gsLst>
              <a:gs pos="0">
                <a:schemeClr val="tx1">
                  <a:alpha val="80000"/>
                </a:schemeClr>
              </a:gs>
              <a:gs pos="72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6">
              <a:defRPr/>
            </a:pPr>
            <a:endParaRPr lang="en-US">
              <a:solidFill>
                <a:srgbClr val="FFFFFF"/>
              </a:solidFill>
              <a:latin typeface="Open Sans"/>
            </a:endParaRPr>
          </a:p>
        </p:txBody>
      </p:sp>
    </p:spTree>
    <p:extLst>
      <p:ext uri="{BB962C8B-B14F-4D97-AF65-F5344CB8AC3E}">
        <p14:creationId xmlns:p14="http://schemas.microsoft.com/office/powerpoint/2010/main" val="567507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nger pointing at a screen&#10;&#10;Description automatically generated">
            <a:extLst>
              <a:ext uri="{FF2B5EF4-FFF2-40B4-BE49-F238E27FC236}">
                <a16:creationId xmlns:a16="http://schemas.microsoft.com/office/drawing/2014/main" id="{C262EE54-DBE1-F177-25EA-3EF37A075EFC}"/>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r="19874"/>
          <a:stretch/>
        </p:blipFill>
        <p:spPr>
          <a:xfrm>
            <a:off x="0" y="0"/>
            <a:ext cx="12192000" cy="6793992"/>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44069" y="838418"/>
            <a:ext cx="12192000" cy="6858000"/>
          </a:xfrm>
          <a:prstGeom prst="rect">
            <a:avLst/>
          </a:prstGeom>
        </p:spPr>
      </p:pic>
      <p:sp>
        <p:nvSpPr>
          <p:cNvPr id="6" name="Text 0"/>
          <p:cNvSpPr/>
          <p:nvPr/>
        </p:nvSpPr>
        <p:spPr>
          <a:xfrm>
            <a:off x="317501" y="2443545"/>
            <a:ext cx="10343216" cy="2567814"/>
          </a:xfrm>
          <a:prstGeom prst="rect">
            <a:avLst/>
          </a:prstGeom>
          <a:noFill/>
          <a:ln/>
        </p:spPr>
        <p:txBody>
          <a:bodyPr wrap="square" lIns="0" tIns="0" rIns="0" bIns="0" rtlCol="0" anchor="t"/>
          <a:lstStyle/>
          <a:p>
            <a:pPr defTabSz="914376">
              <a:defRPr/>
            </a:pPr>
            <a:r>
              <a:rPr lang="en-US" sz="4800" b="1">
                <a:solidFill>
                  <a:prstClr val="white"/>
                </a:solidFill>
                <a:latin typeface="Century Gothic" panose="020B0502020202020204" pitchFamily="34" charset="0"/>
                <a:ea typeface="Roboto Black" panose="02000000000000000000" pitchFamily="2" charset="0"/>
                <a:cs typeface="Roboto Black" panose="02000000000000000000" pitchFamily="2" charset="0"/>
              </a:rPr>
              <a:t>SAP DOCUMENT AND REPORTING COMPLIANCE partner Solution</a:t>
            </a:r>
          </a:p>
          <a:p>
            <a:r>
              <a:rPr lang="en-US" sz="4800" b="1">
                <a:solidFill>
                  <a:prstClr val="white"/>
                </a:solidFill>
                <a:latin typeface="Century Gothic"/>
                <a:ea typeface="Roboto Black"/>
                <a:cs typeface="Roboto Black"/>
              </a:rPr>
              <a:t>para México: </a:t>
            </a:r>
            <a:endParaRPr lang="en-US">
              <a:solidFill>
                <a:prstClr val="white"/>
              </a:solidFill>
              <a:latin typeface="Calibri" panose="020F0502020204030204"/>
              <a:ea typeface="Calibri" panose="020F0502020204030204"/>
              <a:cs typeface="Calibri" panose="020F0502020204030204"/>
            </a:endParaRPr>
          </a:p>
          <a:p>
            <a:r>
              <a:rPr lang="en-US" sz="4800" b="1">
                <a:solidFill>
                  <a:prstClr val="white"/>
                </a:solidFill>
                <a:latin typeface="Century Gothic"/>
                <a:ea typeface="Roboto Black"/>
                <a:cs typeface="Roboto Black"/>
              </a:rPr>
              <a:t>Factura </a:t>
            </a:r>
            <a:r>
              <a:rPr lang="en-US" sz="4800" b="1" err="1">
                <a:solidFill>
                  <a:prstClr val="white"/>
                </a:solidFill>
                <a:latin typeface="Century Gothic"/>
                <a:ea typeface="Roboto Black"/>
                <a:cs typeface="Roboto Black"/>
              </a:rPr>
              <a:t>electrónica</a:t>
            </a:r>
            <a:r>
              <a:rPr lang="en-US" sz="4800" b="1">
                <a:solidFill>
                  <a:prstClr val="white"/>
                </a:solidFill>
                <a:latin typeface="Century Gothic"/>
                <a:ea typeface="Roboto Black"/>
                <a:cs typeface="Roboto Black"/>
              </a:rPr>
              <a:t> Inbound</a:t>
            </a:r>
            <a:endParaRPr lang="en-US">
              <a:solidFill>
                <a:prstClr val="white"/>
              </a:solidFill>
              <a:ea typeface="Calibri"/>
              <a:cs typeface="Calibri"/>
            </a:endParaRPr>
          </a:p>
        </p:txBody>
      </p:sp>
      <p:pic>
        <p:nvPicPr>
          <p:cNvPr id="15" name="Image 2">
            <a:extLst>
              <a:ext uri="{FF2B5EF4-FFF2-40B4-BE49-F238E27FC236}">
                <a16:creationId xmlns:a16="http://schemas.microsoft.com/office/drawing/2014/main" id="{340C276B-A024-B818-DA35-74D955E731A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7501" y="589771"/>
            <a:ext cx="4327145" cy="801575"/>
          </a:xfrm>
          <a:prstGeom prst="rect">
            <a:avLst/>
          </a:prstGeom>
        </p:spPr>
      </p:pic>
      <p:pic>
        <p:nvPicPr>
          <p:cNvPr id="16" name="Imagem 15">
            <a:extLst>
              <a:ext uri="{FF2B5EF4-FFF2-40B4-BE49-F238E27FC236}">
                <a16:creationId xmlns:a16="http://schemas.microsoft.com/office/drawing/2014/main" id="{B5875FEF-FECC-C53F-8D7A-77D7B1F39B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501" y="4629852"/>
            <a:ext cx="3203950" cy="68586"/>
          </a:xfrm>
          <a:prstGeom prst="rect">
            <a:avLst/>
          </a:prstGeom>
        </p:spPr>
      </p:pic>
      <p:sp>
        <p:nvSpPr>
          <p:cNvPr id="2" name="TextBox 1">
            <a:extLst>
              <a:ext uri="{FF2B5EF4-FFF2-40B4-BE49-F238E27FC236}">
                <a16:creationId xmlns:a16="http://schemas.microsoft.com/office/drawing/2014/main" id="{609685E1-1E91-31B3-A649-4E679305C3F2}"/>
              </a:ext>
            </a:extLst>
          </p:cNvPr>
          <p:cNvSpPr txBox="1"/>
          <p:nvPr/>
        </p:nvSpPr>
        <p:spPr>
          <a:xfrm>
            <a:off x="210165" y="6375848"/>
            <a:ext cx="1688973" cy="253916"/>
          </a:xfrm>
          <a:prstGeom prst="rect">
            <a:avLst/>
          </a:prstGeom>
          <a:noFill/>
        </p:spPr>
        <p:txBody>
          <a:bodyPr wrap="square">
            <a:spAutoFit/>
          </a:bodyPr>
          <a:lstStyle/>
          <a:p>
            <a:pPr defTabSz="914376">
              <a:defRPr/>
            </a:pPr>
            <a:r>
              <a:rPr lang="en-US" sz="1050" b="1" noProof="0">
                <a:solidFill>
                  <a:prstClr val="white"/>
                </a:solidFill>
                <a:ea typeface="Roboto Black" panose="02000000000000000000" pitchFamily="2" charset="0"/>
                <a:cs typeface="Roboto Black" panose="02000000000000000000" pitchFamily="2" charset="0"/>
              </a:rPr>
              <a:t>January</a:t>
            </a:r>
            <a:r>
              <a:rPr lang="en-US" sz="1050" b="1">
                <a:solidFill>
                  <a:prstClr val="white"/>
                </a:solidFill>
                <a:ea typeface="Roboto Black" panose="02000000000000000000" pitchFamily="2" charset="0"/>
                <a:cs typeface="Roboto Black" panose="02000000000000000000" pitchFamily="2" charset="0"/>
              </a:rPr>
              <a:t> 2026</a:t>
            </a:r>
            <a:endParaRPr lang="en-US" sz="1000" b="1" i="1">
              <a:solidFill>
                <a:prstClr val="white"/>
              </a:solidFill>
              <a:latin typeface="Montserrat Light" pitchFamily="2" charset="77"/>
              <a:cs typeface="Montserrat Regular"/>
            </a:endParaRPr>
          </a:p>
        </p:txBody>
      </p:sp>
      <p:sp>
        <p:nvSpPr>
          <p:cNvPr id="4" name="TextBox 3">
            <a:extLst>
              <a:ext uri="{FF2B5EF4-FFF2-40B4-BE49-F238E27FC236}">
                <a16:creationId xmlns:a16="http://schemas.microsoft.com/office/drawing/2014/main" id="{0A94A8E7-C246-1AC2-9739-09DF61C6E489}"/>
              </a:ext>
            </a:extLst>
          </p:cNvPr>
          <p:cNvSpPr txBox="1"/>
          <p:nvPr/>
        </p:nvSpPr>
        <p:spPr>
          <a:xfrm>
            <a:off x="1871003" y="-309489"/>
            <a:ext cx="184731" cy="261610"/>
          </a:xfrm>
          <a:prstGeom prst="rect">
            <a:avLst/>
          </a:prstGeom>
          <a:noFill/>
        </p:spPr>
        <p:txBody>
          <a:bodyPr wrap="none" rtlCol="0">
            <a:spAutoFit/>
          </a:bodyPr>
          <a:lstStyle/>
          <a:p>
            <a:pPr algn="l"/>
            <a:endParaRPr lang="en-AR" sz="1100" b="0" i="0" kern="1200" baseline="0" err="1">
              <a:solidFill>
                <a:schemeClr val="tx1"/>
              </a:solidFill>
              <a:effectLst/>
              <a:latin typeface="Montserrat" pitchFamily="2" charset="0"/>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AA82FD4-CB23-7F23-657B-B9B2C50F815D}"/>
              </a:ext>
            </a:extLst>
          </p:cNvPr>
          <p:cNvSpPr txBox="1">
            <a:spLocks/>
          </p:cNvSpPr>
          <p:nvPr/>
        </p:nvSpPr>
        <p:spPr>
          <a:xfrm>
            <a:off x="473988" y="330741"/>
            <a:ext cx="10976928" cy="553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a:lstStyle>
          <a:p>
            <a:pPr>
              <a:defRPr/>
            </a:pPr>
            <a:r>
              <a:rPr lang="en-US" sz="3200" b="1" spc="0">
                <a:solidFill>
                  <a:srgbClr val="018CC9"/>
                </a:solidFill>
                <a:latin typeface="Century Gothic"/>
                <a:ea typeface="Roboto Light"/>
                <a:cs typeface="Roboto Light"/>
              </a:rPr>
              <a:t>SAP Document and Reporting </a:t>
            </a:r>
            <a:r>
              <a:rPr lang="en-US" sz="3200" b="1">
                <a:solidFill>
                  <a:srgbClr val="018CC9"/>
                </a:solidFill>
                <a:latin typeface="Century Gothic"/>
                <a:ea typeface="Roboto Light"/>
                <a:cs typeface="Roboto Light"/>
              </a:rPr>
              <a:t>Compliance</a:t>
            </a:r>
            <a:endParaRPr lang="en-US" sz="3200" b="1">
              <a:latin typeface="Century Gothic" panose="020B0502020202020204" pitchFamily="34" charset="0"/>
            </a:endParaRPr>
          </a:p>
          <a:p>
            <a:pPr>
              <a:defRPr/>
            </a:pPr>
            <a:r>
              <a:rPr lang="en-US" sz="3200" b="1">
                <a:solidFill>
                  <a:srgbClr val="018CC9"/>
                </a:solidFill>
                <a:latin typeface="Century Gothic"/>
                <a:ea typeface="Roboto Light"/>
                <a:cs typeface="Roboto Light"/>
              </a:rPr>
              <a:t>CONTEXTO</a:t>
            </a:r>
            <a:endParaRPr lang="en-US" sz="3200" b="1" i="0" u="none" strike="noStrike" kern="1200" cap="none" spc="0" normalizeH="0" baseline="0" noProof="0">
              <a:ln>
                <a:noFill/>
              </a:ln>
              <a:effectLst/>
              <a:uLnTx/>
              <a:uFillTx/>
              <a:latin typeface="Century Gothic" panose="020B0502020202020204" pitchFamily="34" charset="0"/>
            </a:endParaRPr>
          </a:p>
        </p:txBody>
      </p:sp>
      <p:pic>
        <p:nvPicPr>
          <p:cNvPr id="24" name="Image 2" descr="preencoded.png">
            <a:extLst>
              <a:ext uri="{FF2B5EF4-FFF2-40B4-BE49-F238E27FC236}">
                <a16:creationId xmlns:a16="http://schemas.microsoft.com/office/drawing/2014/main" id="{822BA15D-32D4-7790-A42B-2602799B8B8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8546" y="1000866"/>
            <a:ext cx="3113549" cy="66675"/>
          </a:xfrm>
          <a:prstGeom prst="rect">
            <a:avLst/>
          </a:prstGeom>
        </p:spPr>
      </p:pic>
      <p:sp>
        <p:nvSpPr>
          <p:cNvPr id="2" name="CaixaDeTexto 2">
            <a:extLst>
              <a:ext uri="{FF2B5EF4-FFF2-40B4-BE49-F238E27FC236}">
                <a16:creationId xmlns:a16="http://schemas.microsoft.com/office/drawing/2014/main" id="{ECB1406A-ACDB-620A-5537-53C4B11035ED}"/>
              </a:ext>
            </a:extLst>
          </p:cNvPr>
          <p:cNvSpPr txBox="1"/>
          <p:nvPr/>
        </p:nvSpPr>
        <p:spPr>
          <a:xfrm>
            <a:off x="87086" y="2133600"/>
            <a:ext cx="0" cy="0"/>
          </a:xfrm>
          <a:prstGeom prst="rect">
            <a:avLst/>
          </a:prstGeom>
          <a:noFill/>
        </p:spPr>
        <p:txBody>
          <a:bodyPr wrap="none" lIns="0" rIns="0" rtlCol="0">
            <a:noAutofit/>
          </a:bodyPr>
          <a:lstStyle/>
          <a:p>
            <a:pPr marL="0" marR="0" lvl="0" indent="0" algn="just" defTabSz="1430670" rtl="0" eaLnBrk="1" fontAlgn="auto" latinLnBrk="0" hangingPunct="1">
              <a:lnSpc>
                <a:spcPct val="150000"/>
              </a:lnSpc>
              <a:spcBef>
                <a:spcPts val="0"/>
              </a:spcBef>
              <a:spcAft>
                <a:spcPts val="0"/>
              </a:spcAft>
              <a:buClrTx/>
              <a:buSzTx/>
              <a:buFontTx/>
              <a:buNone/>
              <a:tabLst/>
              <a:defRPr/>
            </a:pPr>
            <a:endParaRPr kumimoji="0" lang="pt-BR" sz="1050" b="1" i="0" u="none" strike="noStrike" kern="1200" cap="none" spc="0" normalizeH="0" baseline="0" noProof="0">
              <a:ln>
                <a:noFill/>
              </a:ln>
              <a:solidFill>
                <a:prstClr val="black">
                  <a:alpha val="80000"/>
                </a:prstClr>
              </a:solidFill>
              <a:effectLst/>
              <a:uLnTx/>
              <a:uFillTx/>
              <a:latin typeface="Century Gothic" panose="020B0502020202020204" pitchFamily="34" charset="0"/>
            </a:endParaRPr>
          </a:p>
        </p:txBody>
      </p:sp>
      <p:pic>
        <p:nvPicPr>
          <p:cNvPr id="4" name="Picture 24">
            <a:extLst>
              <a:ext uri="{FF2B5EF4-FFF2-40B4-BE49-F238E27FC236}">
                <a16:creationId xmlns:a16="http://schemas.microsoft.com/office/drawing/2014/main" id="{7F73C054-137C-F3A9-F1BF-19B75D6ADE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154878" y="1978180"/>
            <a:ext cx="1714201" cy="171420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5">
            <a:extLst>
              <a:ext uri="{FF2B5EF4-FFF2-40B4-BE49-F238E27FC236}">
                <a16:creationId xmlns:a16="http://schemas.microsoft.com/office/drawing/2014/main" id="{16D6D887-C595-9136-96CA-BADCD85ACB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9482" y="2001916"/>
            <a:ext cx="1470776" cy="1470776"/>
          </a:xfrm>
          <a:prstGeom prst="rect">
            <a:avLst/>
          </a:prstGeom>
        </p:spPr>
      </p:pic>
      <p:pic>
        <p:nvPicPr>
          <p:cNvPr id="7" name="Picture 29">
            <a:extLst>
              <a:ext uri="{FF2B5EF4-FFF2-40B4-BE49-F238E27FC236}">
                <a16:creationId xmlns:a16="http://schemas.microsoft.com/office/drawing/2014/main" id="{F140812F-1FE6-0BA4-40A4-B883505717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09043" y="2082506"/>
            <a:ext cx="1510373" cy="1510373"/>
          </a:xfrm>
          <a:prstGeom prst="rect">
            <a:avLst/>
          </a:prstGeom>
        </p:spPr>
      </p:pic>
      <p:cxnSp>
        <p:nvCxnSpPr>
          <p:cNvPr id="8" name="Straight Connector 28">
            <a:extLst>
              <a:ext uri="{FF2B5EF4-FFF2-40B4-BE49-F238E27FC236}">
                <a16:creationId xmlns:a16="http://schemas.microsoft.com/office/drawing/2014/main" id="{932073D8-D90D-D6AC-618B-71FFD68FE22D}"/>
              </a:ext>
            </a:extLst>
          </p:cNvPr>
          <p:cNvCxnSpPr/>
          <p:nvPr/>
        </p:nvCxnSpPr>
        <p:spPr>
          <a:xfrm>
            <a:off x="4236947" y="2759987"/>
            <a:ext cx="766038" cy="0"/>
          </a:xfrm>
          <a:prstGeom prst="line">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Connector 29">
            <a:extLst>
              <a:ext uri="{FF2B5EF4-FFF2-40B4-BE49-F238E27FC236}">
                <a16:creationId xmlns:a16="http://schemas.microsoft.com/office/drawing/2014/main" id="{456FDEBF-0D7D-F003-CE6D-5AADF814AF6A}"/>
              </a:ext>
            </a:extLst>
          </p:cNvPr>
          <p:cNvCxnSpPr/>
          <p:nvPr/>
        </p:nvCxnSpPr>
        <p:spPr>
          <a:xfrm>
            <a:off x="7200308" y="2760031"/>
            <a:ext cx="766038" cy="0"/>
          </a:xfrm>
          <a:prstGeom prst="line">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Oval 31">
            <a:extLst>
              <a:ext uri="{FF2B5EF4-FFF2-40B4-BE49-F238E27FC236}">
                <a16:creationId xmlns:a16="http://schemas.microsoft.com/office/drawing/2014/main" id="{294D6BA6-645C-B583-5754-E48004A772C9}"/>
              </a:ext>
            </a:extLst>
          </p:cNvPr>
          <p:cNvSpPr/>
          <p:nvPr/>
        </p:nvSpPr>
        <p:spPr bwMode="gray">
          <a:xfrm>
            <a:off x="5154878" y="2006004"/>
            <a:ext cx="1772295" cy="1772296"/>
          </a:xfrm>
          <a:prstGeom prst="ellipse">
            <a:avLst/>
          </a:prstGeom>
          <a:solidFill>
            <a:srgbClr val="018CC9"/>
          </a:solidFill>
          <a:ln w="25400" algn="ctr">
            <a:solidFill>
              <a:schemeClr val="tx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err="1">
              <a:latin typeface="Century Gothic" panose="020B0502020202020204" pitchFamily="34" charset="0"/>
              <a:ea typeface="Arial Unicode MS" pitchFamily="34" charset="-128"/>
              <a:cs typeface="Arial Unicode MS" pitchFamily="34" charset="-128"/>
            </a:endParaRPr>
          </a:p>
        </p:txBody>
      </p:sp>
      <p:pic>
        <p:nvPicPr>
          <p:cNvPr id="11" name="Picture 32">
            <a:extLst>
              <a:ext uri="{FF2B5EF4-FFF2-40B4-BE49-F238E27FC236}">
                <a16:creationId xmlns:a16="http://schemas.microsoft.com/office/drawing/2014/main" id="{ED3B408C-EA51-679C-026B-A78967EE3E88}"/>
              </a:ext>
            </a:extLst>
          </p:cNvPr>
          <p:cNvPicPr>
            <a:picLocks noChangeAspect="1"/>
          </p:cNvPicPr>
          <p:nvPr/>
        </p:nvPicPr>
        <p:blipFill>
          <a:blip r:embed="rId8"/>
          <a:stretch>
            <a:fillRect/>
          </a:stretch>
        </p:blipFill>
        <p:spPr>
          <a:xfrm>
            <a:off x="5387399" y="2064927"/>
            <a:ext cx="1268701" cy="1268700"/>
          </a:xfrm>
          <a:prstGeom prst="ellipse">
            <a:avLst/>
          </a:prstGeom>
          <a:solidFill>
            <a:srgbClr val="018CC9"/>
          </a:solidFill>
        </p:spPr>
      </p:pic>
      <p:sp>
        <p:nvSpPr>
          <p:cNvPr id="12" name="TextBox 33">
            <a:extLst>
              <a:ext uri="{FF2B5EF4-FFF2-40B4-BE49-F238E27FC236}">
                <a16:creationId xmlns:a16="http://schemas.microsoft.com/office/drawing/2014/main" id="{7D90E96D-AB60-EECC-2C87-73AD8BA0BB82}"/>
              </a:ext>
            </a:extLst>
          </p:cNvPr>
          <p:cNvSpPr txBox="1"/>
          <p:nvPr/>
        </p:nvSpPr>
        <p:spPr>
          <a:xfrm>
            <a:off x="5415730" y="3081541"/>
            <a:ext cx="1192496" cy="484748"/>
          </a:xfrm>
          <a:prstGeom prst="rect">
            <a:avLst/>
          </a:prstGeom>
          <a:noFill/>
        </p:spPr>
        <p:txBody>
          <a:bodyPr wrap="square" lIns="0" tIns="0" rIns="0" bIns="0" rtlCol="0">
            <a:spAutoFit/>
          </a:bodyPr>
          <a:lstStyle/>
          <a:p>
            <a:pPr algn="ctr" fontAlgn="base">
              <a:spcBef>
                <a:spcPts val="2000"/>
              </a:spcBef>
              <a:spcAft>
                <a:spcPct val="0"/>
              </a:spcAft>
              <a:buClr>
                <a:srgbClr val="F0AB00"/>
              </a:buClr>
              <a:buSzPct val="130000"/>
            </a:pPr>
            <a:r>
              <a:rPr lang="en-US" sz="1050" b="1" kern="0">
                <a:solidFill>
                  <a:schemeClr val="bg1"/>
                </a:solidFill>
                <a:latin typeface="Century Gothic" panose="020B0502020202020204" pitchFamily="34" charset="0"/>
                <a:ea typeface="Arial Unicode MS" pitchFamily="34" charset="-128"/>
                <a:cs typeface="Arial Unicode MS" pitchFamily="34" charset="-128"/>
              </a:rPr>
              <a:t>SAP Document and Reporting Compliance</a:t>
            </a:r>
          </a:p>
        </p:txBody>
      </p:sp>
      <p:sp>
        <p:nvSpPr>
          <p:cNvPr id="13" name="Rectangle 1">
            <a:extLst>
              <a:ext uri="{FF2B5EF4-FFF2-40B4-BE49-F238E27FC236}">
                <a16:creationId xmlns:a16="http://schemas.microsoft.com/office/drawing/2014/main" id="{F8EE73DD-39EF-CC9F-9758-38608EFE7E19}"/>
              </a:ext>
            </a:extLst>
          </p:cNvPr>
          <p:cNvSpPr/>
          <p:nvPr/>
        </p:nvSpPr>
        <p:spPr bwMode="gray">
          <a:xfrm>
            <a:off x="2011680" y="1978179"/>
            <a:ext cx="3077816" cy="1800120"/>
          </a:xfrm>
          <a:prstGeom prst="rect">
            <a:avLst/>
          </a:prstGeom>
          <a:solidFill>
            <a:schemeClr val="bg1">
              <a:alpha val="81000"/>
            </a:schemeClr>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err="1">
              <a:latin typeface="Century Gothic" panose="020B0502020202020204" pitchFamily="34" charset="0"/>
              <a:ea typeface="Arial Unicode MS" pitchFamily="34" charset="-128"/>
              <a:cs typeface="Arial Unicode MS" pitchFamily="34" charset="-128"/>
            </a:endParaRPr>
          </a:p>
        </p:txBody>
      </p:sp>
      <p:sp>
        <p:nvSpPr>
          <p:cNvPr id="14" name="Rectangle 14">
            <a:extLst>
              <a:ext uri="{FF2B5EF4-FFF2-40B4-BE49-F238E27FC236}">
                <a16:creationId xmlns:a16="http://schemas.microsoft.com/office/drawing/2014/main" id="{BE4626AE-85A1-7A33-923A-5B2A45B045C2}"/>
              </a:ext>
            </a:extLst>
          </p:cNvPr>
          <p:cNvSpPr/>
          <p:nvPr/>
        </p:nvSpPr>
        <p:spPr bwMode="gray">
          <a:xfrm>
            <a:off x="7124753" y="1972025"/>
            <a:ext cx="3077816" cy="1800120"/>
          </a:xfrm>
          <a:prstGeom prst="rect">
            <a:avLst/>
          </a:prstGeom>
          <a:solidFill>
            <a:schemeClr val="bg1">
              <a:alpha val="81000"/>
            </a:schemeClr>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err="1">
              <a:latin typeface="Century Gothic" panose="020B0502020202020204" pitchFamily="34" charset="0"/>
              <a:ea typeface="Arial Unicode MS" pitchFamily="34" charset="-128"/>
              <a:cs typeface="Arial Unicode MS" pitchFamily="34" charset="-128"/>
            </a:endParaRPr>
          </a:p>
        </p:txBody>
      </p:sp>
      <p:pic>
        <p:nvPicPr>
          <p:cNvPr id="15" name="Picture 4">
            <a:extLst>
              <a:ext uri="{FF2B5EF4-FFF2-40B4-BE49-F238E27FC236}">
                <a16:creationId xmlns:a16="http://schemas.microsoft.com/office/drawing/2014/main" id="{8838966D-D7D3-ACC5-4997-4110A0C27D4E}"/>
              </a:ext>
            </a:extLst>
          </p:cNvPr>
          <p:cNvPicPr>
            <a:picLocks noChangeAspect="1"/>
          </p:cNvPicPr>
          <p:nvPr/>
        </p:nvPicPr>
        <p:blipFill>
          <a:blip r:embed="rId9"/>
          <a:stretch>
            <a:fillRect/>
          </a:stretch>
        </p:blipFill>
        <p:spPr>
          <a:xfrm>
            <a:off x="445076" y="4803613"/>
            <a:ext cx="915626" cy="915626"/>
          </a:xfrm>
          <a:prstGeom prst="rect">
            <a:avLst/>
          </a:prstGeom>
        </p:spPr>
      </p:pic>
      <p:sp>
        <p:nvSpPr>
          <p:cNvPr id="16" name="Rectangle 5">
            <a:extLst>
              <a:ext uri="{FF2B5EF4-FFF2-40B4-BE49-F238E27FC236}">
                <a16:creationId xmlns:a16="http://schemas.microsoft.com/office/drawing/2014/main" id="{4694AE57-EAF2-97DC-5AEA-2A3EE58EB1FA}"/>
              </a:ext>
            </a:extLst>
          </p:cNvPr>
          <p:cNvSpPr/>
          <p:nvPr/>
        </p:nvSpPr>
        <p:spPr>
          <a:xfrm>
            <a:off x="7311501" y="4560151"/>
            <a:ext cx="4161599" cy="1815882"/>
          </a:xfrm>
          <a:prstGeom prst="rect">
            <a:avLst/>
          </a:prstGeom>
        </p:spPr>
        <p:txBody>
          <a:bodyPr wrap="square" lIns="91440" tIns="45720" rIns="91440" bIns="45720" anchor="t">
            <a:spAutoFit/>
          </a:bodyPr>
          <a:lstStyle/>
          <a:p>
            <a:pPr marL="214630" lvl="2" indent="-285750">
              <a:buClr>
                <a:srgbClr val="018CC9"/>
              </a:buClr>
              <a:buFont typeface="Arial" panose="020B0604020202020204" pitchFamily="34" charset="0"/>
              <a:buChar char="•"/>
            </a:pPr>
            <a:r>
              <a:rPr lang="en-US" sz="1600" err="1">
                <a:solidFill>
                  <a:schemeClr val="bg1">
                    <a:lumMod val="50000"/>
                  </a:schemeClr>
                </a:solidFill>
                <a:latin typeface="Century Gothic"/>
              </a:rPr>
              <a:t>Aprovechando</a:t>
            </a:r>
            <a:r>
              <a:rPr lang="en-US" sz="1600">
                <a:solidFill>
                  <a:schemeClr val="bg1">
                    <a:lumMod val="50000"/>
                  </a:schemeClr>
                </a:solidFill>
                <a:latin typeface="Century Gothic"/>
              </a:rPr>
              <a:t> sus similitudes</a:t>
            </a:r>
            <a:endParaRPr lang="pt-PT">
              <a:solidFill>
                <a:schemeClr val="bg1">
                  <a:lumMod val="50000"/>
                </a:schemeClr>
              </a:solidFill>
            </a:endParaRPr>
          </a:p>
          <a:p>
            <a:pPr marL="285750" lvl="2" indent="-285750">
              <a:buClr>
                <a:srgbClr val="018CC9"/>
              </a:buClr>
              <a:buFont typeface="Arial" panose="020B0604020202020204" pitchFamily="34" charset="0"/>
              <a:buChar char="•"/>
            </a:pPr>
            <a:endParaRPr lang="en-US" sz="1600">
              <a:solidFill>
                <a:schemeClr val="bg1">
                  <a:lumMod val="50000"/>
                </a:schemeClr>
              </a:solidFill>
              <a:latin typeface="Century Gothic" panose="020B0502020202020204" pitchFamily="34" charset="0"/>
            </a:endParaRPr>
          </a:p>
          <a:p>
            <a:pPr marL="214630" lvl="2" indent="-285750">
              <a:buClr>
                <a:srgbClr val="018CC9"/>
              </a:buClr>
              <a:buFont typeface="Arial" panose="020B0604020202020204" pitchFamily="34" charset="0"/>
              <a:buChar char="•"/>
            </a:pPr>
            <a:r>
              <a:rPr lang="en-US" sz="1600" err="1">
                <a:solidFill>
                  <a:schemeClr val="bg1">
                    <a:lumMod val="50000"/>
                  </a:schemeClr>
                </a:solidFill>
                <a:latin typeface="Century Gothic"/>
              </a:rPr>
              <a:t>Garantizando</a:t>
            </a:r>
            <a:r>
              <a:rPr lang="en-US" sz="1600">
                <a:solidFill>
                  <a:schemeClr val="bg1">
                    <a:lumMod val="50000"/>
                  </a:schemeClr>
                </a:solidFill>
                <a:latin typeface="Century Gothic"/>
              </a:rPr>
              <a:t> altos </a:t>
            </a:r>
            <a:r>
              <a:rPr lang="en-US" sz="1600" err="1">
                <a:solidFill>
                  <a:schemeClr val="bg1">
                    <a:lumMod val="50000"/>
                  </a:schemeClr>
                </a:solidFill>
                <a:latin typeface="Century Gothic"/>
              </a:rPr>
              <a:t>estándares</a:t>
            </a:r>
            <a:r>
              <a:rPr lang="en-US" sz="1600">
                <a:solidFill>
                  <a:schemeClr val="bg1">
                    <a:lumMod val="50000"/>
                  </a:schemeClr>
                </a:solidFill>
                <a:latin typeface="Century Gothic"/>
              </a:rPr>
              <a:t> </a:t>
            </a:r>
            <a:endParaRPr lang="en-US" sz="1600">
              <a:solidFill>
                <a:schemeClr val="bg1">
                  <a:lumMod val="50000"/>
                </a:schemeClr>
              </a:solidFill>
              <a:latin typeface="Century Gothic" panose="020B0502020202020204" pitchFamily="34" charset="0"/>
            </a:endParaRPr>
          </a:p>
          <a:p>
            <a:pPr marL="285750" lvl="2" indent="-285750">
              <a:buClr>
                <a:srgbClr val="018CC9"/>
              </a:buClr>
              <a:buFont typeface="Arial" panose="020B0604020202020204" pitchFamily="34" charset="0"/>
              <a:buChar char="•"/>
            </a:pPr>
            <a:endParaRPr lang="en-US" sz="1600">
              <a:solidFill>
                <a:schemeClr val="bg1">
                  <a:lumMod val="50000"/>
                </a:schemeClr>
              </a:solidFill>
              <a:latin typeface="Century Gothic" panose="020B0502020202020204" pitchFamily="34" charset="0"/>
            </a:endParaRPr>
          </a:p>
          <a:p>
            <a:pPr marL="214630" lvl="2" indent="-285750">
              <a:buClr>
                <a:srgbClr val="018CC9"/>
              </a:buClr>
              <a:buFont typeface="Arial" panose="020B0604020202020204" pitchFamily="34" charset="0"/>
              <a:buChar char="•"/>
            </a:pPr>
            <a:r>
              <a:rPr lang="en-US" sz="1600">
                <a:solidFill>
                  <a:schemeClr val="bg1">
                    <a:lumMod val="50000"/>
                  </a:schemeClr>
                </a:solidFill>
                <a:latin typeface="Century Gothic"/>
              </a:rPr>
              <a:t>Una </a:t>
            </a:r>
            <a:r>
              <a:rPr lang="en-US" sz="1600" err="1">
                <a:solidFill>
                  <a:schemeClr val="bg1">
                    <a:lumMod val="50000"/>
                  </a:schemeClr>
                </a:solidFill>
                <a:latin typeface="Century Gothic"/>
              </a:rPr>
              <a:t>experiencia</a:t>
            </a:r>
            <a:r>
              <a:rPr lang="en-US" sz="1600">
                <a:solidFill>
                  <a:schemeClr val="bg1">
                    <a:lumMod val="50000"/>
                  </a:schemeClr>
                </a:solidFill>
                <a:latin typeface="Century Gothic"/>
              </a:rPr>
              <a:t> de </a:t>
            </a:r>
            <a:r>
              <a:rPr lang="en-US" sz="1600" err="1">
                <a:solidFill>
                  <a:schemeClr val="bg1">
                    <a:lumMod val="50000"/>
                  </a:schemeClr>
                </a:solidFill>
                <a:latin typeface="Century Gothic"/>
              </a:rPr>
              <a:t>usuario</a:t>
            </a:r>
            <a:r>
              <a:rPr lang="en-US" sz="1600">
                <a:solidFill>
                  <a:schemeClr val="bg1">
                    <a:lumMod val="50000"/>
                  </a:schemeClr>
                </a:solidFill>
                <a:latin typeface="Century Gothic"/>
              </a:rPr>
              <a:t> </a:t>
            </a:r>
            <a:r>
              <a:rPr lang="en-US" sz="1600" err="1">
                <a:solidFill>
                  <a:schemeClr val="bg1">
                    <a:lumMod val="50000"/>
                  </a:schemeClr>
                </a:solidFill>
                <a:latin typeface="Century Gothic"/>
              </a:rPr>
              <a:t>consistente</a:t>
            </a:r>
            <a:r>
              <a:rPr lang="en-US" sz="1600">
                <a:solidFill>
                  <a:schemeClr val="bg1">
                    <a:lumMod val="50000"/>
                  </a:schemeClr>
                </a:solidFill>
                <a:latin typeface="Century Gothic"/>
              </a:rPr>
              <a:t> y </a:t>
            </a:r>
            <a:r>
              <a:rPr lang="en-US" sz="1600" err="1">
                <a:solidFill>
                  <a:schemeClr val="bg1">
                    <a:lumMod val="50000"/>
                  </a:schemeClr>
                </a:solidFill>
                <a:latin typeface="Century Gothic"/>
              </a:rPr>
              <a:t>menores</a:t>
            </a:r>
            <a:r>
              <a:rPr lang="en-US" sz="1600">
                <a:solidFill>
                  <a:schemeClr val="bg1">
                    <a:lumMod val="50000"/>
                  </a:schemeClr>
                </a:solidFill>
                <a:latin typeface="Century Gothic"/>
              </a:rPr>
              <a:t> </a:t>
            </a:r>
            <a:r>
              <a:rPr lang="en-US" sz="1600" err="1">
                <a:solidFill>
                  <a:schemeClr val="bg1">
                    <a:lumMod val="50000"/>
                  </a:schemeClr>
                </a:solidFill>
                <a:latin typeface="Century Gothic"/>
              </a:rPr>
              <a:t>costos</a:t>
            </a:r>
            <a:r>
              <a:rPr lang="en-US" sz="1600">
                <a:solidFill>
                  <a:schemeClr val="bg1">
                    <a:lumMod val="50000"/>
                  </a:schemeClr>
                </a:solidFill>
                <a:latin typeface="Century Gothic"/>
              </a:rPr>
              <a:t> </a:t>
            </a:r>
            <a:r>
              <a:rPr lang="en-US" sz="1600" err="1">
                <a:solidFill>
                  <a:schemeClr val="bg1">
                    <a:lumMod val="50000"/>
                  </a:schemeClr>
                </a:solidFill>
                <a:latin typeface="Century Gothic"/>
              </a:rPr>
              <a:t>operativos</a:t>
            </a:r>
            <a:r>
              <a:rPr lang="en-US" sz="1600">
                <a:solidFill>
                  <a:schemeClr val="bg1">
                    <a:lumMod val="50000"/>
                  </a:schemeClr>
                </a:solidFill>
                <a:latin typeface="Century Gothic"/>
              </a:rPr>
              <a:t>.</a:t>
            </a:r>
            <a:endParaRPr lang="en-US" sz="1600">
              <a:solidFill>
                <a:schemeClr val="bg1">
                  <a:lumMod val="50000"/>
                </a:schemeClr>
              </a:solidFill>
              <a:latin typeface="Century Gothic" panose="020B0502020202020204" pitchFamily="34" charset="0"/>
            </a:endParaRPr>
          </a:p>
        </p:txBody>
      </p:sp>
      <p:pic>
        <p:nvPicPr>
          <p:cNvPr id="17" name="Picture 16">
            <a:extLst>
              <a:ext uri="{FF2B5EF4-FFF2-40B4-BE49-F238E27FC236}">
                <a16:creationId xmlns:a16="http://schemas.microsoft.com/office/drawing/2014/main" id="{E39045C2-9CA9-EC82-2494-B3F6941C6F31}"/>
              </a:ext>
            </a:extLst>
          </p:cNvPr>
          <p:cNvPicPr>
            <a:picLocks noChangeAspect="1"/>
          </p:cNvPicPr>
          <p:nvPr/>
        </p:nvPicPr>
        <p:blipFill>
          <a:blip r:embed="rId10"/>
          <a:stretch>
            <a:fillRect/>
          </a:stretch>
        </p:blipFill>
        <p:spPr>
          <a:xfrm>
            <a:off x="5881042" y="5171550"/>
            <a:ext cx="529851" cy="529851"/>
          </a:xfrm>
          <a:prstGeom prst="rect">
            <a:avLst/>
          </a:prstGeom>
          <a:noFill/>
        </p:spPr>
      </p:pic>
      <p:pic>
        <p:nvPicPr>
          <p:cNvPr id="18" name="Picture 21">
            <a:extLst>
              <a:ext uri="{FF2B5EF4-FFF2-40B4-BE49-F238E27FC236}">
                <a16:creationId xmlns:a16="http://schemas.microsoft.com/office/drawing/2014/main" id="{D81C14D8-0A5E-B09F-A2BC-400EC0251AE4}"/>
              </a:ext>
            </a:extLst>
          </p:cNvPr>
          <p:cNvPicPr>
            <a:picLocks noChangeAspect="1"/>
          </p:cNvPicPr>
          <p:nvPr/>
        </p:nvPicPr>
        <p:blipFill>
          <a:blip r:embed="rId11"/>
          <a:stretch>
            <a:fillRect/>
          </a:stretch>
        </p:blipFill>
        <p:spPr>
          <a:xfrm>
            <a:off x="5915134" y="4680707"/>
            <a:ext cx="461665" cy="461665"/>
          </a:xfrm>
          <a:prstGeom prst="rect">
            <a:avLst/>
          </a:prstGeom>
          <a:noFill/>
        </p:spPr>
      </p:pic>
      <p:pic>
        <p:nvPicPr>
          <p:cNvPr id="19" name="Picture 34">
            <a:extLst>
              <a:ext uri="{FF2B5EF4-FFF2-40B4-BE49-F238E27FC236}">
                <a16:creationId xmlns:a16="http://schemas.microsoft.com/office/drawing/2014/main" id="{9ABB817D-90B0-8EB8-AAA2-734F7B234718}"/>
              </a:ext>
            </a:extLst>
          </p:cNvPr>
          <p:cNvPicPr>
            <a:picLocks noChangeAspect="1"/>
          </p:cNvPicPr>
          <p:nvPr/>
        </p:nvPicPr>
        <p:blipFill>
          <a:blip r:embed="rId12"/>
          <a:stretch>
            <a:fillRect/>
          </a:stretch>
        </p:blipFill>
        <p:spPr>
          <a:xfrm>
            <a:off x="5865167" y="4205937"/>
            <a:ext cx="461665" cy="461665"/>
          </a:xfrm>
          <a:prstGeom prst="rect">
            <a:avLst/>
          </a:prstGeom>
          <a:noFill/>
        </p:spPr>
      </p:pic>
      <p:sp>
        <p:nvSpPr>
          <p:cNvPr id="20" name="CaixaDeTexto 3">
            <a:extLst>
              <a:ext uri="{FF2B5EF4-FFF2-40B4-BE49-F238E27FC236}">
                <a16:creationId xmlns:a16="http://schemas.microsoft.com/office/drawing/2014/main" id="{A8E79C47-94B4-BDB6-5C2C-E6D0C878EB95}"/>
              </a:ext>
            </a:extLst>
          </p:cNvPr>
          <p:cNvSpPr txBox="1"/>
          <p:nvPr/>
        </p:nvSpPr>
        <p:spPr>
          <a:xfrm>
            <a:off x="1362055" y="3773830"/>
            <a:ext cx="4486295" cy="1153521"/>
          </a:xfrm>
          <a:prstGeom prst="rect">
            <a:avLst/>
          </a:prstGeom>
          <a:noFill/>
        </p:spPr>
        <p:txBody>
          <a:bodyPr wrap="square" lIns="91440" tIns="45720" rIns="91440" bIns="45720" anchor="t">
            <a:spAutoFit/>
          </a:bodyPr>
          <a:lstStyle>
            <a:defPPr>
              <a:defRPr lang="en-US"/>
            </a:defPPr>
            <a:lvl1pPr defTabSz="1430670">
              <a:lnSpc>
                <a:spcPct val="150000"/>
              </a:lnSpc>
              <a:defRPr sz="1200">
                <a:solidFill>
                  <a:srgbClr val="018CC9"/>
                </a:solidFill>
                <a:latin typeface="Montserrat"/>
              </a:defRPr>
            </a:lvl1pPr>
          </a:lstStyle>
          <a:p>
            <a:r>
              <a:rPr lang="en-US" sz="1600">
                <a:latin typeface="Century Gothic"/>
              </a:rPr>
              <a:t>SAP Document and Reporting Compliance framework ha </a:t>
            </a:r>
            <a:r>
              <a:rPr lang="en-US" sz="1600" err="1">
                <a:latin typeface="Century Gothic"/>
              </a:rPr>
              <a:t>sido</a:t>
            </a:r>
            <a:r>
              <a:rPr lang="en-US" sz="1600">
                <a:latin typeface="Century Gothic"/>
              </a:rPr>
              <a:t> </a:t>
            </a:r>
            <a:r>
              <a:rPr lang="en-US" sz="1600" err="1">
                <a:latin typeface="Century Gothic"/>
              </a:rPr>
              <a:t>desarrollado</a:t>
            </a:r>
            <a:r>
              <a:rPr lang="en-US" sz="1600">
                <a:latin typeface="Century Gothic"/>
              </a:rPr>
              <a:t> </a:t>
            </a:r>
            <a:endParaRPr lang="pt-PT"/>
          </a:p>
          <a:p>
            <a:r>
              <a:rPr lang="en-US" sz="1600" err="1">
                <a:latin typeface="Century Gothic"/>
              </a:rPr>
              <a:t>por</a:t>
            </a:r>
            <a:r>
              <a:rPr lang="en-US" sz="1600">
                <a:latin typeface="Century Gothic"/>
              </a:rPr>
              <a:t>  SAP Globalization Services </a:t>
            </a:r>
            <a:endParaRPr lang="en-US"/>
          </a:p>
        </p:txBody>
      </p:sp>
      <p:sp>
        <p:nvSpPr>
          <p:cNvPr id="21" name="CaixaDeTexto 27">
            <a:extLst>
              <a:ext uri="{FF2B5EF4-FFF2-40B4-BE49-F238E27FC236}">
                <a16:creationId xmlns:a16="http://schemas.microsoft.com/office/drawing/2014/main" id="{A158B5F0-3068-61E9-ECF3-69B8728A82AC}"/>
              </a:ext>
            </a:extLst>
          </p:cNvPr>
          <p:cNvSpPr txBox="1"/>
          <p:nvPr/>
        </p:nvSpPr>
        <p:spPr>
          <a:xfrm>
            <a:off x="7407379" y="3739078"/>
            <a:ext cx="3247521" cy="784189"/>
          </a:xfrm>
          <a:prstGeom prst="rect">
            <a:avLst/>
          </a:prstGeom>
          <a:noFill/>
        </p:spPr>
        <p:txBody>
          <a:bodyPr wrap="square" lIns="91440" tIns="45720" rIns="91440" bIns="45720" anchor="t">
            <a:spAutoFit/>
          </a:bodyPr>
          <a:lstStyle>
            <a:defPPr>
              <a:defRPr lang="en-US"/>
            </a:defPPr>
            <a:lvl1pPr defTabSz="1430670">
              <a:lnSpc>
                <a:spcPct val="150000"/>
              </a:lnSpc>
              <a:defRPr sz="1200">
                <a:solidFill>
                  <a:schemeClr val="bg1">
                    <a:lumMod val="50000"/>
                  </a:schemeClr>
                </a:solidFill>
                <a:latin typeface="Montserrat"/>
              </a:defRPr>
            </a:lvl1pPr>
          </a:lstStyle>
          <a:p>
            <a:r>
              <a:rPr lang="en-US" sz="1600" err="1">
                <a:solidFill>
                  <a:srgbClr val="018CC9"/>
                </a:solidFill>
                <a:latin typeface="Century Gothic"/>
              </a:rPr>
              <a:t>Facilita</a:t>
            </a:r>
            <a:r>
              <a:rPr lang="en-US" sz="1600">
                <a:solidFill>
                  <a:srgbClr val="018CC9"/>
                </a:solidFill>
                <a:latin typeface="Century Gothic"/>
              </a:rPr>
              <a:t> la </a:t>
            </a:r>
            <a:r>
              <a:rPr lang="en-US" sz="1600" err="1">
                <a:solidFill>
                  <a:srgbClr val="018CC9"/>
                </a:solidFill>
                <a:latin typeface="Century Gothic"/>
              </a:rPr>
              <a:t>implementación</a:t>
            </a:r>
            <a:r>
              <a:rPr lang="en-US" sz="1600">
                <a:solidFill>
                  <a:srgbClr val="018CC9"/>
                </a:solidFill>
                <a:latin typeface="Century Gothic"/>
              </a:rPr>
              <a:t> de </a:t>
            </a:r>
            <a:r>
              <a:rPr lang="en-US" sz="1600" err="1">
                <a:solidFill>
                  <a:srgbClr val="018CC9"/>
                </a:solidFill>
                <a:latin typeface="Century Gothic"/>
              </a:rPr>
              <a:t>distintos</a:t>
            </a:r>
            <a:r>
              <a:rPr lang="en-US" sz="1600">
                <a:solidFill>
                  <a:srgbClr val="018CC9"/>
                </a:solidFill>
                <a:latin typeface="Century Gothic"/>
              </a:rPr>
              <a:t> </a:t>
            </a:r>
            <a:r>
              <a:rPr lang="en-US" sz="1600" err="1">
                <a:solidFill>
                  <a:srgbClr val="018CC9"/>
                </a:solidFill>
                <a:latin typeface="Century Gothic"/>
              </a:rPr>
              <a:t>requisitos</a:t>
            </a:r>
            <a:r>
              <a:rPr lang="en-US" sz="1600">
                <a:solidFill>
                  <a:srgbClr val="018CC9"/>
                </a:solidFill>
                <a:latin typeface="Century Gothic"/>
              </a:rPr>
              <a:t> locales.</a:t>
            </a:r>
            <a:endParaRPr lang="pt-PT"/>
          </a:p>
        </p:txBody>
      </p:sp>
      <p:sp>
        <p:nvSpPr>
          <p:cNvPr id="22" name="Rectangle 5">
            <a:extLst>
              <a:ext uri="{FF2B5EF4-FFF2-40B4-BE49-F238E27FC236}">
                <a16:creationId xmlns:a16="http://schemas.microsoft.com/office/drawing/2014/main" id="{2F6FF6DD-DCAD-7D14-1CEA-168DA00ED87F}"/>
              </a:ext>
            </a:extLst>
          </p:cNvPr>
          <p:cNvSpPr/>
          <p:nvPr/>
        </p:nvSpPr>
        <p:spPr>
          <a:xfrm>
            <a:off x="1444275" y="5076532"/>
            <a:ext cx="3925411" cy="1323439"/>
          </a:xfrm>
          <a:prstGeom prst="rect">
            <a:avLst/>
          </a:prstGeom>
        </p:spPr>
        <p:txBody>
          <a:bodyPr wrap="square" lIns="91440" tIns="45720" rIns="91440" bIns="45720" anchor="t">
            <a:spAutoFit/>
          </a:bodyPr>
          <a:lstStyle/>
          <a:p>
            <a:pPr marL="214630" lvl="2" indent="-285750">
              <a:buClr>
                <a:srgbClr val="018CC9"/>
              </a:buClr>
              <a:buFont typeface="Arial" panose="020B0604020202020204" pitchFamily="34" charset="0"/>
              <a:buChar char="•"/>
            </a:pPr>
            <a:r>
              <a:rPr lang="en-US" sz="1600">
                <a:solidFill>
                  <a:schemeClr val="bg1">
                    <a:lumMod val="50000"/>
                  </a:schemeClr>
                </a:solidFill>
                <a:latin typeface="Century Gothic"/>
              </a:rPr>
              <a:t>Para </a:t>
            </a:r>
            <a:r>
              <a:rPr lang="en-US" sz="1600" err="1">
                <a:solidFill>
                  <a:schemeClr val="bg1">
                    <a:lumMod val="50000"/>
                  </a:schemeClr>
                </a:solidFill>
                <a:latin typeface="Century Gothic"/>
              </a:rPr>
              <a:t>cumplir</a:t>
            </a:r>
            <a:r>
              <a:rPr lang="en-US" sz="1600">
                <a:solidFill>
                  <a:schemeClr val="bg1">
                    <a:lumMod val="50000"/>
                  </a:schemeClr>
                </a:solidFill>
                <a:latin typeface="Century Gothic"/>
              </a:rPr>
              <a:t> con las </a:t>
            </a:r>
            <a:r>
              <a:rPr lang="en-US" sz="1600" err="1">
                <a:solidFill>
                  <a:schemeClr val="bg1">
                    <a:lumMod val="50000"/>
                  </a:schemeClr>
                </a:solidFill>
                <a:latin typeface="Century Gothic"/>
              </a:rPr>
              <a:t>regulaciones</a:t>
            </a:r>
            <a:r>
              <a:rPr lang="en-US" sz="1600">
                <a:solidFill>
                  <a:schemeClr val="bg1">
                    <a:lumMod val="50000"/>
                  </a:schemeClr>
                </a:solidFill>
                <a:latin typeface="Century Gothic"/>
              </a:rPr>
              <a:t> locales </a:t>
            </a:r>
            <a:r>
              <a:rPr lang="en-US" sz="1600" err="1">
                <a:solidFill>
                  <a:schemeClr val="bg1">
                    <a:lumMod val="50000"/>
                  </a:schemeClr>
                </a:solidFill>
                <a:latin typeface="Century Gothic"/>
              </a:rPr>
              <a:t>que</a:t>
            </a:r>
            <a:r>
              <a:rPr lang="en-US" sz="1600">
                <a:solidFill>
                  <a:schemeClr val="bg1">
                    <a:lumMod val="50000"/>
                  </a:schemeClr>
                </a:solidFill>
                <a:latin typeface="Century Gothic"/>
              </a:rPr>
              <a:t> </a:t>
            </a:r>
            <a:r>
              <a:rPr lang="en-US" sz="1600" err="1">
                <a:solidFill>
                  <a:schemeClr val="bg1">
                    <a:lumMod val="50000"/>
                  </a:schemeClr>
                </a:solidFill>
                <a:latin typeface="Century Gothic"/>
              </a:rPr>
              <a:t>exigen</a:t>
            </a:r>
            <a:r>
              <a:rPr lang="en-US" sz="1600">
                <a:solidFill>
                  <a:schemeClr val="bg1">
                    <a:lumMod val="50000"/>
                  </a:schemeClr>
                </a:solidFill>
                <a:latin typeface="Century Gothic"/>
              </a:rPr>
              <a:t> </a:t>
            </a:r>
            <a:r>
              <a:rPr lang="en-US" sz="1600" err="1">
                <a:solidFill>
                  <a:schemeClr val="bg1">
                    <a:lumMod val="50000"/>
                  </a:schemeClr>
                </a:solidFill>
                <a:latin typeface="Century Gothic"/>
              </a:rPr>
              <a:t>el</a:t>
            </a:r>
            <a:r>
              <a:rPr lang="en-US" sz="1600">
                <a:solidFill>
                  <a:schemeClr val="bg1">
                    <a:lumMod val="50000"/>
                  </a:schemeClr>
                </a:solidFill>
                <a:latin typeface="Century Gothic"/>
              </a:rPr>
              <a:t> </a:t>
            </a:r>
            <a:r>
              <a:rPr lang="en-US" sz="1600" err="1">
                <a:solidFill>
                  <a:schemeClr val="bg1">
                    <a:lumMod val="50000"/>
                  </a:schemeClr>
                </a:solidFill>
                <a:latin typeface="Century Gothic"/>
              </a:rPr>
              <a:t>uso</a:t>
            </a:r>
            <a:r>
              <a:rPr lang="en-US" sz="1600">
                <a:solidFill>
                  <a:schemeClr val="bg1">
                    <a:lumMod val="50000"/>
                  </a:schemeClr>
                </a:solidFill>
                <a:latin typeface="Century Gothic"/>
              </a:rPr>
              <a:t> de </a:t>
            </a:r>
            <a:r>
              <a:rPr lang="en-US" sz="1600" err="1">
                <a:solidFill>
                  <a:schemeClr val="bg1">
                    <a:lumMod val="50000"/>
                  </a:schemeClr>
                </a:solidFill>
                <a:latin typeface="Century Gothic"/>
              </a:rPr>
              <a:t>documentos</a:t>
            </a:r>
            <a:r>
              <a:rPr lang="en-US" sz="1600">
                <a:solidFill>
                  <a:schemeClr val="bg1">
                    <a:lumMod val="50000"/>
                  </a:schemeClr>
                </a:solidFill>
                <a:latin typeface="Century Gothic"/>
              </a:rPr>
              <a:t> </a:t>
            </a:r>
            <a:r>
              <a:rPr lang="en-US" sz="1600" err="1">
                <a:solidFill>
                  <a:schemeClr val="bg1">
                    <a:lumMod val="50000"/>
                  </a:schemeClr>
                </a:solidFill>
                <a:latin typeface="Century Gothic"/>
              </a:rPr>
              <a:t>electrónicos</a:t>
            </a:r>
            <a:r>
              <a:rPr lang="en-US" sz="1600">
                <a:solidFill>
                  <a:schemeClr val="bg1">
                    <a:lumMod val="50000"/>
                  </a:schemeClr>
                </a:solidFill>
                <a:latin typeface="Century Gothic"/>
              </a:rPr>
              <a:t> </a:t>
            </a:r>
            <a:r>
              <a:rPr lang="en-US" sz="1600" err="1">
                <a:solidFill>
                  <a:schemeClr val="bg1">
                    <a:lumMod val="50000"/>
                  </a:schemeClr>
                </a:solidFill>
                <a:latin typeface="Century Gothic"/>
              </a:rPr>
              <a:t>enviados</a:t>
            </a:r>
            <a:r>
              <a:rPr lang="en-US" sz="1600">
                <a:solidFill>
                  <a:schemeClr val="bg1">
                    <a:lumMod val="50000"/>
                  </a:schemeClr>
                </a:solidFill>
                <a:latin typeface="Century Gothic"/>
              </a:rPr>
              <a:t> a </a:t>
            </a:r>
            <a:r>
              <a:rPr lang="en-US" sz="1600" err="1">
                <a:solidFill>
                  <a:schemeClr val="bg1">
                    <a:lumMod val="50000"/>
                  </a:schemeClr>
                </a:solidFill>
                <a:latin typeface="Century Gothic"/>
              </a:rPr>
              <a:t>socios</a:t>
            </a:r>
            <a:r>
              <a:rPr lang="en-US" sz="1600">
                <a:solidFill>
                  <a:schemeClr val="bg1">
                    <a:lumMod val="50000"/>
                  </a:schemeClr>
                </a:solidFill>
                <a:latin typeface="Century Gothic"/>
              </a:rPr>
              <a:t> </a:t>
            </a:r>
            <a:r>
              <a:rPr lang="en-US" sz="1600" err="1">
                <a:solidFill>
                  <a:schemeClr val="bg1">
                    <a:lumMod val="50000"/>
                  </a:schemeClr>
                </a:solidFill>
                <a:latin typeface="Century Gothic"/>
              </a:rPr>
              <a:t>comerciales</a:t>
            </a:r>
            <a:r>
              <a:rPr lang="en-US" sz="1600">
                <a:solidFill>
                  <a:schemeClr val="bg1">
                    <a:lumMod val="50000"/>
                  </a:schemeClr>
                </a:solidFill>
                <a:latin typeface="Century Gothic"/>
              </a:rPr>
              <a:t> y/o </a:t>
            </a:r>
            <a:r>
              <a:rPr lang="en-US" sz="1600" err="1">
                <a:solidFill>
                  <a:schemeClr val="bg1">
                    <a:lumMod val="50000"/>
                  </a:schemeClr>
                </a:solidFill>
                <a:latin typeface="Century Gothic"/>
              </a:rPr>
              <a:t>autoridades</a:t>
            </a:r>
            <a:r>
              <a:rPr lang="en-US" sz="1600">
                <a:solidFill>
                  <a:schemeClr val="bg1">
                    <a:lumMod val="50000"/>
                  </a:schemeClr>
                </a:solidFill>
                <a:latin typeface="Century Gothic"/>
              </a:rPr>
              <a:t> </a:t>
            </a:r>
            <a:r>
              <a:rPr lang="en-US" sz="1600" err="1">
                <a:solidFill>
                  <a:schemeClr val="bg1">
                    <a:lumMod val="50000"/>
                  </a:schemeClr>
                </a:solidFill>
                <a:latin typeface="Century Gothic"/>
              </a:rPr>
              <a:t>legales</a:t>
            </a:r>
            <a:r>
              <a:rPr lang="en-US" sz="1600">
                <a:solidFill>
                  <a:schemeClr val="bg1">
                    <a:lumMod val="50000"/>
                  </a:schemeClr>
                </a:solidFill>
                <a:latin typeface="Century Gothic"/>
              </a:rPr>
              <a:t>.</a:t>
            </a:r>
            <a:endParaRPr lang="pt-PT">
              <a:solidFill>
                <a:schemeClr val="bg1">
                  <a:lumMod val="50000"/>
                </a:schemeClr>
              </a:solidFill>
              <a:latin typeface="Century Gothic"/>
            </a:endParaRPr>
          </a:p>
        </p:txBody>
      </p:sp>
    </p:spTree>
    <p:extLst>
      <p:ext uri="{BB962C8B-B14F-4D97-AF65-F5344CB8AC3E}">
        <p14:creationId xmlns:p14="http://schemas.microsoft.com/office/powerpoint/2010/main" val="402279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AA82FD4-CB23-7F23-657B-B9B2C50F815D}"/>
              </a:ext>
            </a:extLst>
          </p:cNvPr>
          <p:cNvSpPr txBox="1">
            <a:spLocks/>
          </p:cNvSpPr>
          <p:nvPr/>
        </p:nvSpPr>
        <p:spPr>
          <a:xfrm>
            <a:off x="473988" y="330741"/>
            <a:ext cx="10976928" cy="553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a:lstStyle>
          <a:p>
            <a:pPr>
              <a:defRPr/>
            </a:pPr>
            <a:r>
              <a:rPr lang="en-US" sz="3200" b="1" spc="0">
                <a:solidFill>
                  <a:srgbClr val="018CC9"/>
                </a:solidFill>
                <a:latin typeface="Century Gothic"/>
                <a:ea typeface="Roboto Light"/>
                <a:cs typeface="Roboto Light"/>
              </a:rPr>
              <a:t>SAP Document and Reporting Compliance</a:t>
            </a:r>
            <a:br>
              <a:rPr lang="en-US" sz="3200" b="1" spc="0">
                <a:latin typeface="Century Gothic" panose="020B0502020202020204" pitchFamily="34" charset="0"/>
              </a:rPr>
            </a:br>
            <a:r>
              <a:rPr lang="en-US" sz="3200" b="1">
                <a:latin typeface="Century Gothic"/>
                <a:ea typeface="Roboto Light"/>
                <a:cs typeface="Roboto Light"/>
              </a:rPr>
              <a:t>PROPUESTA DE VALOR</a:t>
            </a:r>
            <a:endParaRPr lang="en-US" sz="3200" b="1" i="0" u="none" strike="noStrike" kern="1200" cap="none" spc="0" normalizeH="0" baseline="0" noProof="0">
              <a:ln>
                <a:noFill/>
              </a:ln>
              <a:effectLst/>
              <a:uLnTx/>
              <a:uFillTx/>
              <a:latin typeface="Century Gothic" panose="020B0502020202020204" pitchFamily="34" charset="0"/>
            </a:endParaRPr>
          </a:p>
        </p:txBody>
      </p:sp>
      <p:pic>
        <p:nvPicPr>
          <p:cNvPr id="24" name="Image 2" descr="preencoded.png">
            <a:extLst>
              <a:ext uri="{FF2B5EF4-FFF2-40B4-BE49-F238E27FC236}">
                <a16:creationId xmlns:a16="http://schemas.microsoft.com/office/drawing/2014/main" id="{822BA15D-32D4-7790-A42B-2602799B8B8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8546" y="1000866"/>
            <a:ext cx="3113549" cy="66675"/>
          </a:xfrm>
          <a:prstGeom prst="rect">
            <a:avLst/>
          </a:prstGeom>
        </p:spPr>
      </p:pic>
      <p:pic>
        <p:nvPicPr>
          <p:cNvPr id="3" name="Picture 2">
            <a:extLst>
              <a:ext uri="{FF2B5EF4-FFF2-40B4-BE49-F238E27FC236}">
                <a16:creationId xmlns:a16="http://schemas.microsoft.com/office/drawing/2014/main" id="{9B28DBDC-CEF0-C5C5-9362-4EA76DEEAC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5532" y="1411458"/>
            <a:ext cx="979567" cy="1064816"/>
          </a:xfrm>
          <a:prstGeom prst="rect">
            <a:avLst/>
          </a:prstGeom>
        </p:spPr>
      </p:pic>
      <p:pic>
        <p:nvPicPr>
          <p:cNvPr id="23" name="Picture 25">
            <a:extLst>
              <a:ext uri="{FF2B5EF4-FFF2-40B4-BE49-F238E27FC236}">
                <a16:creationId xmlns:a16="http://schemas.microsoft.com/office/drawing/2014/main" id="{C026A82B-385F-1BB9-5236-5DD2C81519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9482" y="1585649"/>
            <a:ext cx="1470776" cy="1470776"/>
          </a:xfrm>
          <a:prstGeom prst="rect">
            <a:avLst/>
          </a:prstGeom>
        </p:spPr>
      </p:pic>
      <p:pic>
        <p:nvPicPr>
          <p:cNvPr id="25" name="Picture 29">
            <a:extLst>
              <a:ext uri="{FF2B5EF4-FFF2-40B4-BE49-F238E27FC236}">
                <a16:creationId xmlns:a16="http://schemas.microsoft.com/office/drawing/2014/main" id="{459B45A8-ECA4-94A2-DE29-DDD0A48F9C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09043" y="1666239"/>
            <a:ext cx="1510373" cy="1510373"/>
          </a:xfrm>
          <a:prstGeom prst="rect">
            <a:avLst/>
          </a:prstGeom>
        </p:spPr>
      </p:pic>
      <p:cxnSp>
        <p:nvCxnSpPr>
          <p:cNvPr id="26" name="Straight Connector 28">
            <a:extLst>
              <a:ext uri="{FF2B5EF4-FFF2-40B4-BE49-F238E27FC236}">
                <a16:creationId xmlns:a16="http://schemas.microsoft.com/office/drawing/2014/main" id="{C74069C8-86CD-6FCF-79D5-3A3C991E4446}"/>
              </a:ext>
            </a:extLst>
          </p:cNvPr>
          <p:cNvCxnSpPr/>
          <p:nvPr/>
        </p:nvCxnSpPr>
        <p:spPr>
          <a:xfrm>
            <a:off x="4236947" y="2343720"/>
            <a:ext cx="766038" cy="0"/>
          </a:xfrm>
          <a:prstGeom prst="line">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9">
            <a:extLst>
              <a:ext uri="{FF2B5EF4-FFF2-40B4-BE49-F238E27FC236}">
                <a16:creationId xmlns:a16="http://schemas.microsoft.com/office/drawing/2014/main" id="{FB2EDBCC-8908-345B-FAEC-B6071B1CFB2D}"/>
              </a:ext>
            </a:extLst>
          </p:cNvPr>
          <p:cNvCxnSpPr/>
          <p:nvPr/>
        </p:nvCxnSpPr>
        <p:spPr>
          <a:xfrm>
            <a:off x="7200308" y="2343764"/>
            <a:ext cx="766038" cy="0"/>
          </a:xfrm>
          <a:prstGeom prst="line">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1">
            <a:extLst>
              <a:ext uri="{FF2B5EF4-FFF2-40B4-BE49-F238E27FC236}">
                <a16:creationId xmlns:a16="http://schemas.microsoft.com/office/drawing/2014/main" id="{F43D6926-8F42-B662-2F8B-33FE7B01BEA3}"/>
              </a:ext>
            </a:extLst>
          </p:cNvPr>
          <p:cNvSpPr/>
          <p:nvPr/>
        </p:nvSpPr>
        <p:spPr bwMode="gray">
          <a:xfrm>
            <a:off x="2011680" y="1561912"/>
            <a:ext cx="3077816" cy="1800120"/>
          </a:xfrm>
          <a:prstGeom prst="rect">
            <a:avLst/>
          </a:prstGeom>
          <a:solidFill>
            <a:schemeClr val="bg1">
              <a:alpha val="81000"/>
            </a:schemeClr>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err="1">
              <a:latin typeface="Century Gothic" panose="020B0502020202020204" pitchFamily="34" charset="0"/>
              <a:ea typeface="Arial Unicode MS" pitchFamily="34" charset="-128"/>
              <a:cs typeface="Arial Unicode MS" pitchFamily="34" charset="-128"/>
            </a:endParaRPr>
          </a:p>
        </p:txBody>
      </p:sp>
      <p:sp>
        <p:nvSpPr>
          <p:cNvPr id="29" name="Rectangle 14">
            <a:extLst>
              <a:ext uri="{FF2B5EF4-FFF2-40B4-BE49-F238E27FC236}">
                <a16:creationId xmlns:a16="http://schemas.microsoft.com/office/drawing/2014/main" id="{EA2E48BF-12D3-2DD7-3AB8-CE05E6E99868}"/>
              </a:ext>
            </a:extLst>
          </p:cNvPr>
          <p:cNvSpPr/>
          <p:nvPr/>
        </p:nvSpPr>
        <p:spPr bwMode="gray">
          <a:xfrm>
            <a:off x="7124753" y="1555758"/>
            <a:ext cx="3077816" cy="1800120"/>
          </a:xfrm>
          <a:prstGeom prst="rect">
            <a:avLst/>
          </a:prstGeom>
          <a:solidFill>
            <a:schemeClr val="bg1">
              <a:alpha val="81000"/>
            </a:schemeClr>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err="1">
              <a:latin typeface="Century Gothic" panose="020B0502020202020204" pitchFamily="34" charset="0"/>
              <a:ea typeface="Arial Unicode MS" pitchFamily="34" charset="-128"/>
              <a:cs typeface="Arial Unicode MS" pitchFamily="34" charset="-128"/>
            </a:endParaRPr>
          </a:p>
        </p:txBody>
      </p:sp>
      <p:sp>
        <p:nvSpPr>
          <p:cNvPr id="30" name="Rectangle 36">
            <a:extLst>
              <a:ext uri="{FF2B5EF4-FFF2-40B4-BE49-F238E27FC236}">
                <a16:creationId xmlns:a16="http://schemas.microsoft.com/office/drawing/2014/main" id="{DD018A5B-33BE-9B42-1772-DD38C0394109}"/>
              </a:ext>
            </a:extLst>
          </p:cNvPr>
          <p:cNvSpPr/>
          <p:nvPr/>
        </p:nvSpPr>
        <p:spPr>
          <a:xfrm>
            <a:off x="697009" y="4370401"/>
            <a:ext cx="10964613" cy="830997"/>
          </a:xfrm>
          <a:prstGeom prst="rect">
            <a:avLst/>
          </a:prstGeom>
          <a:noFill/>
        </p:spPr>
        <p:txBody>
          <a:bodyPr wrap="square" lIns="91440" tIns="45720" rIns="91440" bIns="45720" anchor="ctr">
            <a:spAutoFit/>
          </a:bodyPr>
          <a:lstStyle/>
          <a:p>
            <a:pPr algn="ctr"/>
            <a:r>
              <a:rPr lang="en-US" sz="1600" b="1">
                <a:latin typeface="Century Gothic"/>
              </a:rPr>
              <a:t>SAP Document and Reporting Compliance</a:t>
            </a:r>
            <a:r>
              <a:rPr lang="en-US" sz="1600">
                <a:latin typeface="Century Gothic"/>
              </a:rPr>
              <a:t> es la </a:t>
            </a:r>
            <a:r>
              <a:rPr lang="en-US" sz="1600" err="1">
                <a:latin typeface="Century Gothic"/>
              </a:rPr>
              <a:t>solución</a:t>
            </a:r>
            <a:r>
              <a:rPr lang="en-US" sz="1600">
                <a:latin typeface="Century Gothic"/>
              </a:rPr>
              <a:t> </a:t>
            </a:r>
            <a:r>
              <a:rPr lang="en-US" sz="1600" err="1">
                <a:latin typeface="Century Gothic"/>
              </a:rPr>
              <a:t>más</a:t>
            </a:r>
            <a:r>
              <a:rPr lang="en-US" sz="1600">
                <a:latin typeface="Century Gothic"/>
              </a:rPr>
              <a:t> </a:t>
            </a:r>
            <a:r>
              <a:rPr lang="en-US" sz="1600" err="1">
                <a:latin typeface="Century Gothic"/>
              </a:rPr>
              <a:t>adecuada</a:t>
            </a:r>
            <a:r>
              <a:rPr lang="en-US" sz="1600">
                <a:latin typeface="Century Gothic"/>
              </a:rPr>
              <a:t> para </a:t>
            </a:r>
            <a:r>
              <a:rPr lang="en-US" sz="1600" err="1">
                <a:latin typeface="Century Gothic"/>
              </a:rPr>
              <a:t>el</a:t>
            </a:r>
            <a:r>
              <a:rPr lang="en-US" sz="1600">
                <a:latin typeface="Century Gothic"/>
              </a:rPr>
              <a:t> </a:t>
            </a:r>
            <a:r>
              <a:rPr lang="en-US" sz="1600" err="1">
                <a:latin typeface="Century Gothic"/>
              </a:rPr>
              <a:t>intercambio</a:t>
            </a:r>
            <a:r>
              <a:rPr lang="en-US" sz="1600">
                <a:latin typeface="Century Gothic"/>
              </a:rPr>
              <a:t> </a:t>
            </a:r>
            <a:endParaRPr lang="pt-PT">
              <a:latin typeface="Century Gothic"/>
            </a:endParaRPr>
          </a:p>
          <a:p>
            <a:pPr algn="ctr"/>
            <a:r>
              <a:rPr lang="en-US" sz="1600">
                <a:latin typeface="Century Gothic"/>
              </a:rPr>
              <a:t>de </a:t>
            </a:r>
            <a:r>
              <a:rPr lang="en-US" sz="1600" err="1">
                <a:latin typeface="Century Gothic"/>
              </a:rPr>
              <a:t>documentos</a:t>
            </a:r>
            <a:r>
              <a:rPr lang="en-US" sz="1600">
                <a:latin typeface="Century Gothic"/>
              </a:rPr>
              <a:t> </a:t>
            </a:r>
            <a:r>
              <a:rPr lang="en-US" sz="1600" err="1">
                <a:latin typeface="Century Gothic"/>
              </a:rPr>
              <a:t>electrónicos</a:t>
            </a:r>
            <a:r>
              <a:rPr lang="en-US" sz="1600">
                <a:latin typeface="Century Gothic"/>
              </a:rPr>
              <a:t> </a:t>
            </a:r>
            <a:r>
              <a:rPr lang="en-US" sz="1600" err="1">
                <a:latin typeface="Century Gothic"/>
              </a:rPr>
              <a:t>desde</a:t>
            </a:r>
            <a:r>
              <a:rPr lang="en-US" sz="1600">
                <a:latin typeface="Century Gothic"/>
              </a:rPr>
              <a:t> SAP ERP y S/4HANA, gracias a </a:t>
            </a:r>
            <a:r>
              <a:rPr lang="en-US" sz="1600" err="1">
                <a:latin typeface="Century Gothic"/>
              </a:rPr>
              <a:t>su</a:t>
            </a:r>
            <a:r>
              <a:rPr lang="en-US" sz="1600">
                <a:latin typeface="Century Gothic"/>
              </a:rPr>
              <a:t> </a:t>
            </a:r>
            <a:r>
              <a:rPr lang="en-US" sz="1600" err="1">
                <a:latin typeface="Century Gothic"/>
              </a:rPr>
              <a:t>enfoque</a:t>
            </a:r>
            <a:r>
              <a:rPr lang="en-US" sz="1600">
                <a:latin typeface="Century Gothic"/>
              </a:rPr>
              <a:t> integral, </a:t>
            </a:r>
            <a:r>
              <a:rPr lang="en-US" sz="1600" err="1">
                <a:latin typeface="Century Gothic"/>
              </a:rPr>
              <a:t>seguro</a:t>
            </a:r>
            <a:r>
              <a:rPr lang="en-US" sz="1600">
                <a:latin typeface="Century Gothic"/>
              </a:rPr>
              <a:t> e </a:t>
            </a:r>
            <a:r>
              <a:rPr lang="en-US" sz="1600" err="1">
                <a:latin typeface="Century Gothic"/>
              </a:rPr>
              <a:t>integrado</a:t>
            </a:r>
            <a:r>
              <a:rPr lang="en-US" sz="1600">
                <a:latin typeface="Century Gothic"/>
              </a:rPr>
              <a:t>, </a:t>
            </a:r>
            <a:r>
              <a:rPr lang="en-US" sz="1600" err="1">
                <a:latin typeface="Century Gothic"/>
              </a:rPr>
              <a:t>que</a:t>
            </a:r>
            <a:r>
              <a:rPr lang="en-US" sz="1600">
                <a:latin typeface="Century Gothic"/>
              </a:rPr>
              <a:t> </a:t>
            </a:r>
            <a:r>
              <a:rPr lang="en-US" sz="1600" err="1">
                <a:latin typeface="Century Gothic"/>
              </a:rPr>
              <a:t>permite</a:t>
            </a:r>
            <a:r>
              <a:rPr lang="en-US" sz="1600">
                <a:latin typeface="Century Gothic"/>
              </a:rPr>
              <a:t> a las </a:t>
            </a:r>
            <a:r>
              <a:rPr lang="en-US" sz="1600" err="1">
                <a:latin typeface="Century Gothic"/>
              </a:rPr>
              <a:t>empresas</a:t>
            </a:r>
            <a:r>
              <a:rPr lang="en-US" sz="1600">
                <a:latin typeface="Century Gothic"/>
              </a:rPr>
              <a:t> </a:t>
            </a:r>
            <a:r>
              <a:rPr lang="en-US" sz="1600" err="1">
                <a:latin typeface="Century Gothic"/>
              </a:rPr>
              <a:t>cumplir</a:t>
            </a:r>
            <a:r>
              <a:rPr lang="en-US" sz="1600">
                <a:latin typeface="Century Gothic"/>
              </a:rPr>
              <a:t> con las </a:t>
            </a:r>
            <a:r>
              <a:rPr lang="en-US" sz="1600" err="1">
                <a:latin typeface="Century Gothic"/>
              </a:rPr>
              <a:t>normativas</a:t>
            </a:r>
            <a:r>
              <a:rPr lang="en-US" sz="1600">
                <a:latin typeface="Century Gothic"/>
              </a:rPr>
              <a:t> de </a:t>
            </a:r>
            <a:r>
              <a:rPr lang="en-US" sz="1600" err="1">
                <a:latin typeface="Century Gothic"/>
              </a:rPr>
              <a:t>manera</a:t>
            </a:r>
            <a:r>
              <a:rPr lang="en-US" sz="1600">
                <a:latin typeface="Century Gothic"/>
              </a:rPr>
              <a:t> </a:t>
            </a:r>
            <a:r>
              <a:rPr lang="en-US" sz="1600" err="1">
                <a:latin typeface="Century Gothic"/>
              </a:rPr>
              <a:t>segura</a:t>
            </a:r>
            <a:r>
              <a:rPr lang="en-US" sz="1600">
                <a:latin typeface="Century Gothic"/>
              </a:rPr>
              <a:t>, global y a </a:t>
            </a:r>
            <a:r>
              <a:rPr lang="en-US" sz="1600" err="1">
                <a:latin typeface="Century Gothic"/>
              </a:rPr>
              <a:t>costos</a:t>
            </a:r>
            <a:r>
              <a:rPr lang="en-US" sz="1600">
                <a:latin typeface="Century Gothic"/>
              </a:rPr>
              <a:t> </a:t>
            </a:r>
            <a:r>
              <a:rPr lang="en-US" sz="1600" err="1">
                <a:latin typeface="Century Gothic"/>
              </a:rPr>
              <a:t>accesibles</a:t>
            </a:r>
            <a:r>
              <a:rPr lang="en-US" sz="1600">
                <a:latin typeface="Century Gothic"/>
              </a:rPr>
              <a:t>.</a:t>
            </a:r>
            <a:endParaRPr lang="pt-PT">
              <a:latin typeface="Century Gothic"/>
            </a:endParaRPr>
          </a:p>
        </p:txBody>
      </p:sp>
      <p:pic>
        <p:nvPicPr>
          <p:cNvPr id="31" name="Picture 24">
            <a:extLst>
              <a:ext uri="{FF2B5EF4-FFF2-40B4-BE49-F238E27FC236}">
                <a16:creationId xmlns:a16="http://schemas.microsoft.com/office/drawing/2014/main" id="{302D551D-FED2-5CCA-168C-BD00AD9725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154878" y="1484404"/>
            <a:ext cx="1714201" cy="1714201"/>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Oval 31">
            <a:extLst>
              <a:ext uri="{FF2B5EF4-FFF2-40B4-BE49-F238E27FC236}">
                <a16:creationId xmlns:a16="http://schemas.microsoft.com/office/drawing/2014/main" id="{69B4A42D-480C-B43B-6D08-3A663EA242AE}"/>
              </a:ext>
            </a:extLst>
          </p:cNvPr>
          <p:cNvSpPr/>
          <p:nvPr/>
        </p:nvSpPr>
        <p:spPr bwMode="gray">
          <a:xfrm>
            <a:off x="5154878" y="1512228"/>
            <a:ext cx="1772295" cy="1772296"/>
          </a:xfrm>
          <a:prstGeom prst="ellipse">
            <a:avLst/>
          </a:prstGeom>
          <a:solidFill>
            <a:srgbClr val="018CC9"/>
          </a:solidFill>
          <a:ln w="25400" algn="ctr">
            <a:solidFill>
              <a:schemeClr val="tx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err="1">
              <a:latin typeface="Century Gothic" panose="020B0502020202020204" pitchFamily="34" charset="0"/>
              <a:ea typeface="Arial Unicode MS" pitchFamily="34" charset="-128"/>
              <a:cs typeface="Arial Unicode MS" pitchFamily="34" charset="-128"/>
            </a:endParaRPr>
          </a:p>
        </p:txBody>
      </p:sp>
      <p:pic>
        <p:nvPicPr>
          <p:cNvPr id="33" name="Picture 32">
            <a:extLst>
              <a:ext uri="{FF2B5EF4-FFF2-40B4-BE49-F238E27FC236}">
                <a16:creationId xmlns:a16="http://schemas.microsoft.com/office/drawing/2014/main" id="{76E7FF5F-388D-5557-EB4D-51423A4E4FC4}"/>
              </a:ext>
            </a:extLst>
          </p:cNvPr>
          <p:cNvPicPr>
            <a:picLocks noChangeAspect="1"/>
          </p:cNvPicPr>
          <p:nvPr/>
        </p:nvPicPr>
        <p:blipFill>
          <a:blip r:embed="rId9"/>
          <a:stretch>
            <a:fillRect/>
          </a:stretch>
        </p:blipFill>
        <p:spPr>
          <a:xfrm>
            <a:off x="5387399" y="1571151"/>
            <a:ext cx="1268701" cy="1268700"/>
          </a:xfrm>
          <a:prstGeom prst="ellipse">
            <a:avLst/>
          </a:prstGeom>
          <a:solidFill>
            <a:srgbClr val="018CC9"/>
          </a:solidFill>
        </p:spPr>
      </p:pic>
      <p:sp>
        <p:nvSpPr>
          <p:cNvPr id="34" name="TextBox 33">
            <a:extLst>
              <a:ext uri="{FF2B5EF4-FFF2-40B4-BE49-F238E27FC236}">
                <a16:creationId xmlns:a16="http://schemas.microsoft.com/office/drawing/2014/main" id="{C33DD7E6-B31B-2D58-C02A-9B2EE45F6ACD}"/>
              </a:ext>
            </a:extLst>
          </p:cNvPr>
          <p:cNvSpPr txBox="1"/>
          <p:nvPr/>
        </p:nvSpPr>
        <p:spPr>
          <a:xfrm>
            <a:off x="5415730" y="2587765"/>
            <a:ext cx="1192496" cy="484748"/>
          </a:xfrm>
          <a:prstGeom prst="rect">
            <a:avLst/>
          </a:prstGeom>
          <a:noFill/>
        </p:spPr>
        <p:txBody>
          <a:bodyPr wrap="square" lIns="0" tIns="0" rIns="0" bIns="0" rtlCol="0">
            <a:spAutoFit/>
          </a:bodyPr>
          <a:lstStyle/>
          <a:p>
            <a:pPr algn="ctr" fontAlgn="base">
              <a:spcBef>
                <a:spcPts val="2000"/>
              </a:spcBef>
              <a:spcAft>
                <a:spcPct val="0"/>
              </a:spcAft>
              <a:buClr>
                <a:srgbClr val="F0AB00"/>
              </a:buClr>
              <a:buSzPct val="130000"/>
            </a:pPr>
            <a:r>
              <a:rPr lang="en-US" sz="1050" b="1" kern="0">
                <a:solidFill>
                  <a:schemeClr val="bg1"/>
                </a:solidFill>
                <a:latin typeface="Century Gothic" panose="020B0502020202020204" pitchFamily="34" charset="0"/>
                <a:ea typeface="Arial Unicode MS" pitchFamily="34" charset="-128"/>
                <a:cs typeface="Arial Unicode MS" pitchFamily="34" charset="-128"/>
              </a:rPr>
              <a:t>SAP Document and Reporting Compliance</a:t>
            </a:r>
          </a:p>
        </p:txBody>
      </p:sp>
    </p:spTree>
    <p:extLst>
      <p:ext uri="{BB962C8B-B14F-4D97-AF65-F5344CB8AC3E}">
        <p14:creationId xmlns:p14="http://schemas.microsoft.com/office/powerpoint/2010/main" val="27437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F3F20C-3ED3-4D21-BF85-D8C902AAA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8714" y="985082"/>
            <a:ext cx="1167127" cy="1268699"/>
          </a:xfrm>
          <a:prstGeom prst="rect">
            <a:avLst/>
          </a:prstGeom>
        </p:spPr>
      </p:pic>
      <p:pic>
        <p:nvPicPr>
          <p:cNvPr id="14" name="Picture 13">
            <a:extLst>
              <a:ext uri="{FF2B5EF4-FFF2-40B4-BE49-F238E27FC236}">
                <a16:creationId xmlns:a16="http://schemas.microsoft.com/office/drawing/2014/main" id="{5A2A0B3E-0F14-4F18-BA2B-161B7878C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5532" y="1256010"/>
            <a:ext cx="979567" cy="1064816"/>
          </a:xfrm>
          <a:prstGeom prst="rect">
            <a:avLst/>
          </a:prstGeom>
        </p:spPr>
      </p:pic>
      <p:pic>
        <p:nvPicPr>
          <p:cNvPr id="9" name="Picture 25">
            <a:extLst>
              <a:ext uri="{FF2B5EF4-FFF2-40B4-BE49-F238E27FC236}">
                <a16:creationId xmlns:a16="http://schemas.microsoft.com/office/drawing/2014/main" id="{29C0D431-CF9F-488C-A198-8880E41CB3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9482" y="1430201"/>
            <a:ext cx="1470776" cy="1470776"/>
          </a:xfrm>
          <a:prstGeom prst="rect">
            <a:avLst/>
          </a:prstGeom>
        </p:spPr>
      </p:pic>
      <p:pic>
        <p:nvPicPr>
          <p:cNvPr id="10" name="Picture 29">
            <a:extLst>
              <a:ext uri="{FF2B5EF4-FFF2-40B4-BE49-F238E27FC236}">
                <a16:creationId xmlns:a16="http://schemas.microsoft.com/office/drawing/2014/main" id="{3FC931DA-8F47-4200-A4C6-FBF75C2721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09043" y="1510791"/>
            <a:ext cx="1510373" cy="1510373"/>
          </a:xfrm>
          <a:prstGeom prst="rect">
            <a:avLst/>
          </a:prstGeom>
        </p:spPr>
      </p:pic>
      <p:cxnSp>
        <p:nvCxnSpPr>
          <p:cNvPr id="11" name="Straight Connector 28">
            <a:extLst>
              <a:ext uri="{FF2B5EF4-FFF2-40B4-BE49-F238E27FC236}">
                <a16:creationId xmlns:a16="http://schemas.microsoft.com/office/drawing/2014/main" id="{DA2F6471-4657-4080-A2E7-D9A6A6E9E152}"/>
              </a:ext>
            </a:extLst>
          </p:cNvPr>
          <p:cNvCxnSpPr/>
          <p:nvPr/>
        </p:nvCxnSpPr>
        <p:spPr>
          <a:xfrm>
            <a:off x="4236947" y="2188272"/>
            <a:ext cx="766038" cy="0"/>
          </a:xfrm>
          <a:prstGeom prst="line">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29">
            <a:extLst>
              <a:ext uri="{FF2B5EF4-FFF2-40B4-BE49-F238E27FC236}">
                <a16:creationId xmlns:a16="http://schemas.microsoft.com/office/drawing/2014/main" id="{F2372E82-6369-49B8-8EC2-A2AEB85E7060}"/>
              </a:ext>
            </a:extLst>
          </p:cNvPr>
          <p:cNvCxnSpPr/>
          <p:nvPr/>
        </p:nvCxnSpPr>
        <p:spPr>
          <a:xfrm>
            <a:off x="7200308" y="2188316"/>
            <a:ext cx="766038" cy="0"/>
          </a:xfrm>
          <a:prstGeom prst="line">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
            <a:extLst>
              <a:ext uri="{FF2B5EF4-FFF2-40B4-BE49-F238E27FC236}">
                <a16:creationId xmlns:a16="http://schemas.microsoft.com/office/drawing/2014/main" id="{88CAE9C4-4AE4-44CE-8BA5-A0E83837EEEA}"/>
              </a:ext>
            </a:extLst>
          </p:cNvPr>
          <p:cNvSpPr/>
          <p:nvPr/>
        </p:nvSpPr>
        <p:spPr bwMode="gray">
          <a:xfrm>
            <a:off x="2011680" y="1406464"/>
            <a:ext cx="3077816" cy="1800120"/>
          </a:xfrm>
          <a:prstGeom prst="rect">
            <a:avLst/>
          </a:prstGeom>
          <a:solidFill>
            <a:schemeClr val="bg1">
              <a:alpha val="81000"/>
            </a:schemeClr>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err="1">
              <a:latin typeface="Century Gothic" panose="020B0502020202020204" pitchFamily="34" charset="0"/>
              <a:ea typeface="Arial Unicode MS" pitchFamily="34" charset="-128"/>
              <a:cs typeface="Arial Unicode MS" pitchFamily="34" charset="-128"/>
            </a:endParaRPr>
          </a:p>
        </p:txBody>
      </p:sp>
      <p:sp>
        <p:nvSpPr>
          <p:cNvPr id="20" name="Rectangle 14">
            <a:extLst>
              <a:ext uri="{FF2B5EF4-FFF2-40B4-BE49-F238E27FC236}">
                <a16:creationId xmlns:a16="http://schemas.microsoft.com/office/drawing/2014/main" id="{D46503B6-0EB3-4385-87BF-AC167A170F65}"/>
              </a:ext>
            </a:extLst>
          </p:cNvPr>
          <p:cNvSpPr/>
          <p:nvPr/>
        </p:nvSpPr>
        <p:spPr bwMode="gray">
          <a:xfrm>
            <a:off x="7124753" y="1400310"/>
            <a:ext cx="3077816" cy="1800120"/>
          </a:xfrm>
          <a:prstGeom prst="rect">
            <a:avLst/>
          </a:prstGeom>
          <a:solidFill>
            <a:schemeClr val="bg1">
              <a:alpha val="81000"/>
            </a:schemeClr>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err="1">
              <a:latin typeface="Century Gothic" panose="020B0502020202020204" pitchFamily="34" charset="0"/>
              <a:ea typeface="Arial Unicode MS" pitchFamily="34" charset="-128"/>
              <a:cs typeface="Arial Unicode MS" pitchFamily="34" charset="-128"/>
            </a:endParaRPr>
          </a:p>
        </p:txBody>
      </p:sp>
      <p:sp>
        <p:nvSpPr>
          <p:cNvPr id="2" name="TextBox 1">
            <a:extLst>
              <a:ext uri="{FF2B5EF4-FFF2-40B4-BE49-F238E27FC236}">
                <a16:creationId xmlns:a16="http://schemas.microsoft.com/office/drawing/2014/main" id="{10B7BB8A-C26C-48F6-9D6E-7F0C44B1EA67}"/>
              </a:ext>
            </a:extLst>
          </p:cNvPr>
          <p:cNvSpPr txBox="1"/>
          <p:nvPr/>
        </p:nvSpPr>
        <p:spPr>
          <a:xfrm>
            <a:off x="537855" y="3841593"/>
            <a:ext cx="11251682" cy="2062103"/>
          </a:xfrm>
          <a:prstGeom prst="rect">
            <a:avLst/>
          </a:prstGeom>
          <a:noFill/>
        </p:spPr>
        <p:txBody>
          <a:bodyPr wrap="square" lIns="91440" tIns="45720" rIns="91440" bIns="45720" rtlCol="0" anchor="t">
            <a:spAutoFit/>
          </a:bodyPr>
          <a:lstStyle/>
          <a:p>
            <a:pPr marL="285750" indent="-285750" algn="just">
              <a:buFont typeface="Wingdings" panose="05000000000000000000" pitchFamily="2" charset="2"/>
              <a:buChar char="ü"/>
            </a:pPr>
            <a:r>
              <a:rPr lang="en-US" sz="1600" b="1">
                <a:latin typeface="Century Gothic"/>
              </a:rPr>
              <a:t>SAP Document Compliance para México Inbound es una solución Partner ofrecida por Origen Tech</a:t>
            </a:r>
            <a:r>
              <a:rPr lang="en-US" sz="1600">
                <a:latin typeface="Century Gothic"/>
              </a:rPr>
              <a:t> que adopta la estrategia de SAP y, aprovechando la extensibilidad que ofrece, permite la gestión de facturas electrónicas de proveedores en México dentro del framework de SAP Document and Reporting Compliance. Un componente clave para escalar hacia una única solución, una experiencia de usuario unificada y un único proceso de </a:t>
            </a:r>
            <a:r>
              <a:rPr lang="en-US" sz="1600" err="1">
                <a:latin typeface="Century Gothic"/>
              </a:rPr>
              <a:t>negocio</a:t>
            </a:r>
            <a:r>
              <a:rPr lang="en-US" sz="1600">
                <a:latin typeface="Century Gothic"/>
              </a:rPr>
              <a:t> a </a:t>
            </a:r>
            <a:r>
              <a:rPr lang="en-US" sz="1600" err="1">
                <a:latin typeface="Century Gothic"/>
              </a:rPr>
              <a:t>nivel</a:t>
            </a:r>
            <a:r>
              <a:rPr lang="en-US" sz="1600">
                <a:latin typeface="Century Gothic"/>
              </a:rPr>
              <a:t> </a:t>
            </a:r>
            <a:r>
              <a:rPr lang="en-US" sz="1600" err="1">
                <a:latin typeface="Century Gothic"/>
              </a:rPr>
              <a:t>mundial</a:t>
            </a:r>
            <a:r>
              <a:rPr lang="en-US" sz="1600">
                <a:latin typeface="Century Gothic"/>
              </a:rPr>
              <a:t>.</a:t>
            </a:r>
          </a:p>
          <a:p>
            <a:pPr algn="just"/>
            <a:endParaRPr lang="en-US" sz="1600">
              <a:latin typeface="Century Gothic" panose="020B0502020202020204" pitchFamily="34" charset="0"/>
            </a:endParaRPr>
          </a:p>
          <a:p>
            <a:pPr marL="285750" indent="-285750" algn="just">
              <a:buFont typeface="Wingdings" panose="05000000000000000000" pitchFamily="2" charset="2"/>
              <a:buChar char="ü"/>
            </a:pPr>
            <a:r>
              <a:rPr lang="en-US" sz="1600">
                <a:latin typeface="Century Gothic"/>
              </a:rPr>
              <a:t>Origen Tech </a:t>
            </a:r>
            <a:r>
              <a:rPr lang="en-US" sz="1600" err="1">
                <a:latin typeface="Century Gothic"/>
              </a:rPr>
              <a:t>cuenta</a:t>
            </a:r>
            <a:r>
              <a:rPr lang="en-US" sz="1600">
                <a:latin typeface="Century Gothic"/>
              </a:rPr>
              <a:t> con la </a:t>
            </a:r>
            <a:r>
              <a:rPr lang="en-US" sz="1600" err="1">
                <a:latin typeface="Century Gothic"/>
              </a:rPr>
              <a:t>capacidad</a:t>
            </a:r>
            <a:r>
              <a:rPr lang="en-US" sz="1600">
                <a:latin typeface="Century Gothic"/>
              </a:rPr>
              <a:t> de </a:t>
            </a:r>
            <a:r>
              <a:rPr lang="en-US" sz="1600" err="1">
                <a:latin typeface="Century Gothic"/>
              </a:rPr>
              <a:t>brindar</a:t>
            </a:r>
            <a:r>
              <a:rPr lang="en-US" sz="1600">
                <a:latin typeface="Century Gothic"/>
              </a:rPr>
              <a:t> </a:t>
            </a:r>
            <a:r>
              <a:rPr lang="en-US" sz="1600" err="1">
                <a:latin typeface="Century Gothic"/>
              </a:rPr>
              <a:t>soporte</a:t>
            </a:r>
            <a:r>
              <a:rPr lang="en-US" sz="1600">
                <a:latin typeface="Century Gothic"/>
              </a:rPr>
              <a:t> continuo a </a:t>
            </a:r>
            <a:r>
              <a:rPr lang="en-US" sz="1600" err="1">
                <a:latin typeface="Century Gothic"/>
              </a:rPr>
              <a:t>los</a:t>
            </a:r>
            <a:r>
              <a:rPr lang="en-US" sz="1600">
                <a:latin typeface="Century Gothic"/>
              </a:rPr>
              <a:t> </a:t>
            </a:r>
            <a:r>
              <a:rPr lang="en-US" sz="1600" err="1">
                <a:latin typeface="Century Gothic"/>
              </a:rPr>
              <a:t>clientes</a:t>
            </a:r>
            <a:r>
              <a:rPr lang="en-US" sz="1600">
                <a:latin typeface="Century Gothic"/>
              </a:rPr>
              <a:t> </a:t>
            </a:r>
            <a:r>
              <a:rPr lang="en-US" sz="1600" err="1">
                <a:latin typeface="Century Gothic"/>
              </a:rPr>
              <a:t>que</a:t>
            </a:r>
            <a:r>
              <a:rPr lang="en-US" sz="1600">
                <a:latin typeface="Century Gothic"/>
              </a:rPr>
              <a:t> </a:t>
            </a:r>
            <a:r>
              <a:rPr lang="en-US" sz="1600" err="1">
                <a:latin typeface="Century Gothic"/>
              </a:rPr>
              <a:t>adopten</a:t>
            </a:r>
            <a:r>
              <a:rPr lang="en-US" sz="1600">
                <a:latin typeface="Century Gothic"/>
              </a:rPr>
              <a:t> </a:t>
            </a:r>
            <a:r>
              <a:rPr lang="en-US" sz="1600" err="1">
                <a:latin typeface="Century Gothic"/>
              </a:rPr>
              <a:t>esta</a:t>
            </a:r>
            <a:r>
              <a:rPr lang="en-US" sz="1600">
                <a:latin typeface="Century Gothic"/>
              </a:rPr>
              <a:t> </a:t>
            </a:r>
            <a:r>
              <a:rPr lang="en-US" sz="1600" err="1">
                <a:latin typeface="Century Gothic"/>
              </a:rPr>
              <a:t>solución</a:t>
            </a:r>
            <a:r>
              <a:rPr lang="en-US" sz="1600">
                <a:latin typeface="Century Gothic"/>
              </a:rPr>
              <a:t>.</a:t>
            </a:r>
          </a:p>
          <a:p>
            <a:pPr algn="just"/>
            <a:endParaRPr lang="en-US" sz="1600">
              <a:latin typeface="Century Gothic" panose="020B0502020202020204" pitchFamily="34" charset="0"/>
            </a:endParaRPr>
          </a:p>
        </p:txBody>
      </p:sp>
      <p:pic>
        <p:nvPicPr>
          <p:cNvPr id="4" name="Picture 24">
            <a:extLst>
              <a:ext uri="{FF2B5EF4-FFF2-40B4-BE49-F238E27FC236}">
                <a16:creationId xmlns:a16="http://schemas.microsoft.com/office/drawing/2014/main" id="{4A27542E-23AB-3ABA-A367-035C36ABBB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154878" y="1319812"/>
            <a:ext cx="1714201" cy="171420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Oval 31">
            <a:extLst>
              <a:ext uri="{FF2B5EF4-FFF2-40B4-BE49-F238E27FC236}">
                <a16:creationId xmlns:a16="http://schemas.microsoft.com/office/drawing/2014/main" id="{22853AEC-889F-C503-B3C9-3460E8846FCC}"/>
              </a:ext>
            </a:extLst>
          </p:cNvPr>
          <p:cNvSpPr/>
          <p:nvPr/>
        </p:nvSpPr>
        <p:spPr bwMode="gray">
          <a:xfrm>
            <a:off x="5154878" y="1347636"/>
            <a:ext cx="1772295" cy="1772296"/>
          </a:xfrm>
          <a:prstGeom prst="ellipse">
            <a:avLst/>
          </a:prstGeom>
          <a:solidFill>
            <a:srgbClr val="018CC9"/>
          </a:solidFill>
          <a:ln w="25400" algn="ctr">
            <a:solidFill>
              <a:schemeClr val="tx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err="1">
              <a:latin typeface="Century Gothic" panose="020B0502020202020204" pitchFamily="34" charset="0"/>
              <a:ea typeface="Arial Unicode MS" pitchFamily="34" charset="-128"/>
              <a:cs typeface="Arial Unicode MS" pitchFamily="34" charset="-128"/>
            </a:endParaRPr>
          </a:p>
        </p:txBody>
      </p:sp>
      <p:pic>
        <p:nvPicPr>
          <p:cNvPr id="6" name="Picture 32">
            <a:extLst>
              <a:ext uri="{FF2B5EF4-FFF2-40B4-BE49-F238E27FC236}">
                <a16:creationId xmlns:a16="http://schemas.microsoft.com/office/drawing/2014/main" id="{7FA357EC-B124-008E-9C81-CCF5329418B5}"/>
              </a:ext>
            </a:extLst>
          </p:cNvPr>
          <p:cNvPicPr>
            <a:picLocks noChangeAspect="1"/>
          </p:cNvPicPr>
          <p:nvPr/>
        </p:nvPicPr>
        <p:blipFill>
          <a:blip r:embed="rId7"/>
          <a:stretch>
            <a:fillRect/>
          </a:stretch>
        </p:blipFill>
        <p:spPr>
          <a:xfrm>
            <a:off x="5387399" y="1406559"/>
            <a:ext cx="1268701" cy="1268700"/>
          </a:xfrm>
          <a:prstGeom prst="ellipse">
            <a:avLst/>
          </a:prstGeom>
          <a:solidFill>
            <a:srgbClr val="018CC9"/>
          </a:solidFill>
        </p:spPr>
      </p:pic>
      <p:sp>
        <p:nvSpPr>
          <p:cNvPr id="7" name="TextBox 33">
            <a:extLst>
              <a:ext uri="{FF2B5EF4-FFF2-40B4-BE49-F238E27FC236}">
                <a16:creationId xmlns:a16="http://schemas.microsoft.com/office/drawing/2014/main" id="{84DCA59F-FFD5-D64F-CA9F-3D140B6ECD00}"/>
              </a:ext>
            </a:extLst>
          </p:cNvPr>
          <p:cNvSpPr txBox="1"/>
          <p:nvPr/>
        </p:nvSpPr>
        <p:spPr>
          <a:xfrm>
            <a:off x="5415730" y="2423173"/>
            <a:ext cx="1192496" cy="484748"/>
          </a:xfrm>
          <a:prstGeom prst="rect">
            <a:avLst/>
          </a:prstGeom>
          <a:noFill/>
        </p:spPr>
        <p:txBody>
          <a:bodyPr wrap="square" lIns="0" tIns="0" rIns="0" bIns="0" rtlCol="0">
            <a:spAutoFit/>
          </a:bodyPr>
          <a:lstStyle/>
          <a:p>
            <a:pPr algn="ctr" fontAlgn="base">
              <a:spcBef>
                <a:spcPts val="2000"/>
              </a:spcBef>
              <a:spcAft>
                <a:spcPct val="0"/>
              </a:spcAft>
              <a:buClr>
                <a:srgbClr val="F0AB00"/>
              </a:buClr>
              <a:buSzPct val="130000"/>
            </a:pPr>
            <a:r>
              <a:rPr lang="en-US" sz="1050" b="1" kern="0">
                <a:solidFill>
                  <a:schemeClr val="bg1"/>
                </a:solidFill>
                <a:latin typeface="Century Gothic" panose="020B0502020202020204" pitchFamily="34" charset="0"/>
                <a:ea typeface="Arial Unicode MS" pitchFamily="34" charset="-128"/>
                <a:cs typeface="Arial Unicode MS" pitchFamily="34" charset="-128"/>
              </a:rPr>
              <a:t>SAP Document and Reporting Compliance</a:t>
            </a:r>
          </a:p>
        </p:txBody>
      </p:sp>
      <p:sp>
        <p:nvSpPr>
          <p:cNvPr id="17" name="Title 3">
            <a:extLst>
              <a:ext uri="{FF2B5EF4-FFF2-40B4-BE49-F238E27FC236}">
                <a16:creationId xmlns:a16="http://schemas.microsoft.com/office/drawing/2014/main" id="{82143C2A-4B44-E3E4-181C-58DDCEC30C78}"/>
              </a:ext>
            </a:extLst>
          </p:cNvPr>
          <p:cNvSpPr txBox="1">
            <a:spLocks/>
          </p:cNvSpPr>
          <p:nvPr/>
        </p:nvSpPr>
        <p:spPr>
          <a:xfrm>
            <a:off x="473988" y="340901"/>
            <a:ext cx="10976928" cy="553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a:lstStyle>
          <a:p>
            <a:pPr>
              <a:defRPr/>
            </a:pPr>
            <a:r>
              <a:rPr lang="en-US" sz="3200" b="1" spc="0">
                <a:solidFill>
                  <a:srgbClr val="018CC9"/>
                </a:solidFill>
                <a:latin typeface="Century Gothic"/>
                <a:ea typeface="Roboto Light"/>
                <a:cs typeface="Roboto Light"/>
              </a:rPr>
              <a:t>SAP Document and Reporting Compliance partner solution</a:t>
            </a:r>
            <a:r>
              <a:rPr lang="en-US" sz="3200" b="1">
                <a:solidFill>
                  <a:srgbClr val="018CC9"/>
                </a:solidFill>
                <a:latin typeface="Century Gothic"/>
                <a:ea typeface="Roboto Light"/>
                <a:cs typeface="Roboto Light"/>
              </a:rPr>
              <a:t> PREMISAS</a:t>
            </a:r>
            <a:endParaRPr lang="en-US" sz="3200" b="1" i="0" u="none" strike="noStrike" kern="1200" cap="none" spc="0" normalizeH="0" baseline="0" noProof="0">
              <a:ln>
                <a:noFill/>
              </a:ln>
              <a:effectLst/>
              <a:uLnTx/>
              <a:uFillTx/>
              <a:latin typeface="Century Gothic" panose="020B0502020202020204" pitchFamily="34" charset="0"/>
            </a:endParaRPr>
          </a:p>
        </p:txBody>
      </p:sp>
      <p:pic>
        <p:nvPicPr>
          <p:cNvPr id="18" name="Image 2" descr="preencoded.png">
            <a:extLst>
              <a:ext uri="{FF2B5EF4-FFF2-40B4-BE49-F238E27FC236}">
                <a16:creationId xmlns:a16="http://schemas.microsoft.com/office/drawing/2014/main" id="{3C438E48-8CD1-5C69-4AC2-6363ABA7F5E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58546" y="1000866"/>
            <a:ext cx="3113549" cy="66675"/>
          </a:xfrm>
          <a:prstGeom prst="rect">
            <a:avLst/>
          </a:prstGeom>
        </p:spPr>
      </p:pic>
    </p:spTree>
    <p:extLst>
      <p:ext uri="{BB962C8B-B14F-4D97-AF65-F5344CB8AC3E}">
        <p14:creationId xmlns:p14="http://schemas.microsoft.com/office/powerpoint/2010/main" val="419576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typing on a computer&#10;&#10;Description automatically generated">
            <a:extLst>
              <a:ext uri="{FF2B5EF4-FFF2-40B4-BE49-F238E27FC236}">
                <a16:creationId xmlns:a16="http://schemas.microsoft.com/office/drawing/2014/main" id="{0A1D7C12-F247-8AAE-216D-3EF8CC0AB9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31"/>
          <a:stretch/>
        </p:blipFill>
        <p:spPr>
          <a:xfrm>
            <a:off x="-182880" y="0"/>
            <a:ext cx="12435840" cy="7019528"/>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7056" y="-158496"/>
            <a:ext cx="12192000" cy="6858000"/>
          </a:xfrm>
          <a:prstGeom prst="rect">
            <a:avLst/>
          </a:prstGeom>
        </p:spPr>
      </p:pic>
      <p:pic>
        <p:nvPicPr>
          <p:cNvPr id="14" name="Imagem 13" descr="Fundo preto com letras brancas&#10;&#10;Descrição gerada automaticamente">
            <a:extLst>
              <a:ext uri="{FF2B5EF4-FFF2-40B4-BE49-F238E27FC236}">
                <a16:creationId xmlns:a16="http://schemas.microsoft.com/office/drawing/2014/main" id="{E6F2C849-B8CF-4AF6-4A37-3FD2F80E89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 y="-874"/>
            <a:ext cx="7721600" cy="6892385"/>
          </a:xfrm>
          <a:prstGeom prst="rect">
            <a:avLst/>
          </a:prstGeom>
        </p:spPr>
      </p:pic>
      <p:pic>
        <p:nvPicPr>
          <p:cNvPr id="8" name="Imagem 7">
            <a:extLst>
              <a:ext uri="{FF2B5EF4-FFF2-40B4-BE49-F238E27FC236}">
                <a16:creationId xmlns:a16="http://schemas.microsoft.com/office/drawing/2014/main" id="{CB8D80A2-F66A-4F4C-97F2-7B616A3A9E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696" y="6825554"/>
            <a:ext cx="12414336" cy="193974"/>
          </a:xfrm>
          <a:prstGeom prst="rect">
            <a:avLst/>
          </a:prstGeom>
        </p:spPr>
      </p:pic>
      <p:sp>
        <p:nvSpPr>
          <p:cNvPr id="6" name="Text 0"/>
          <p:cNvSpPr/>
          <p:nvPr/>
        </p:nvSpPr>
        <p:spPr>
          <a:xfrm>
            <a:off x="317501" y="1391346"/>
            <a:ext cx="6766879" cy="1524000"/>
          </a:xfrm>
          <a:prstGeom prst="rect">
            <a:avLst/>
          </a:prstGeom>
          <a:noFill/>
          <a:ln/>
        </p:spPr>
        <p:txBody>
          <a:bodyPr wrap="square" lIns="0" tIns="0" rIns="0" bIns="0" rtlCol="0" anchor="t"/>
          <a:lstStyle/>
          <a:p>
            <a:pPr defTabSz="914330">
              <a:defRPr/>
            </a:pPr>
            <a:r>
              <a:rPr lang="en-US" sz="3600" b="1" i="1" err="1">
                <a:solidFill>
                  <a:prstClr val="white"/>
                </a:solidFill>
                <a:latin typeface="Century Gothic"/>
                <a:cs typeface="Montserrat Regular"/>
              </a:rPr>
              <a:t>Proceso</a:t>
            </a:r>
            <a:r>
              <a:rPr lang="en-US" sz="3600" b="1" i="1">
                <a:solidFill>
                  <a:prstClr val="white"/>
                </a:solidFill>
                <a:latin typeface="Century Gothic"/>
                <a:cs typeface="Montserrat Regular"/>
              </a:rPr>
              <a:t> INBOUND </a:t>
            </a:r>
            <a:r>
              <a:rPr lang="en-US" sz="3600" b="1" i="1" err="1">
                <a:solidFill>
                  <a:prstClr val="white"/>
                </a:solidFill>
                <a:latin typeface="Century Gothic"/>
                <a:cs typeface="Montserrat Regular"/>
              </a:rPr>
              <a:t>en</a:t>
            </a:r>
            <a:r>
              <a:rPr lang="en-US" sz="3600" b="1" i="1">
                <a:solidFill>
                  <a:prstClr val="white"/>
                </a:solidFill>
                <a:latin typeface="Century Gothic"/>
                <a:cs typeface="Montserrat Regular"/>
              </a:rPr>
              <a:t> México –</a:t>
            </a:r>
            <a:r>
              <a:rPr lang="en-US" sz="3600" b="1" i="1">
                <a:solidFill>
                  <a:prstClr val="white"/>
                </a:solidFill>
                <a:latin typeface="Century Gothic"/>
              </a:rPr>
              <a:t> </a:t>
            </a:r>
            <a:r>
              <a:rPr lang="en-US" sz="3600" b="1" i="1" err="1">
                <a:solidFill>
                  <a:prstClr val="white"/>
                </a:solidFill>
                <a:latin typeface="Century Gothic"/>
              </a:rPr>
              <a:t>Qué</a:t>
            </a:r>
            <a:r>
              <a:rPr lang="en-US" sz="3600" b="1" i="1">
                <a:solidFill>
                  <a:prstClr val="white"/>
                </a:solidFill>
                <a:latin typeface="Century Gothic"/>
              </a:rPr>
              <a:t> </a:t>
            </a:r>
            <a:r>
              <a:rPr lang="en-US" sz="3600" b="1" i="1" err="1">
                <a:solidFill>
                  <a:prstClr val="white"/>
                </a:solidFill>
                <a:latin typeface="Century Gothic"/>
              </a:rPr>
              <a:t>soporta</a:t>
            </a:r>
            <a:r>
              <a:rPr lang="en-US" sz="3600" b="1" i="1">
                <a:solidFill>
                  <a:prstClr val="white"/>
                </a:solidFill>
                <a:latin typeface="Century Gothic"/>
              </a:rPr>
              <a:t> SAP DRC para México Inbound</a:t>
            </a:r>
            <a:endParaRPr lang="en-US">
              <a:solidFill>
                <a:prstClr val="white"/>
              </a:solidFill>
              <a:latin typeface="Century Gothic"/>
            </a:endParaRPr>
          </a:p>
          <a:p>
            <a:pPr lvl="0" defTabSz="914330">
              <a:defRPr/>
            </a:pPr>
            <a:endParaRPr lang="en-US" sz="3600" b="1" i="1">
              <a:solidFill>
                <a:prstClr val="white"/>
              </a:solidFill>
              <a:latin typeface="Century Gothic" panose="020B0502020202020204" pitchFamily="34" charset="0"/>
              <a:cs typeface="Montserrat Regular"/>
            </a:endParaRPr>
          </a:p>
        </p:txBody>
      </p:sp>
      <p:sp>
        <p:nvSpPr>
          <p:cNvPr id="7" name="Text 1"/>
          <p:cNvSpPr/>
          <p:nvPr/>
        </p:nvSpPr>
        <p:spPr>
          <a:xfrm>
            <a:off x="319616" y="4248150"/>
            <a:ext cx="6967135" cy="643466"/>
          </a:xfrm>
          <a:prstGeom prst="rect">
            <a:avLst/>
          </a:prstGeom>
          <a:noFill/>
          <a:ln/>
        </p:spPr>
        <p:txBody>
          <a:bodyPr wrap="square" lIns="0" tIns="0" rIns="0" bIns="0" rtlCol="0" anchor="t"/>
          <a:lstStyle/>
          <a:p>
            <a:pPr>
              <a:defRPr/>
            </a:pPr>
            <a:r>
              <a:rPr lang="en-US" sz="2800" err="1">
                <a:solidFill>
                  <a:schemeClr val="bg1"/>
                </a:solidFill>
                <a:latin typeface="Century Gothic"/>
                <a:ea typeface="Roboto"/>
                <a:cs typeface="Roboto"/>
              </a:rPr>
              <a:t>Impulsando</a:t>
            </a:r>
            <a:r>
              <a:rPr lang="en-US" sz="2800">
                <a:solidFill>
                  <a:schemeClr val="bg1"/>
                </a:solidFill>
                <a:latin typeface="Century Gothic"/>
                <a:ea typeface="Roboto"/>
                <a:cs typeface="Roboto"/>
              </a:rPr>
              <a:t> </a:t>
            </a:r>
            <a:r>
              <a:rPr lang="en-US" sz="2800" err="1">
                <a:solidFill>
                  <a:schemeClr val="bg1"/>
                </a:solidFill>
                <a:latin typeface="Century Gothic"/>
                <a:ea typeface="Roboto"/>
                <a:cs typeface="Roboto"/>
              </a:rPr>
              <a:t>el</a:t>
            </a:r>
            <a:r>
              <a:rPr lang="en-US" sz="2800">
                <a:solidFill>
                  <a:schemeClr val="bg1"/>
                </a:solidFill>
                <a:latin typeface="Century Gothic"/>
                <a:ea typeface="Roboto"/>
                <a:cs typeface="Roboto"/>
              </a:rPr>
              <a:t> </a:t>
            </a:r>
            <a:r>
              <a:rPr lang="en-US" sz="2800" err="1">
                <a:solidFill>
                  <a:schemeClr val="bg1"/>
                </a:solidFill>
                <a:latin typeface="Century Gothic"/>
                <a:ea typeface="Roboto"/>
                <a:cs typeface="Roboto"/>
              </a:rPr>
              <a:t>éxito</a:t>
            </a:r>
            <a:r>
              <a:rPr lang="en-US" sz="2800">
                <a:solidFill>
                  <a:schemeClr val="bg1"/>
                </a:solidFill>
                <a:latin typeface="Century Gothic"/>
                <a:ea typeface="Roboto"/>
                <a:cs typeface="Roboto"/>
              </a:rPr>
              <a:t> </a:t>
            </a:r>
            <a:r>
              <a:rPr lang="en-US" sz="2800" err="1">
                <a:solidFill>
                  <a:schemeClr val="bg1"/>
                </a:solidFill>
                <a:latin typeface="Century Gothic"/>
                <a:ea typeface="Roboto"/>
                <a:cs typeface="Roboto"/>
              </a:rPr>
              <a:t>financiero</a:t>
            </a:r>
            <a:endParaRPr lang="pt-PT" err="1">
              <a:solidFill>
                <a:schemeClr val="bg1"/>
              </a:solidFill>
              <a:latin typeface="Calibri" panose="020F0502020204030204"/>
              <a:ea typeface="Calibri" panose="020F0502020204030204"/>
              <a:cs typeface="Calibri" panose="020F0502020204030204"/>
            </a:endParaRPr>
          </a:p>
          <a:p>
            <a:pPr>
              <a:defRPr/>
            </a:pPr>
            <a:r>
              <a:rPr lang="en-US" sz="2800">
                <a:solidFill>
                  <a:schemeClr val="bg1"/>
                </a:solidFill>
                <a:latin typeface="Century Gothic"/>
                <a:ea typeface="Roboto"/>
                <a:cs typeface="Roboto"/>
              </a:rPr>
              <a:t>y </a:t>
            </a:r>
            <a:r>
              <a:rPr lang="en-US" sz="2800" err="1">
                <a:solidFill>
                  <a:schemeClr val="bg1"/>
                </a:solidFill>
                <a:latin typeface="Century Gothic"/>
                <a:ea typeface="Roboto"/>
                <a:cs typeface="Roboto"/>
              </a:rPr>
              <a:t>operativo</a:t>
            </a:r>
            <a:r>
              <a:rPr lang="en-US" sz="2800">
                <a:solidFill>
                  <a:schemeClr val="bg1"/>
                </a:solidFill>
                <a:latin typeface="Century Gothic"/>
                <a:ea typeface="Roboto"/>
                <a:cs typeface="Roboto"/>
              </a:rPr>
              <a:t> </a:t>
            </a:r>
            <a:r>
              <a:rPr lang="en-US" sz="2800" err="1">
                <a:solidFill>
                  <a:schemeClr val="bg1"/>
                </a:solidFill>
                <a:latin typeface="Century Gothic"/>
                <a:ea typeface="Roboto"/>
                <a:cs typeface="Roboto"/>
              </a:rPr>
              <a:t>sostenible</a:t>
            </a:r>
            <a:r>
              <a:rPr lang="en-US" sz="2800">
                <a:solidFill>
                  <a:schemeClr val="bg1"/>
                </a:solidFill>
                <a:latin typeface="Century Gothic"/>
                <a:ea typeface="Roboto"/>
                <a:cs typeface="Roboto"/>
              </a:rPr>
              <a:t> de las </a:t>
            </a:r>
            <a:r>
              <a:rPr lang="en-US" sz="2800" err="1">
                <a:solidFill>
                  <a:schemeClr val="bg1"/>
                </a:solidFill>
                <a:latin typeface="Century Gothic"/>
                <a:ea typeface="Roboto"/>
                <a:cs typeface="Roboto"/>
              </a:rPr>
              <a:t>empresas</a:t>
            </a:r>
            <a:r>
              <a:rPr lang="en-US" sz="2800">
                <a:solidFill>
                  <a:schemeClr val="bg1"/>
                </a:solidFill>
                <a:latin typeface="Century Gothic"/>
                <a:ea typeface="Roboto"/>
                <a:cs typeface="Roboto"/>
              </a:rPr>
              <a:t> </a:t>
            </a:r>
            <a:r>
              <a:rPr lang="en-US" sz="2800" err="1">
                <a:solidFill>
                  <a:schemeClr val="bg1"/>
                </a:solidFill>
                <a:latin typeface="Century Gothic"/>
                <a:ea typeface="Roboto"/>
                <a:cs typeface="Roboto"/>
              </a:rPr>
              <a:t>en</a:t>
            </a:r>
            <a:r>
              <a:rPr lang="en-US" sz="2800">
                <a:solidFill>
                  <a:schemeClr val="bg1"/>
                </a:solidFill>
                <a:latin typeface="Century Gothic"/>
                <a:ea typeface="Roboto"/>
                <a:cs typeface="Roboto"/>
              </a:rPr>
              <a:t> EE. UU., </a:t>
            </a:r>
            <a:r>
              <a:rPr lang="en-US" sz="2800" err="1">
                <a:solidFill>
                  <a:schemeClr val="bg1"/>
                </a:solidFill>
                <a:latin typeface="Century Gothic"/>
                <a:ea typeface="Roboto"/>
                <a:cs typeface="Roboto"/>
              </a:rPr>
              <a:t>Brasil</a:t>
            </a:r>
            <a:r>
              <a:rPr lang="en-US" sz="2800">
                <a:solidFill>
                  <a:schemeClr val="bg1"/>
                </a:solidFill>
                <a:latin typeface="Century Gothic"/>
                <a:ea typeface="Roboto"/>
                <a:cs typeface="Roboto"/>
              </a:rPr>
              <a:t>, </a:t>
            </a:r>
            <a:r>
              <a:rPr kumimoji="0" lang="en-US" sz="2800" i="0" u="none" strike="noStrike" kern="1200" cap="none" spc="0" normalizeH="0" baseline="0" noProof="0">
                <a:ln>
                  <a:noFill/>
                </a:ln>
                <a:solidFill>
                  <a:schemeClr val="bg1"/>
                </a:solidFill>
                <a:effectLst/>
                <a:uLnTx/>
                <a:uFillTx/>
                <a:latin typeface="Century Gothic"/>
                <a:ea typeface="Roboto"/>
                <a:cs typeface="Roboto"/>
              </a:rPr>
              <a:t>LATAM</a:t>
            </a:r>
            <a:r>
              <a:rPr lang="en-US" sz="2800">
                <a:solidFill>
                  <a:schemeClr val="bg1"/>
                </a:solidFill>
                <a:latin typeface="Century Gothic"/>
                <a:ea typeface="Roboto"/>
                <a:cs typeface="Roboto"/>
              </a:rPr>
              <a:t>, Europa y </a:t>
            </a:r>
            <a:r>
              <a:rPr kumimoji="0" lang="en-US" sz="2800" i="0" u="none" strike="noStrike" kern="1200" cap="none" spc="0" normalizeH="0" baseline="0" noProof="0">
                <a:ln>
                  <a:noFill/>
                </a:ln>
                <a:solidFill>
                  <a:schemeClr val="bg1"/>
                </a:solidFill>
                <a:effectLst/>
                <a:uLnTx/>
                <a:uFillTx/>
                <a:latin typeface="Century Gothic"/>
                <a:ea typeface="Roboto"/>
                <a:cs typeface="Roboto"/>
              </a:rPr>
              <a:t>Asia</a:t>
            </a:r>
            <a:endParaRPr lang="pt-PT">
              <a:solidFill>
                <a:schemeClr val="bg1"/>
              </a:solidFill>
              <a:ea typeface="Calibri"/>
              <a:cs typeface="Calibri"/>
            </a:endParaRPr>
          </a:p>
        </p:txBody>
      </p:sp>
      <p:pic>
        <p:nvPicPr>
          <p:cNvPr id="15" name="Image 2">
            <a:extLst>
              <a:ext uri="{FF2B5EF4-FFF2-40B4-BE49-F238E27FC236}">
                <a16:creationId xmlns:a16="http://schemas.microsoft.com/office/drawing/2014/main" id="{340C276B-A024-B818-DA35-74D955E731A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7501" y="589771"/>
            <a:ext cx="4327145" cy="801575"/>
          </a:xfrm>
          <a:prstGeom prst="rect">
            <a:avLst/>
          </a:prstGeom>
        </p:spPr>
      </p:pic>
      <p:pic>
        <p:nvPicPr>
          <p:cNvPr id="16" name="Imagem 15">
            <a:extLst>
              <a:ext uri="{FF2B5EF4-FFF2-40B4-BE49-F238E27FC236}">
                <a16:creationId xmlns:a16="http://schemas.microsoft.com/office/drawing/2014/main" id="{B5875FEF-FECC-C53F-8D7A-77D7B1F39B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501" y="3900164"/>
            <a:ext cx="3203950" cy="68586"/>
          </a:xfrm>
          <a:prstGeom prst="rect">
            <a:avLst/>
          </a:prstGeom>
        </p:spPr>
      </p:pic>
    </p:spTree>
    <p:extLst>
      <p:ext uri="{BB962C8B-B14F-4D97-AF65-F5344CB8AC3E}">
        <p14:creationId xmlns:p14="http://schemas.microsoft.com/office/powerpoint/2010/main" val="3600210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3893A-8BD1-CC0D-FF61-A1F912FA67B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948D974-1005-6048-0B33-C1AF0B563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8714" y="985082"/>
            <a:ext cx="1167127" cy="1268699"/>
          </a:xfrm>
          <a:prstGeom prst="rect">
            <a:avLst/>
          </a:prstGeom>
        </p:spPr>
      </p:pic>
      <p:sp>
        <p:nvSpPr>
          <p:cNvPr id="17" name="Title 3">
            <a:extLst>
              <a:ext uri="{FF2B5EF4-FFF2-40B4-BE49-F238E27FC236}">
                <a16:creationId xmlns:a16="http://schemas.microsoft.com/office/drawing/2014/main" id="{1222DC63-0BD7-3A1D-933C-7616837C1A07}"/>
              </a:ext>
            </a:extLst>
          </p:cNvPr>
          <p:cNvSpPr txBox="1">
            <a:spLocks/>
          </p:cNvSpPr>
          <p:nvPr/>
        </p:nvSpPr>
        <p:spPr>
          <a:xfrm>
            <a:off x="473988" y="340901"/>
            <a:ext cx="10976928" cy="553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a:lstStyle>
          <a:p>
            <a:pPr defTabSz="914318">
              <a:lnSpc>
                <a:spcPct val="80000"/>
              </a:lnSpc>
              <a:defRPr/>
            </a:pPr>
            <a:r>
              <a:rPr lang="en-US" sz="3200" b="1" err="1">
                <a:solidFill>
                  <a:srgbClr val="018CC9"/>
                </a:solidFill>
                <a:latin typeface="Century Gothic"/>
                <a:ea typeface="Roboto Light"/>
                <a:cs typeface="Roboto Light"/>
              </a:rPr>
              <a:t>Qué</a:t>
            </a:r>
            <a:r>
              <a:rPr lang="en-US" sz="3200" b="1">
                <a:solidFill>
                  <a:srgbClr val="018CC9"/>
                </a:solidFill>
                <a:latin typeface="Century Gothic"/>
                <a:ea typeface="Roboto Light"/>
                <a:cs typeface="Roboto Light"/>
              </a:rPr>
              <a:t> </a:t>
            </a:r>
            <a:r>
              <a:rPr lang="en-US" sz="3200" b="1" err="1">
                <a:solidFill>
                  <a:srgbClr val="018CC9"/>
                </a:solidFill>
                <a:latin typeface="Century Gothic"/>
                <a:ea typeface="Roboto Light"/>
                <a:cs typeface="Roboto Light"/>
              </a:rPr>
              <a:t>soporta</a:t>
            </a:r>
            <a:r>
              <a:rPr lang="en-US" sz="3200" b="1">
                <a:solidFill>
                  <a:srgbClr val="018CC9"/>
                </a:solidFill>
                <a:latin typeface="Century Gothic"/>
                <a:ea typeface="Roboto Light"/>
                <a:cs typeface="Roboto Light"/>
              </a:rPr>
              <a:t> SAP DRC para México Inbound</a:t>
            </a:r>
            <a:endParaRPr lang="en-US">
              <a:latin typeface="Century Gothic"/>
              <a:ea typeface="Roboto Light"/>
              <a:cs typeface="Roboto Light"/>
            </a:endParaRPr>
          </a:p>
        </p:txBody>
      </p:sp>
      <p:pic>
        <p:nvPicPr>
          <p:cNvPr id="18" name="Image 2" descr="preencoded.png">
            <a:extLst>
              <a:ext uri="{FF2B5EF4-FFF2-40B4-BE49-F238E27FC236}">
                <a16:creationId xmlns:a16="http://schemas.microsoft.com/office/drawing/2014/main" id="{3EEF1A18-9C3E-5C2A-9DFA-1385D281380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8546" y="1000866"/>
            <a:ext cx="3113549" cy="66675"/>
          </a:xfrm>
          <a:prstGeom prst="rect">
            <a:avLst/>
          </a:prstGeom>
        </p:spPr>
      </p:pic>
      <p:sp>
        <p:nvSpPr>
          <p:cNvPr id="2" name="TextBox 34">
            <a:extLst>
              <a:ext uri="{FF2B5EF4-FFF2-40B4-BE49-F238E27FC236}">
                <a16:creationId xmlns:a16="http://schemas.microsoft.com/office/drawing/2014/main" id="{D743C4AA-4029-FA0A-76C5-AF6F0CFB28C1}"/>
              </a:ext>
            </a:extLst>
          </p:cNvPr>
          <p:cNvSpPr txBox="1">
            <a:spLocks noChangeAspect="1"/>
          </p:cNvSpPr>
          <p:nvPr/>
        </p:nvSpPr>
        <p:spPr>
          <a:xfrm>
            <a:off x="713970" y="1258712"/>
            <a:ext cx="10764059" cy="4846776"/>
          </a:xfrm>
          <a:prstGeom prst="rect">
            <a:avLst/>
          </a:prstGeom>
          <a:noFill/>
        </p:spPr>
        <p:txBody>
          <a:bodyPr wrap="square" lIns="91440" tIns="45720" rIns="91440" bIns="45720" anchor="t">
            <a:spAutoFit/>
          </a:bodyPr>
          <a:lstStyle>
            <a:defPPr>
              <a:defRPr lang="en-US"/>
            </a:defPPr>
            <a:lvl1pPr defTabSz="1430670">
              <a:defRPr sz="1200">
                <a:solidFill>
                  <a:schemeClr val="bg1">
                    <a:lumMod val="50000"/>
                  </a:schemeClr>
                </a:solidFill>
                <a:latin typeface="Montserrat"/>
              </a:defRPr>
            </a:lvl1pPr>
          </a:lstStyle>
          <a:p>
            <a:pPr marL="285750" indent="-285750" algn="just" fontAlgn="base">
              <a:lnSpc>
                <a:spcPct val="150000"/>
              </a:lnSpc>
              <a:spcBef>
                <a:spcPct val="0"/>
              </a:spcBef>
              <a:spcAft>
                <a:spcPct val="0"/>
              </a:spcAft>
              <a:buFont typeface="Wingdings" pitchFamily="2" charset="2"/>
              <a:buChar char="v"/>
              <a:defRPr/>
            </a:pPr>
            <a:r>
              <a:rPr lang="en-AR" sz="1600" err="1">
                <a:solidFill>
                  <a:schemeClr val="tx1"/>
                </a:solidFill>
                <a:latin typeface="Century Gothic"/>
              </a:rPr>
              <a:t>Almacenamiento</a:t>
            </a:r>
            <a:r>
              <a:rPr lang="en-AR" sz="1600">
                <a:solidFill>
                  <a:schemeClr val="tx1"/>
                </a:solidFill>
                <a:latin typeface="Century Gothic"/>
              </a:rPr>
              <a:t> de XML Inbound</a:t>
            </a:r>
          </a:p>
          <a:p>
            <a:pPr marL="742950" lvl="2" indent="-285750" algn="just" defTabSz="1430670" fontAlgn="base">
              <a:lnSpc>
                <a:spcPct val="150000"/>
              </a:lnSpc>
              <a:spcBef>
                <a:spcPct val="0"/>
              </a:spcBef>
              <a:spcAft>
                <a:spcPct val="0"/>
              </a:spcAft>
              <a:buFont typeface="Wingdings" pitchFamily="2" charset="2"/>
              <a:buChar char="v"/>
              <a:defRPr/>
            </a:pPr>
            <a:r>
              <a:rPr lang="en-AR" sz="1600" err="1">
                <a:latin typeface="Century Gothic"/>
              </a:rPr>
              <a:t>Recepción</a:t>
            </a:r>
            <a:r>
              <a:rPr lang="en-AR" sz="1600">
                <a:latin typeface="Century Gothic"/>
              </a:rPr>
              <a:t> y </a:t>
            </a:r>
            <a:r>
              <a:rPr lang="en-AR" sz="1600" err="1">
                <a:latin typeface="Century Gothic"/>
              </a:rPr>
              <a:t>persistencia</a:t>
            </a:r>
            <a:r>
              <a:rPr lang="en-AR" sz="1600">
                <a:latin typeface="Century Gothic"/>
              </a:rPr>
              <a:t> de </a:t>
            </a:r>
            <a:r>
              <a:rPr lang="en-AR" sz="1600" err="1">
                <a:latin typeface="Century Gothic"/>
              </a:rPr>
              <a:t>los</a:t>
            </a:r>
            <a:r>
              <a:rPr lang="en-AR" sz="1600">
                <a:latin typeface="Century Gothic"/>
              </a:rPr>
              <a:t> XML de facturas </a:t>
            </a:r>
            <a:r>
              <a:rPr lang="en-AR" sz="1600" err="1">
                <a:latin typeface="Century Gothic"/>
              </a:rPr>
              <a:t>electrónicas</a:t>
            </a:r>
            <a:r>
              <a:rPr lang="en-AR" sz="1600">
                <a:latin typeface="Century Gothic"/>
              </a:rPr>
              <a:t> de </a:t>
            </a:r>
            <a:r>
              <a:rPr lang="en-AR" sz="1600" err="1">
                <a:latin typeface="Century Gothic"/>
              </a:rPr>
              <a:t>proveedores</a:t>
            </a:r>
            <a:r>
              <a:rPr lang="en-AR" sz="1600">
                <a:latin typeface="Century Gothic"/>
              </a:rPr>
              <a:t>.</a:t>
            </a:r>
          </a:p>
          <a:p>
            <a:pPr marL="742950" lvl="2" indent="-285750" algn="just" defTabSz="1430670" fontAlgn="base">
              <a:lnSpc>
                <a:spcPct val="150000"/>
              </a:lnSpc>
              <a:spcBef>
                <a:spcPct val="0"/>
              </a:spcBef>
              <a:spcAft>
                <a:spcPct val="0"/>
              </a:spcAft>
              <a:buFont typeface="Wingdings" pitchFamily="2" charset="2"/>
              <a:buChar char="v"/>
              <a:defRPr/>
            </a:pPr>
            <a:r>
              <a:rPr lang="en-AR" sz="1600" err="1">
                <a:latin typeface="Century Gothic"/>
              </a:rPr>
              <a:t>Asociación</a:t>
            </a:r>
            <a:r>
              <a:rPr lang="en-AR" sz="1600">
                <a:latin typeface="Century Gothic"/>
              </a:rPr>
              <a:t> con </a:t>
            </a:r>
            <a:r>
              <a:rPr lang="en-AR" sz="1600" err="1">
                <a:latin typeface="Century Gothic"/>
              </a:rPr>
              <a:t>identificadores</a:t>
            </a:r>
            <a:r>
              <a:rPr lang="en-AR" sz="1600">
                <a:latin typeface="Century Gothic"/>
              </a:rPr>
              <a:t> del SAT (UUID, tipo de </a:t>
            </a:r>
            <a:r>
              <a:rPr lang="en-AR" sz="1600" err="1">
                <a:latin typeface="Century Gothic"/>
              </a:rPr>
              <a:t>documento</a:t>
            </a:r>
            <a:r>
              <a:rPr lang="en-AR" sz="1600">
                <a:latin typeface="Century Gothic"/>
              </a:rPr>
              <a:t>, </a:t>
            </a:r>
            <a:r>
              <a:rPr lang="en-AR" sz="1600" err="1">
                <a:latin typeface="Century Gothic"/>
              </a:rPr>
              <a:t>emisor</a:t>
            </a:r>
            <a:r>
              <a:rPr lang="en-AR" sz="1600">
                <a:latin typeface="Century Gothic"/>
              </a:rPr>
              <a:t>).</a:t>
            </a:r>
          </a:p>
          <a:p>
            <a:pPr marL="457200" lvl="2" algn="just" defTabSz="1430670" fontAlgn="base">
              <a:lnSpc>
                <a:spcPct val="150000"/>
              </a:lnSpc>
              <a:spcBef>
                <a:spcPct val="0"/>
              </a:spcBef>
              <a:spcAft>
                <a:spcPct val="0"/>
              </a:spcAft>
              <a:defRPr/>
            </a:pPr>
            <a:endParaRPr lang="en-AR" altLang="en-AR" sz="1600">
              <a:latin typeface="Century Gothic" panose="020B0502020202020204" pitchFamily="34" charset="0"/>
            </a:endParaRPr>
          </a:p>
          <a:p>
            <a:pPr marL="285750" indent="-285750" algn="just" fontAlgn="base">
              <a:lnSpc>
                <a:spcPct val="150000"/>
              </a:lnSpc>
              <a:spcBef>
                <a:spcPct val="0"/>
              </a:spcBef>
              <a:spcAft>
                <a:spcPct val="0"/>
              </a:spcAft>
              <a:buFont typeface="Wingdings" pitchFamily="2" charset="2"/>
              <a:buChar char="v"/>
              <a:defRPr/>
            </a:pPr>
            <a:r>
              <a:rPr lang="en-AR" sz="1600" err="1">
                <a:solidFill>
                  <a:schemeClr val="tx1"/>
                </a:solidFill>
                <a:latin typeface="Century Gothic"/>
              </a:rPr>
              <a:t>Monitoreo</a:t>
            </a:r>
            <a:r>
              <a:rPr lang="en-AR" sz="1600">
                <a:solidFill>
                  <a:schemeClr val="tx1"/>
                </a:solidFill>
                <a:latin typeface="Century Gothic"/>
              </a:rPr>
              <a:t> del </a:t>
            </a:r>
            <a:r>
              <a:rPr lang="en-AR" sz="1600" err="1">
                <a:solidFill>
                  <a:schemeClr val="tx1"/>
                </a:solidFill>
                <a:latin typeface="Century Gothic"/>
              </a:rPr>
              <a:t>estado</a:t>
            </a:r>
            <a:r>
              <a:rPr lang="en-AR" sz="1600">
                <a:solidFill>
                  <a:schemeClr val="tx1"/>
                </a:solidFill>
                <a:latin typeface="Century Gothic"/>
              </a:rPr>
              <a:t> de </a:t>
            </a:r>
            <a:r>
              <a:rPr lang="en-AR" sz="1600" err="1">
                <a:solidFill>
                  <a:schemeClr val="tx1"/>
                </a:solidFill>
                <a:latin typeface="Century Gothic"/>
              </a:rPr>
              <a:t>cumplimiento</a:t>
            </a:r>
            <a:r>
              <a:rPr lang="en-AR" sz="1600">
                <a:solidFill>
                  <a:schemeClr val="tx1"/>
                </a:solidFill>
                <a:latin typeface="Century Gothic"/>
              </a:rPr>
              <a:t> Inbound</a:t>
            </a:r>
          </a:p>
          <a:p>
            <a:pPr marL="742950" lvl="2" indent="-285750" algn="just" defTabSz="1430670" fontAlgn="base">
              <a:lnSpc>
                <a:spcPct val="150000"/>
              </a:lnSpc>
              <a:spcBef>
                <a:spcPct val="0"/>
              </a:spcBef>
              <a:spcAft>
                <a:spcPct val="0"/>
              </a:spcAft>
              <a:buFont typeface="Wingdings" pitchFamily="2" charset="2"/>
              <a:buChar char="v"/>
              <a:defRPr/>
            </a:pPr>
            <a:r>
              <a:rPr lang="en-AR" sz="1600" err="1">
                <a:latin typeface="Century Gothic"/>
              </a:rPr>
              <a:t>Validación</a:t>
            </a:r>
            <a:r>
              <a:rPr lang="en-AR" sz="1600">
                <a:latin typeface="Century Gothic"/>
              </a:rPr>
              <a:t> de:</a:t>
            </a:r>
          </a:p>
          <a:p>
            <a:pPr marL="1200150" lvl="4" indent="-285750" algn="just" defTabSz="1430670" fontAlgn="base">
              <a:lnSpc>
                <a:spcPct val="150000"/>
              </a:lnSpc>
              <a:spcBef>
                <a:spcPct val="0"/>
              </a:spcBef>
              <a:spcAft>
                <a:spcPct val="0"/>
              </a:spcAft>
              <a:buFont typeface="Wingdings" pitchFamily="2" charset="2"/>
              <a:buChar char="v"/>
              <a:defRPr/>
            </a:pPr>
            <a:r>
              <a:rPr lang="en-AR" sz="1600" err="1">
                <a:latin typeface="Century Gothic"/>
              </a:rPr>
              <a:t>Autorización</a:t>
            </a:r>
            <a:r>
              <a:rPr lang="en-AR" sz="1600">
                <a:latin typeface="Century Gothic"/>
              </a:rPr>
              <a:t> del SAT.</a:t>
            </a:r>
          </a:p>
          <a:p>
            <a:pPr marL="1200150" lvl="4" indent="-285750" algn="just" defTabSz="1430670" fontAlgn="base">
              <a:lnSpc>
                <a:spcPct val="150000"/>
              </a:lnSpc>
              <a:spcBef>
                <a:spcPct val="0"/>
              </a:spcBef>
              <a:spcAft>
                <a:spcPct val="0"/>
              </a:spcAft>
              <a:buFont typeface="Wingdings" pitchFamily="2" charset="2"/>
              <a:buChar char="v"/>
              <a:defRPr/>
            </a:pPr>
            <a:r>
              <a:rPr lang="en-AR" sz="1600" err="1">
                <a:latin typeface="Century Gothic"/>
              </a:rPr>
              <a:t>Cumplimiento</a:t>
            </a:r>
            <a:r>
              <a:rPr lang="en-AR" sz="1600">
                <a:latin typeface="Century Gothic"/>
              </a:rPr>
              <a:t> con </a:t>
            </a:r>
            <a:r>
              <a:rPr lang="en-AR" sz="1600" err="1">
                <a:latin typeface="Century Gothic"/>
              </a:rPr>
              <a:t>el</a:t>
            </a:r>
            <a:r>
              <a:rPr lang="en-AR" sz="1600">
                <a:latin typeface="Century Gothic"/>
              </a:rPr>
              <a:t> </a:t>
            </a:r>
            <a:r>
              <a:rPr lang="en-AR" sz="1600" err="1">
                <a:latin typeface="Century Gothic"/>
              </a:rPr>
              <a:t>esquema</a:t>
            </a:r>
            <a:r>
              <a:rPr lang="en-AR" sz="1600">
                <a:latin typeface="Century Gothic"/>
              </a:rPr>
              <a:t> XML y </a:t>
            </a:r>
            <a:r>
              <a:rPr lang="en-AR" sz="1600" err="1">
                <a:latin typeface="Century Gothic"/>
              </a:rPr>
              <a:t>su</a:t>
            </a:r>
            <a:r>
              <a:rPr lang="en-AR" sz="1600">
                <a:latin typeface="Century Gothic"/>
              </a:rPr>
              <a:t> </a:t>
            </a:r>
            <a:r>
              <a:rPr lang="en-AR" sz="1600" err="1">
                <a:latin typeface="Century Gothic"/>
              </a:rPr>
              <a:t>estructura</a:t>
            </a:r>
            <a:r>
              <a:rPr lang="en-AR" sz="1600">
                <a:latin typeface="Century Gothic"/>
              </a:rPr>
              <a:t>.</a:t>
            </a:r>
          </a:p>
          <a:p>
            <a:pPr marL="742950" lvl="2" indent="-285750" algn="just" defTabSz="1430670" fontAlgn="base">
              <a:lnSpc>
                <a:spcPct val="150000"/>
              </a:lnSpc>
              <a:spcBef>
                <a:spcPct val="0"/>
              </a:spcBef>
              <a:spcAft>
                <a:spcPct val="0"/>
              </a:spcAft>
              <a:buFont typeface="Wingdings" pitchFamily="2" charset="2"/>
              <a:buChar char="v"/>
              <a:defRPr/>
            </a:pPr>
            <a:r>
              <a:rPr lang="en-AR" sz="1600" err="1">
                <a:latin typeface="Century Gothic"/>
              </a:rPr>
              <a:t>Seguimiento</a:t>
            </a:r>
            <a:r>
              <a:rPr lang="en-AR" sz="1600">
                <a:latin typeface="Century Gothic"/>
              </a:rPr>
              <a:t> del </a:t>
            </a:r>
            <a:r>
              <a:rPr lang="en-AR" sz="1600" err="1">
                <a:latin typeface="Century Gothic"/>
              </a:rPr>
              <a:t>estado</a:t>
            </a:r>
            <a:r>
              <a:rPr lang="en-AR" sz="1600">
                <a:latin typeface="Century Gothic"/>
              </a:rPr>
              <a:t> en el monitor de DRC.</a:t>
            </a:r>
            <a:endParaRPr lang="en-AR" sz="1600">
              <a:latin typeface="Century Gothic" panose="020B0502020202020204" pitchFamily="34" charset="0"/>
            </a:endParaRPr>
          </a:p>
          <a:p>
            <a:pPr marL="742950" lvl="2" indent="-285750" algn="just" defTabSz="1430670" fontAlgn="base">
              <a:lnSpc>
                <a:spcPct val="150000"/>
              </a:lnSpc>
              <a:spcBef>
                <a:spcPct val="0"/>
              </a:spcBef>
              <a:spcAft>
                <a:spcPct val="0"/>
              </a:spcAft>
              <a:buFont typeface="Wingdings" pitchFamily="2" charset="2"/>
              <a:buChar char="v"/>
              <a:defRPr/>
            </a:pPr>
            <a:endParaRPr lang="en-AR" altLang="en-AR" sz="1600">
              <a:latin typeface="Century Gothic" panose="020B0502020202020204" pitchFamily="34" charset="0"/>
            </a:endParaRPr>
          </a:p>
          <a:p>
            <a:pPr marL="285750" indent="-285750" algn="just" fontAlgn="base">
              <a:lnSpc>
                <a:spcPct val="150000"/>
              </a:lnSpc>
              <a:spcBef>
                <a:spcPct val="0"/>
              </a:spcBef>
              <a:spcAft>
                <a:spcPct val="0"/>
              </a:spcAft>
              <a:buFont typeface="Wingdings" pitchFamily="2" charset="2"/>
              <a:buChar char="v"/>
              <a:defRPr/>
            </a:pPr>
            <a:r>
              <a:rPr lang="en-AR" sz="1600" err="1">
                <a:solidFill>
                  <a:schemeClr val="tx1"/>
                </a:solidFill>
                <a:latin typeface="Century Gothic"/>
              </a:rPr>
              <a:t>Eventos</a:t>
            </a:r>
            <a:r>
              <a:rPr lang="en-AR" sz="1600">
                <a:solidFill>
                  <a:schemeClr val="tx1"/>
                </a:solidFill>
                <a:latin typeface="Century Gothic"/>
              </a:rPr>
              <a:t> de </a:t>
            </a:r>
            <a:r>
              <a:rPr lang="en-AR" sz="1600" err="1">
                <a:solidFill>
                  <a:schemeClr val="tx1"/>
                </a:solidFill>
                <a:latin typeface="Century Gothic"/>
              </a:rPr>
              <a:t>acuse</a:t>
            </a:r>
            <a:r>
              <a:rPr lang="en-AR" sz="1600">
                <a:solidFill>
                  <a:schemeClr val="tx1"/>
                </a:solidFill>
                <a:latin typeface="Century Gothic"/>
              </a:rPr>
              <a:t> de </a:t>
            </a:r>
            <a:r>
              <a:rPr lang="en-AR" sz="1600" err="1">
                <a:solidFill>
                  <a:schemeClr val="tx1"/>
                </a:solidFill>
                <a:latin typeface="Century Gothic"/>
              </a:rPr>
              <a:t>recibo</a:t>
            </a:r>
            <a:r>
              <a:rPr lang="en-AR" sz="1600">
                <a:solidFill>
                  <a:schemeClr val="tx1"/>
                </a:solidFill>
                <a:latin typeface="Century Gothic"/>
              </a:rPr>
              <a:t> </a:t>
            </a:r>
            <a:r>
              <a:rPr lang="en-AR" sz="1600" err="1">
                <a:solidFill>
                  <a:schemeClr val="tx1"/>
                </a:solidFill>
                <a:latin typeface="Century Gothic"/>
              </a:rPr>
              <a:t>electrónico</a:t>
            </a:r>
            <a:r>
              <a:rPr lang="en-AR" sz="1600">
                <a:solidFill>
                  <a:schemeClr val="tx1"/>
                </a:solidFill>
                <a:latin typeface="Century Gothic"/>
              </a:rPr>
              <a:t> (</a:t>
            </a:r>
            <a:r>
              <a:rPr lang="en-AR" sz="1600" err="1">
                <a:solidFill>
                  <a:schemeClr val="tx1"/>
                </a:solidFill>
                <a:latin typeface="Century Gothic"/>
              </a:rPr>
              <a:t>respuestas</a:t>
            </a:r>
            <a:r>
              <a:rPr lang="en-AR" sz="1600">
                <a:solidFill>
                  <a:schemeClr val="tx1"/>
                </a:solidFill>
                <a:latin typeface="Century Gothic"/>
              </a:rPr>
              <a:t> del comprador)</a:t>
            </a:r>
          </a:p>
          <a:p>
            <a:pPr marL="742950" lvl="2" indent="-285750" algn="just" defTabSz="1430670" fontAlgn="base">
              <a:lnSpc>
                <a:spcPct val="150000"/>
              </a:lnSpc>
              <a:spcBef>
                <a:spcPct val="0"/>
              </a:spcBef>
              <a:spcAft>
                <a:spcPct val="0"/>
              </a:spcAft>
              <a:buFont typeface="Wingdings" pitchFamily="2" charset="2"/>
              <a:buChar char="v"/>
              <a:defRPr/>
            </a:pPr>
            <a:r>
              <a:rPr lang="en-AR" sz="1600">
                <a:latin typeface="Century Gothic"/>
              </a:rPr>
              <a:t>Generación y </a:t>
            </a:r>
            <a:r>
              <a:rPr lang="en-AR" sz="1600" err="1">
                <a:latin typeface="Century Gothic"/>
              </a:rPr>
              <a:t>envío</a:t>
            </a:r>
            <a:r>
              <a:rPr lang="en-AR" sz="1600">
                <a:latin typeface="Century Gothic"/>
              </a:rPr>
              <a:t> de:</a:t>
            </a:r>
          </a:p>
          <a:p>
            <a:pPr marL="1200150" lvl="4" indent="-285750" algn="just" defTabSz="1430670" fontAlgn="base">
              <a:lnSpc>
                <a:spcPct val="150000"/>
              </a:lnSpc>
              <a:spcBef>
                <a:spcPct val="0"/>
              </a:spcBef>
              <a:spcAft>
                <a:spcPct val="0"/>
              </a:spcAft>
              <a:buFont typeface="Wingdings" pitchFamily="2" charset="2"/>
              <a:buChar char="v"/>
              <a:defRPr/>
            </a:pPr>
            <a:r>
              <a:rPr lang="en-US" sz="1600" err="1">
                <a:latin typeface="Century Gothic"/>
              </a:rPr>
              <a:t>Aceptación</a:t>
            </a:r>
            <a:r>
              <a:rPr lang="en-US" sz="1600">
                <a:latin typeface="Century Gothic"/>
              </a:rPr>
              <a:t> o </a:t>
            </a:r>
            <a:r>
              <a:rPr lang="en-US" sz="1600" err="1">
                <a:latin typeface="Century Gothic"/>
              </a:rPr>
              <a:t>rechazo</a:t>
            </a:r>
            <a:r>
              <a:rPr lang="en-US" sz="1600">
                <a:latin typeface="Century Gothic"/>
              </a:rPr>
              <a:t> de solicitudes de </a:t>
            </a:r>
            <a:r>
              <a:rPr lang="en-US" sz="1600" err="1">
                <a:latin typeface="Century Gothic"/>
              </a:rPr>
              <a:t>cancelación</a:t>
            </a:r>
            <a:r>
              <a:rPr lang="en-US" sz="1600">
                <a:latin typeface="Century Gothic"/>
              </a:rPr>
              <a:t>.</a:t>
            </a:r>
            <a:endParaRPr lang="en-US" sz="1600">
              <a:solidFill>
                <a:schemeClr val="tx1"/>
              </a:solidFill>
              <a:latin typeface="Century Gothic"/>
            </a:endParaRPr>
          </a:p>
        </p:txBody>
      </p:sp>
    </p:spTree>
    <p:extLst>
      <p:ext uri="{BB962C8B-B14F-4D97-AF65-F5344CB8AC3E}">
        <p14:creationId xmlns:p14="http://schemas.microsoft.com/office/powerpoint/2010/main" val="647175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E5604-D425-199C-BA79-CAB1A6ED3B9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46270C4-E548-31F9-21B9-C4D6A9B9C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8714" y="985082"/>
            <a:ext cx="1167127" cy="1268699"/>
          </a:xfrm>
          <a:prstGeom prst="rect">
            <a:avLst/>
          </a:prstGeom>
        </p:spPr>
      </p:pic>
      <p:sp>
        <p:nvSpPr>
          <p:cNvPr id="17" name="Title 3">
            <a:extLst>
              <a:ext uri="{FF2B5EF4-FFF2-40B4-BE49-F238E27FC236}">
                <a16:creationId xmlns:a16="http://schemas.microsoft.com/office/drawing/2014/main" id="{557B7CD9-D652-30F6-7981-D9AE05C6DFB4}"/>
              </a:ext>
            </a:extLst>
          </p:cNvPr>
          <p:cNvSpPr txBox="1">
            <a:spLocks/>
          </p:cNvSpPr>
          <p:nvPr/>
        </p:nvSpPr>
        <p:spPr>
          <a:xfrm>
            <a:off x="473988" y="340901"/>
            <a:ext cx="10976928" cy="553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a:lstStyle>
          <a:p>
            <a:pPr defTabSz="914318">
              <a:lnSpc>
                <a:spcPct val="80000"/>
              </a:lnSpc>
              <a:defRPr/>
            </a:pPr>
            <a:endParaRPr lang="en-US" sz="3200" b="1">
              <a:solidFill>
                <a:srgbClr val="018CC9"/>
              </a:solidFill>
              <a:latin typeface="Century Gothic"/>
              <a:ea typeface="Roboto Light"/>
              <a:cs typeface="Roboto Light"/>
            </a:endParaRPr>
          </a:p>
          <a:p>
            <a:pPr defTabSz="914318">
              <a:lnSpc>
                <a:spcPct val="80000"/>
              </a:lnSpc>
              <a:defRPr/>
            </a:pPr>
            <a:r>
              <a:rPr lang="en-US" sz="3200" b="1" err="1">
                <a:solidFill>
                  <a:srgbClr val="018CC9"/>
                </a:solidFill>
                <a:latin typeface="Century Gothic"/>
                <a:ea typeface="Roboto Light"/>
                <a:cs typeface="Roboto Light"/>
              </a:rPr>
              <a:t>Qué</a:t>
            </a:r>
            <a:r>
              <a:rPr lang="en-US" sz="3200" b="1">
                <a:solidFill>
                  <a:srgbClr val="018CC9"/>
                </a:solidFill>
                <a:latin typeface="Century Gothic"/>
                <a:ea typeface="Roboto Light"/>
                <a:cs typeface="Roboto Light"/>
              </a:rPr>
              <a:t> </a:t>
            </a:r>
            <a:r>
              <a:rPr lang="en-US" sz="3200" b="1" err="1">
                <a:solidFill>
                  <a:srgbClr val="018CC9"/>
                </a:solidFill>
                <a:latin typeface="Century Gothic"/>
                <a:ea typeface="Roboto Light"/>
                <a:cs typeface="Roboto Light"/>
              </a:rPr>
              <a:t>soporta</a:t>
            </a:r>
            <a:r>
              <a:rPr lang="en-US" sz="3200" b="1">
                <a:solidFill>
                  <a:srgbClr val="018CC9"/>
                </a:solidFill>
                <a:latin typeface="Century Gothic"/>
                <a:ea typeface="Roboto Light"/>
                <a:cs typeface="Roboto Light"/>
              </a:rPr>
              <a:t> SAP DRC para México Inbound</a:t>
            </a:r>
            <a:endParaRPr lang="en-US"/>
          </a:p>
          <a:p>
            <a:pPr defTabSz="914318">
              <a:lnSpc>
                <a:spcPct val="80000"/>
              </a:lnSpc>
              <a:defRPr/>
            </a:pPr>
            <a:endParaRPr lang="en-US" sz="3200" b="1">
              <a:solidFill>
                <a:srgbClr val="018CC9"/>
              </a:solidFill>
              <a:latin typeface="Century Gothic"/>
            </a:endParaRPr>
          </a:p>
        </p:txBody>
      </p:sp>
      <p:pic>
        <p:nvPicPr>
          <p:cNvPr id="18" name="Image 2" descr="preencoded.png">
            <a:extLst>
              <a:ext uri="{FF2B5EF4-FFF2-40B4-BE49-F238E27FC236}">
                <a16:creationId xmlns:a16="http://schemas.microsoft.com/office/drawing/2014/main" id="{8363B6F5-E7F1-B563-41D7-C2966A2FC67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8546" y="1000866"/>
            <a:ext cx="3113549" cy="66675"/>
          </a:xfrm>
          <a:prstGeom prst="rect">
            <a:avLst/>
          </a:prstGeom>
        </p:spPr>
      </p:pic>
      <p:sp>
        <p:nvSpPr>
          <p:cNvPr id="2" name="TextBox 34">
            <a:extLst>
              <a:ext uri="{FF2B5EF4-FFF2-40B4-BE49-F238E27FC236}">
                <a16:creationId xmlns:a16="http://schemas.microsoft.com/office/drawing/2014/main" id="{1FC18323-54CF-71E4-48B8-C230A72E2DE2}"/>
              </a:ext>
            </a:extLst>
          </p:cNvPr>
          <p:cNvSpPr txBox="1">
            <a:spLocks noChangeAspect="1"/>
          </p:cNvSpPr>
          <p:nvPr/>
        </p:nvSpPr>
        <p:spPr>
          <a:xfrm>
            <a:off x="713970" y="1250003"/>
            <a:ext cx="10764059" cy="5493170"/>
          </a:xfrm>
          <a:prstGeom prst="rect">
            <a:avLst/>
          </a:prstGeom>
          <a:noFill/>
        </p:spPr>
        <p:txBody>
          <a:bodyPr wrap="square" lIns="91440" tIns="45720" rIns="91440" bIns="45720" anchor="t">
            <a:spAutoFit/>
          </a:bodyPr>
          <a:lstStyle>
            <a:defPPr>
              <a:defRPr lang="en-US"/>
            </a:defPPr>
            <a:lvl1pPr defTabSz="1430670">
              <a:defRPr sz="1200">
                <a:solidFill>
                  <a:schemeClr val="bg1">
                    <a:lumMod val="50000"/>
                  </a:schemeClr>
                </a:solidFill>
                <a:latin typeface="Montserrat"/>
              </a:defRPr>
            </a:lvl1pPr>
          </a:lstStyle>
          <a:p>
            <a:pPr marL="285750" indent="-285750" algn="just" fontAlgn="base">
              <a:lnSpc>
                <a:spcPct val="150000"/>
              </a:lnSpc>
              <a:spcBef>
                <a:spcPct val="0"/>
              </a:spcBef>
              <a:spcAft>
                <a:spcPct val="0"/>
              </a:spcAft>
              <a:buFont typeface="Wingdings" pitchFamily="2" charset="2"/>
              <a:buChar char="v"/>
              <a:defRPr/>
            </a:pPr>
            <a:r>
              <a:rPr lang="en-AR" sz="1600" err="1">
                <a:solidFill>
                  <a:schemeClr val="tx1"/>
                </a:solidFill>
                <a:latin typeface="Century Gothic"/>
              </a:rPr>
              <a:t>Auditoría</a:t>
            </a:r>
            <a:r>
              <a:rPr lang="en-AR" sz="1600">
                <a:solidFill>
                  <a:schemeClr val="tx1"/>
                </a:solidFill>
                <a:latin typeface="Century Gothic"/>
              </a:rPr>
              <a:t> y </a:t>
            </a:r>
            <a:r>
              <a:rPr lang="en-AR" sz="1600" err="1">
                <a:solidFill>
                  <a:schemeClr val="tx1"/>
                </a:solidFill>
                <a:latin typeface="Century Gothic"/>
              </a:rPr>
              <a:t>trazabilidad</a:t>
            </a:r>
            <a:endParaRPr lang="en-AR" altLang="en-AR" sz="1600" err="1">
              <a:solidFill>
                <a:schemeClr val="tx1"/>
              </a:solidFill>
              <a:latin typeface="Century Gothic" panose="020B0502020202020204" pitchFamily="34" charset="0"/>
            </a:endParaRPr>
          </a:p>
          <a:p>
            <a:pPr marL="742950" lvl="1" indent="-285750" algn="just" fontAlgn="base">
              <a:lnSpc>
                <a:spcPct val="150000"/>
              </a:lnSpc>
              <a:spcBef>
                <a:spcPct val="0"/>
              </a:spcBef>
              <a:spcAft>
                <a:spcPct val="0"/>
              </a:spcAft>
              <a:buFont typeface="Wingdings" pitchFamily="2" charset="2"/>
              <a:buChar char="v"/>
              <a:defRPr/>
            </a:pPr>
            <a:r>
              <a:rPr lang="en-US" sz="1600">
                <a:latin typeface="Century Gothic"/>
                <a:ea typeface="+mn-lt"/>
                <a:cs typeface="+mn-lt"/>
              </a:rPr>
              <a:t>Registro </a:t>
            </a:r>
            <a:r>
              <a:rPr lang="en-US" sz="1600" err="1">
                <a:latin typeface="Century Gothic"/>
                <a:ea typeface="+mn-lt"/>
                <a:cs typeface="+mn-lt"/>
              </a:rPr>
              <a:t>completo</a:t>
            </a:r>
            <a:r>
              <a:rPr lang="en-US" sz="1600">
                <a:latin typeface="Century Gothic"/>
                <a:ea typeface="+mn-lt"/>
                <a:cs typeface="+mn-lt"/>
              </a:rPr>
              <a:t> del </a:t>
            </a:r>
            <a:r>
              <a:rPr lang="en-US" sz="1600" err="1">
                <a:latin typeface="Century Gothic"/>
                <a:ea typeface="+mn-lt"/>
                <a:cs typeface="+mn-lt"/>
              </a:rPr>
              <a:t>documento</a:t>
            </a:r>
            <a:r>
              <a:rPr lang="en-US" sz="1600">
                <a:latin typeface="Century Gothic"/>
                <a:ea typeface="+mn-lt"/>
                <a:cs typeface="+mn-lt"/>
              </a:rPr>
              <a:t> </a:t>
            </a:r>
            <a:r>
              <a:rPr lang="en-US" sz="1600" err="1">
                <a:latin typeface="Century Gothic"/>
                <a:ea typeface="+mn-lt"/>
                <a:cs typeface="+mn-lt"/>
              </a:rPr>
              <a:t>recibido</a:t>
            </a:r>
            <a:r>
              <a:rPr lang="en-US" sz="1600">
                <a:latin typeface="Century Gothic"/>
                <a:ea typeface="+mn-lt"/>
                <a:cs typeface="+mn-lt"/>
              </a:rPr>
              <a:t> y de </a:t>
            </a:r>
            <a:r>
              <a:rPr lang="en-US" sz="1600" err="1">
                <a:latin typeface="Century Gothic"/>
                <a:ea typeface="+mn-lt"/>
                <a:cs typeface="+mn-lt"/>
              </a:rPr>
              <a:t>los</a:t>
            </a:r>
            <a:r>
              <a:rPr lang="en-US" sz="1600">
                <a:latin typeface="Century Gothic"/>
                <a:ea typeface="+mn-lt"/>
                <a:cs typeface="+mn-lt"/>
              </a:rPr>
              <a:t> </a:t>
            </a:r>
            <a:r>
              <a:rPr lang="en-US" sz="1600" err="1">
                <a:latin typeface="Century Gothic"/>
                <a:ea typeface="+mn-lt"/>
                <a:cs typeface="+mn-lt"/>
              </a:rPr>
              <a:t>eventos</a:t>
            </a:r>
            <a:r>
              <a:rPr lang="en-US" sz="1600">
                <a:latin typeface="Century Gothic"/>
                <a:ea typeface="+mn-lt"/>
                <a:cs typeface="+mn-lt"/>
              </a:rPr>
              <a:t> </a:t>
            </a:r>
            <a:r>
              <a:rPr lang="en-US" sz="1600" err="1">
                <a:latin typeface="Century Gothic"/>
                <a:ea typeface="+mn-lt"/>
                <a:cs typeface="+mn-lt"/>
              </a:rPr>
              <a:t>enviados</a:t>
            </a:r>
            <a:r>
              <a:rPr lang="en-US" sz="1600">
                <a:latin typeface="Century Gothic"/>
                <a:ea typeface="+mn-lt"/>
                <a:cs typeface="+mn-lt"/>
              </a:rPr>
              <a:t>.</a:t>
            </a:r>
          </a:p>
          <a:p>
            <a:pPr marL="742950" lvl="1" indent="-285750" algn="just" fontAlgn="base">
              <a:lnSpc>
                <a:spcPct val="150000"/>
              </a:lnSpc>
              <a:spcBef>
                <a:spcPct val="0"/>
              </a:spcBef>
              <a:spcAft>
                <a:spcPct val="0"/>
              </a:spcAft>
              <a:buFont typeface="Wingdings" pitchFamily="2" charset="2"/>
              <a:buChar char="v"/>
              <a:defRPr/>
            </a:pPr>
            <a:r>
              <a:rPr lang="en-AR" sz="1600" err="1">
                <a:latin typeface="Century Gothic"/>
              </a:rPr>
              <a:t>Archivado</a:t>
            </a:r>
            <a:r>
              <a:rPr lang="en-AR" sz="1600">
                <a:latin typeface="Century Gothic"/>
              </a:rPr>
              <a:t> legal (</a:t>
            </a:r>
            <a:r>
              <a:rPr lang="en-AR" sz="1600" err="1">
                <a:latin typeface="Century Gothic"/>
              </a:rPr>
              <a:t>técnico</a:t>
            </a:r>
            <a:r>
              <a:rPr lang="en-AR" sz="1600">
                <a:latin typeface="Century Gothic"/>
              </a:rPr>
              <a:t>, no </a:t>
            </a:r>
            <a:r>
              <a:rPr lang="en-AR" sz="1600" err="1">
                <a:latin typeface="Century Gothic"/>
              </a:rPr>
              <a:t>gestión</a:t>
            </a:r>
            <a:r>
              <a:rPr lang="en-AR" sz="1600">
                <a:latin typeface="Century Gothic"/>
              </a:rPr>
              <a:t> documental).</a:t>
            </a:r>
          </a:p>
          <a:p>
            <a:pPr lvl="1" algn="just" fontAlgn="base">
              <a:lnSpc>
                <a:spcPct val="150000"/>
              </a:lnSpc>
              <a:spcBef>
                <a:spcPct val="0"/>
              </a:spcBef>
              <a:spcAft>
                <a:spcPct val="0"/>
              </a:spcAft>
              <a:defRPr/>
            </a:pPr>
            <a:endParaRPr lang="en-AR" altLang="en-AR" sz="1600">
              <a:solidFill>
                <a:schemeClr val="tx1"/>
              </a:solidFill>
              <a:latin typeface="Century Gothic" panose="020B0502020202020204" pitchFamily="34" charset="0"/>
            </a:endParaRPr>
          </a:p>
          <a:p>
            <a:pPr marL="285750" indent="-285750" algn="just" fontAlgn="base">
              <a:lnSpc>
                <a:spcPct val="150000"/>
              </a:lnSpc>
              <a:spcBef>
                <a:spcPct val="0"/>
              </a:spcBef>
              <a:spcAft>
                <a:spcPct val="0"/>
              </a:spcAft>
              <a:buFont typeface="Wingdings" pitchFamily="2" charset="2"/>
              <a:buChar char="v"/>
              <a:defRPr/>
            </a:pPr>
            <a:r>
              <a:rPr lang="en-AR" sz="1600">
                <a:solidFill>
                  <a:schemeClr val="tx1"/>
                </a:solidFill>
                <a:latin typeface="Century Gothic"/>
              </a:rPr>
              <a:t>Inbound XML reception via: SAP BTP / Integration Suite </a:t>
            </a:r>
            <a:r>
              <a:rPr lang="en-AR" sz="1600" err="1">
                <a:solidFill>
                  <a:schemeClr val="tx1"/>
                </a:solidFill>
                <a:latin typeface="Century Gothic"/>
              </a:rPr>
              <a:t>desde</a:t>
            </a:r>
            <a:r>
              <a:rPr lang="en-AR" sz="1600">
                <a:solidFill>
                  <a:schemeClr val="tx1"/>
                </a:solidFill>
                <a:latin typeface="Century Gothic"/>
              </a:rPr>
              <a:t>:</a:t>
            </a:r>
          </a:p>
          <a:p>
            <a:pPr marL="742950" lvl="1" indent="-285750" algn="just" fontAlgn="base">
              <a:lnSpc>
                <a:spcPct val="150000"/>
              </a:lnSpc>
              <a:spcBef>
                <a:spcPct val="0"/>
              </a:spcBef>
              <a:spcAft>
                <a:spcPct val="0"/>
              </a:spcAft>
              <a:buFont typeface="Wingdings" pitchFamily="2" charset="2"/>
              <a:buChar char="v"/>
              <a:defRPr/>
            </a:pPr>
            <a:r>
              <a:rPr lang="en-AR" altLang="en-AR" sz="1600">
                <a:solidFill>
                  <a:schemeClr val="tx1"/>
                </a:solidFill>
                <a:latin typeface="Century Gothic" panose="020B0502020202020204" pitchFamily="34" charset="0"/>
              </a:rPr>
              <a:t>SAT.</a:t>
            </a:r>
          </a:p>
          <a:p>
            <a:pPr marL="742950" lvl="1" indent="-285750" algn="just" fontAlgn="base">
              <a:lnSpc>
                <a:spcPct val="150000"/>
              </a:lnSpc>
              <a:spcBef>
                <a:spcPct val="0"/>
              </a:spcBef>
              <a:spcAft>
                <a:spcPct val="0"/>
              </a:spcAft>
              <a:buFont typeface="Wingdings" pitchFamily="2" charset="2"/>
              <a:buChar char="v"/>
              <a:defRPr/>
            </a:pPr>
            <a:r>
              <a:rPr lang="en-AR" sz="1600" err="1">
                <a:latin typeface="Century Gothic"/>
              </a:rPr>
              <a:t>Proveedor</a:t>
            </a:r>
            <a:r>
              <a:rPr lang="en-AR" sz="1600">
                <a:latin typeface="Century Gothic"/>
              </a:rPr>
              <a:t> </a:t>
            </a:r>
            <a:r>
              <a:rPr lang="en-AR" sz="1600" err="1">
                <a:latin typeface="Century Gothic"/>
              </a:rPr>
              <a:t>externo</a:t>
            </a:r>
            <a:r>
              <a:rPr lang="en-AR" sz="1600">
                <a:latin typeface="Century Gothic"/>
              </a:rPr>
              <a:t>.</a:t>
            </a:r>
            <a:endParaRPr lang="en-AR" sz="1600">
              <a:latin typeface="Century Gothic" panose="020B0502020202020204" pitchFamily="34" charset="0"/>
            </a:endParaRPr>
          </a:p>
          <a:p>
            <a:pPr lvl="1" algn="just" fontAlgn="base">
              <a:lnSpc>
                <a:spcPct val="150000"/>
              </a:lnSpc>
              <a:spcBef>
                <a:spcPct val="0"/>
              </a:spcBef>
              <a:spcAft>
                <a:spcPct val="0"/>
              </a:spcAft>
              <a:defRPr/>
            </a:pPr>
            <a:endParaRPr lang="en-AR" altLang="en-AR" sz="1600">
              <a:solidFill>
                <a:schemeClr val="tx1"/>
              </a:solidFill>
              <a:latin typeface="Century Gothic" panose="020B0502020202020204" pitchFamily="34" charset="0"/>
            </a:endParaRPr>
          </a:p>
          <a:p>
            <a:pPr marL="285750" indent="-285750" algn="just" fontAlgn="base">
              <a:lnSpc>
                <a:spcPct val="150000"/>
              </a:lnSpc>
              <a:spcBef>
                <a:spcPct val="0"/>
              </a:spcBef>
              <a:spcAft>
                <a:spcPct val="0"/>
              </a:spcAft>
              <a:buFont typeface="Wingdings" pitchFamily="2" charset="2"/>
              <a:buChar char="v"/>
              <a:defRPr/>
            </a:pPr>
            <a:r>
              <a:rPr lang="en-AR" sz="1600" err="1">
                <a:solidFill>
                  <a:schemeClr val="tx1"/>
                </a:solidFill>
                <a:latin typeface="Century Gothic"/>
              </a:rPr>
              <a:t>Contabilización</a:t>
            </a:r>
            <a:r>
              <a:rPr lang="en-AR" sz="1600">
                <a:solidFill>
                  <a:schemeClr val="tx1"/>
                </a:solidFill>
                <a:latin typeface="Century Gothic"/>
              </a:rPr>
              <a:t> </a:t>
            </a:r>
            <a:r>
              <a:rPr lang="en-AR" sz="1600" err="1">
                <a:solidFill>
                  <a:schemeClr val="tx1"/>
                </a:solidFill>
                <a:latin typeface="Century Gothic"/>
              </a:rPr>
              <a:t>gestionada</a:t>
            </a:r>
            <a:r>
              <a:rPr lang="en-AR" sz="1600">
                <a:solidFill>
                  <a:schemeClr val="tx1"/>
                </a:solidFill>
                <a:latin typeface="Century Gothic"/>
              </a:rPr>
              <a:t> </a:t>
            </a:r>
            <a:r>
              <a:rPr lang="en-AR" sz="1600" err="1">
                <a:solidFill>
                  <a:schemeClr val="tx1"/>
                </a:solidFill>
                <a:latin typeface="Century Gothic"/>
              </a:rPr>
              <a:t>por</a:t>
            </a:r>
            <a:r>
              <a:rPr lang="en-AR" sz="1600">
                <a:solidFill>
                  <a:schemeClr val="tx1"/>
                </a:solidFill>
                <a:latin typeface="Century Gothic"/>
              </a:rPr>
              <a:t>:</a:t>
            </a:r>
          </a:p>
          <a:p>
            <a:pPr marL="742950" lvl="1" indent="-285750" algn="just" fontAlgn="base">
              <a:lnSpc>
                <a:spcPct val="150000"/>
              </a:lnSpc>
              <a:spcBef>
                <a:spcPct val="0"/>
              </a:spcBef>
              <a:spcAft>
                <a:spcPct val="0"/>
              </a:spcAft>
              <a:buFont typeface="Wingdings" pitchFamily="2" charset="2"/>
              <a:buChar char="v"/>
              <a:defRPr/>
            </a:pPr>
            <a:r>
              <a:rPr lang="en-AR" sz="1600">
                <a:latin typeface="Century Gothic"/>
              </a:rPr>
              <a:t>SAP FI/MM processes (not yet available, in roadmap).</a:t>
            </a:r>
            <a:endParaRPr lang="en-AR" sz="1600">
              <a:latin typeface="Century Gothic" panose="020B0502020202020204" pitchFamily="34" charset="0"/>
            </a:endParaRPr>
          </a:p>
          <a:p>
            <a:pPr marL="742950" lvl="1" indent="-285750" algn="just">
              <a:lnSpc>
                <a:spcPct val="150000"/>
              </a:lnSpc>
              <a:spcBef>
                <a:spcPct val="0"/>
              </a:spcBef>
              <a:spcAft>
                <a:spcPct val="0"/>
              </a:spcAft>
              <a:buFont typeface="Wingdings" pitchFamily="2" charset="2"/>
              <a:buChar char="v"/>
              <a:defRPr/>
            </a:pPr>
            <a:r>
              <a:rPr lang="en-US" sz="1600">
                <a:latin typeface="Century Gothic"/>
              </a:rPr>
              <a:t>Soluciones </a:t>
            </a:r>
            <a:r>
              <a:rPr lang="en-US" sz="1600" err="1">
                <a:latin typeface="Century Gothic"/>
              </a:rPr>
              <a:t>externas</a:t>
            </a:r>
            <a:r>
              <a:rPr lang="en-US" sz="1600">
                <a:latin typeface="Century Gothic"/>
              </a:rPr>
              <a:t> de AP (no disponible aún, en hoja de </a:t>
            </a:r>
            <a:r>
              <a:rPr lang="en-US" sz="1600" err="1">
                <a:latin typeface="Century Gothic"/>
              </a:rPr>
              <a:t>ruta</a:t>
            </a:r>
            <a:r>
              <a:rPr lang="en-US" sz="1600">
                <a:latin typeface="Century Gothic"/>
              </a:rPr>
              <a:t>)</a:t>
            </a:r>
            <a:endParaRPr lang="en-AR" sz="1600">
              <a:latin typeface="Century Gothic"/>
            </a:endParaRPr>
          </a:p>
          <a:p>
            <a:pPr eaLnBrk="0" fontAlgn="base" hangingPunct="0">
              <a:spcBef>
                <a:spcPct val="0"/>
              </a:spcBef>
              <a:spcAft>
                <a:spcPct val="0"/>
              </a:spcAft>
              <a:defRPr/>
            </a:pPr>
            <a:endParaRPr lang="en-AR" altLang="en-AR" sz="1800">
              <a:solidFill>
                <a:srgbClr val="000000"/>
              </a:solidFill>
              <a:latin typeface="Arial" panose="020B0604020202020204" pitchFamily="34" charset="0"/>
              <a:ea typeface="Calibri" panose="020F0502020204030204"/>
              <a:cs typeface="Arial" panose="020B0604020202020204" pitchFamily="34" charset="0"/>
            </a:endParaRPr>
          </a:p>
          <a:p>
            <a:pPr marL="285750" indent="-285750" algn="just" fontAlgn="base">
              <a:lnSpc>
                <a:spcPct val="150000"/>
              </a:lnSpc>
              <a:buFont typeface="Wingdings" pitchFamily="2" charset="2"/>
              <a:buChar char="v"/>
              <a:defRPr/>
            </a:pPr>
            <a:r>
              <a:rPr lang="en-US" sz="1600" err="1">
                <a:solidFill>
                  <a:schemeClr val="tx1"/>
                </a:solidFill>
                <a:latin typeface="Century Gothic"/>
              </a:rPr>
              <a:t>Realización</a:t>
            </a:r>
            <a:r>
              <a:rPr lang="en-US" sz="1600">
                <a:solidFill>
                  <a:schemeClr val="tx1"/>
                </a:solidFill>
                <a:latin typeface="Century Gothic"/>
              </a:rPr>
              <a:t> de </a:t>
            </a:r>
            <a:r>
              <a:rPr lang="en-US" sz="1600" err="1">
                <a:solidFill>
                  <a:schemeClr val="tx1"/>
                </a:solidFill>
                <a:latin typeface="Century Gothic"/>
              </a:rPr>
              <a:t>validaciones</a:t>
            </a:r>
            <a:r>
              <a:rPr lang="en-US" sz="1600">
                <a:solidFill>
                  <a:schemeClr val="tx1"/>
                </a:solidFill>
                <a:latin typeface="Century Gothic"/>
              </a:rPr>
              <a:t> de </a:t>
            </a:r>
            <a:r>
              <a:rPr lang="en-US" sz="1600" err="1">
                <a:solidFill>
                  <a:schemeClr val="tx1"/>
                </a:solidFill>
                <a:latin typeface="Century Gothic"/>
              </a:rPr>
              <a:t>negocio</a:t>
            </a:r>
            <a:r>
              <a:rPr lang="en-US" sz="1600">
                <a:solidFill>
                  <a:schemeClr val="tx1"/>
                </a:solidFill>
                <a:latin typeface="Century Gothic"/>
              </a:rPr>
              <a:t>: </a:t>
            </a:r>
            <a:r>
              <a:rPr lang="en-US" sz="1600" err="1">
                <a:solidFill>
                  <a:schemeClr val="tx1"/>
                </a:solidFill>
                <a:latin typeface="Century Gothic"/>
              </a:rPr>
              <a:t>Correspondencia</a:t>
            </a:r>
            <a:r>
              <a:rPr lang="en-US" sz="1600">
                <a:solidFill>
                  <a:schemeClr val="tx1"/>
                </a:solidFill>
                <a:latin typeface="Century Gothic"/>
              </a:rPr>
              <a:t> de </a:t>
            </a:r>
            <a:r>
              <a:rPr lang="en-US" sz="1600" err="1">
                <a:solidFill>
                  <a:schemeClr val="tx1"/>
                </a:solidFill>
                <a:latin typeface="Century Gothic"/>
              </a:rPr>
              <a:t>proveedor</a:t>
            </a:r>
            <a:r>
              <a:rPr lang="en-US" sz="1600">
                <a:solidFill>
                  <a:schemeClr val="tx1"/>
                </a:solidFill>
                <a:latin typeface="Century Gothic"/>
              </a:rPr>
              <a:t>, UUID y PO; Estado de </a:t>
            </a:r>
            <a:r>
              <a:rPr lang="en-US" sz="1600" err="1">
                <a:solidFill>
                  <a:schemeClr val="tx1"/>
                </a:solidFill>
                <a:latin typeface="Century Gothic"/>
              </a:rPr>
              <a:t>pago</a:t>
            </a:r>
            <a:r>
              <a:rPr lang="en-US" sz="1600">
                <a:solidFill>
                  <a:schemeClr val="tx1"/>
                </a:solidFill>
                <a:latin typeface="Century Gothic"/>
              </a:rPr>
              <a:t> y </a:t>
            </a:r>
            <a:r>
              <a:rPr lang="en-US" sz="1600" err="1">
                <a:solidFill>
                  <a:schemeClr val="tx1"/>
                </a:solidFill>
                <a:latin typeface="Century Gothic"/>
              </a:rPr>
              <a:t>complementos</a:t>
            </a:r>
            <a:r>
              <a:rPr lang="en-US" sz="1600">
                <a:solidFill>
                  <a:schemeClr val="tx1"/>
                </a:solidFill>
                <a:latin typeface="Century Gothic"/>
              </a:rPr>
              <a:t> de </a:t>
            </a:r>
            <a:r>
              <a:rPr lang="en-US" sz="1600" err="1">
                <a:solidFill>
                  <a:schemeClr val="tx1"/>
                </a:solidFill>
                <a:latin typeface="Century Gothic"/>
              </a:rPr>
              <a:t>pago</a:t>
            </a:r>
            <a:r>
              <a:rPr lang="en-US" sz="1600">
                <a:solidFill>
                  <a:schemeClr val="tx1"/>
                </a:solidFill>
                <a:latin typeface="Century Gothic"/>
              </a:rPr>
              <a:t>; </a:t>
            </a:r>
            <a:r>
              <a:rPr lang="en-US" sz="1600" err="1">
                <a:solidFill>
                  <a:schemeClr val="tx1"/>
                </a:solidFill>
                <a:latin typeface="Century Gothic"/>
              </a:rPr>
              <a:t>Sustituciones</a:t>
            </a:r>
            <a:r>
              <a:rPr lang="en-US" sz="1600">
                <a:solidFill>
                  <a:schemeClr val="tx1"/>
                </a:solidFill>
                <a:latin typeface="Century Gothic"/>
              </a:rPr>
              <a:t>; Solicitudes de </a:t>
            </a:r>
            <a:r>
              <a:rPr lang="en-US" sz="1600" err="1">
                <a:solidFill>
                  <a:schemeClr val="tx1"/>
                </a:solidFill>
                <a:latin typeface="Century Gothic"/>
              </a:rPr>
              <a:t>cancelación</a:t>
            </a:r>
            <a:r>
              <a:rPr lang="en-US" sz="1600">
                <a:solidFill>
                  <a:schemeClr val="tx1"/>
                </a:solidFill>
                <a:latin typeface="Century Gothic"/>
              </a:rPr>
              <a:t>.</a:t>
            </a:r>
            <a:endParaRPr lang="en-US" err="1">
              <a:solidFill>
                <a:schemeClr val="tx1"/>
              </a:solidFill>
            </a:endParaRPr>
          </a:p>
          <a:p>
            <a:pPr marL="285750" indent="-285750" algn="just">
              <a:lnSpc>
                <a:spcPct val="150000"/>
              </a:lnSpc>
              <a:spcBef>
                <a:spcPct val="0"/>
              </a:spcBef>
              <a:spcAft>
                <a:spcPct val="0"/>
              </a:spcAft>
              <a:buFont typeface="Wingdings" pitchFamily="2" charset="2"/>
              <a:buChar char="v"/>
              <a:defRPr/>
            </a:pPr>
            <a:endParaRPr lang="en-US" sz="16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601795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using a computer&#10;&#10;Description automatically generated">
            <a:extLst>
              <a:ext uri="{FF2B5EF4-FFF2-40B4-BE49-F238E27FC236}">
                <a16:creationId xmlns:a16="http://schemas.microsoft.com/office/drawing/2014/main" id="{1F1CEB79-1874-A171-99AF-A63D8B5F86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865"/>
          <a:stretch/>
        </p:blipFill>
        <p:spPr>
          <a:xfrm>
            <a:off x="-182880" y="0"/>
            <a:ext cx="12374880" cy="7019528"/>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pic>
        <p:nvPicPr>
          <p:cNvPr id="14" name="Imagem 13" descr="Fundo preto com letras brancas&#10;&#10;Descrição gerada automaticamente">
            <a:extLst>
              <a:ext uri="{FF2B5EF4-FFF2-40B4-BE49-F238E27FC236}">
                <a16:creationId xmlns:a16="http://schemas.microsoft.com/office/drawing/2014/main" id="{E6F2C849-B8CF-4AF6-4A37-3FD2F80E89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 y="-32446"/>
            <a:ext cx="7721600" cy="6858000"/>
          </a:xfrm>
          <a:prstGeom prst="rect">
            <a:avLst/>
          </a:prstGeom>
        </p:spPr>
      </p:pic>
      <p:pic>
        <p:nvPicPr>
          <p:cNvPr id="8" name="Imagem 7">
            <a:extLst>
              <a:ext uri="{FF2B5EF4-FFF2-40B4-BE49-F238E27FC236}">
                <a16:creationId xmlns:a16="http://schemas.microsoft.com/office/drawing/2014/main" id="{CB8D80A2-F66A-4F4C-97F2-7B616A3A9E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696" y="6825554"/>
            <a:ext cx="12414336" cy="193974"/>
          </a:xfrm>
          <a:prstGeom prst="rect">
            <a:avLst/>
          </a:prstGeom>
        </p:spPr>
      </p:pic>
      <p:sp>
        <p:nvSpPr>
          <p:cNvPr id="6" name="Text 0"/>
          <p:cNvSpPr/>
          <p:nvPr/>
        </p:nvSpPr>
        <p:spPr>
          <a:xfrm>
            <a:off x="295415" y="1391346"/>
            <a:ext cx="5993017" cy="1800086"/>
          </a:xfrm>
          <a:prstGeom prst="rect">
            <a:avLst/>
          </a:prstGeom>
          <a:noFill/>
          <a:ln/>
        </p:spPr>
        <p:txBody>
          <a:bodyPr wrap="square" lIns="0" tIns="0" rIns="0" bIns="0" rtlCol="0" anchor="t"/>
          <a:lstStyle/>
          <a:p>
            <a:pPr defTabSz="914330">
              <a:defRPr/>
            </a:pPr>
            <a:r>
              <a:rPr lang="en-US" sz="3600" b="1" i="1" err="1">
                <a:solidFill>
                  <a:prstClr val="white"/>
                </a:solidFill>
                <a:latin typeface="Century Gothic"/>
                <a:cs typeface="Montserrat Regular"/>
              </a:rPr>
              <a:t>Proceso</a:t>
            </a:r>
            <a:r>
              <a:rPr lang="en-US" sz="3600" b="1" i="1">
                <a:solidFill>
                  <a:prstClr val="white"/>
                </a:solidFill>
                <a:latin typeface="Century Gothic"/>
                <a:cs typeface="Montserrat Regular"/>
              </a:rPr>
              <a:t> </a:t>
            </a:r>
            <a:r>
              <a:rPr kumimoji="0" lang="en-US" sz="3600" b="1" i="1" u="none" strike="noStrike" kern="1200" cap="none" spc="0" normalizeH="0" baseline="0" noProof="0">
                <a:ln>
                  <a:noFill/>
                </a:ln>
                <a:solidFill>
                  <a:prstClr val="white"/>
                </a:solidFill>
                <a:effectLst/>
                <a:uLnTx/>
                <a:uFillTx/>
                <a:latin typeface="Century Gothic"/>
                <a:cs typeface="Montserrat Regular"/>
              </a:rPr>
              <a:t>INBOUND </a:t>
            </a:r>
            <a:r>
              <a:rPr lang="en-US" sz="3600" b="1" i="1" err="1">
                <a:solidFill>
                  <a:prstClr val="white"/>
                </a:solidFill>
                <a:latin typeface="Century Gothic"/>
                <a:cs typeface="Montserrat Regular"/>
              </a:rPr>
              <a:t>en</a:t>
            </a:r>
            <a:r>
              <a:rPr lang="en-US" sz="3600" b="1" i="1">
                <a:solidFill>
                  <a:prstClr val="white"/>
                </a:solidFill>
                <a:latin typeface="Century Gothic"/>
                <a:cs typeface="Montserrat Regular"/>
              </a:rPr>
              <a:t> México </a:t>
            </a:r>
            <a:r>
              <a:rPr kumimoji="0" lang="en-US" sz="3600" b="1" i="1" u="none" strike="noStrike" kern="1200" cap="none" spc="0" normalizeH="0" baseline="0" noProof="0">
                <a:ln>
                  <a:noFill/>
                </a:ln>
                <a:solidFill>
                  <a:prstClr val="white"/>
                </a:solidFill>
                <a:effectLst/>
                <a:uLnTx/>
                <a:uFillTx/>
                <a:latin typeface="Century Gothic"/>
                <a:cs typeface="Montserrat Regular"/>
              </a:rPr>
              <a:t>– </a:t>
            </a:r>
            <a:r>
              <a:rPr lang="en-US" sz="3600" b="1" i="1">
                <a:solidFill>
                  <a:prstClr val="white"/>
                </a:solidFill>
                <a:latin typeface="Century Gothic"/>
                <a:cs typeface="Montserrat Regular"/>
              </a:rPr>
              <a:t>VISIÓN GENERAL DE LA SOLUCIÓN</a:t>
            </a:r>
            <a:endParaRPr lang="pt-PT">
              <a:solidFill>
                <a:prstClr val="white"/>
              </a:solidFill>
            </a:endParaRPr>
          </a:p>
        </p:txBody>
      </p:sp>
      <p:sp>
        <p:nvSpPr>
          <p:cNvPr id="7" name="Text 1"/>
          <p:cNvSpPr/>
          <p:nvPr/>
        </p:nvSpPr>
        <p:spPr>
          <a:xfrm>
            <a:off x="296793" y="4248150"/>
            <a:ext cx="6729332" cy="690217"/>
          </a:xfrm>
          <a:prstGeom prst="rect">
            <a:avLst/>
          </a:prstGeom>
          <a:noFill/>
          <a:ln/>
        </p:spPr>
        <p:txBody>
          <a:bodyPr wrap="square" lIns="0" tIns="0" rIns="0" bIns="0" rtlCol="0" anchor="t"/>
          <a:lstStyle/>
          <a:p>
            <a:pPr>
              <a:defRPr/>
            </a:pPr>
            <a:r>
              <a:rPr lang="en-US" sz="2800" err="1">
                <a:solidFill>
                  <a:schemeClr val="bg1"/>
                </a:solidFill>
                <a:latin typeface="Century Gothic"/>
                <a:ea typeface="Roboto"/>
                <a:cs typeface="Roboto"/>
              </a:rPr>
              <a:t>Impulsando</a:t>
            </a:r>
            <a:r>
              <a:rPr lang="en-US" sz="2800">
                <a:solidFill>
                  <a:schemeClr val="bg1"/>
                </a:solidFill>
                <a:latin typeface="Century Gothic"/>
                <a:ea typeface="Roboto"/>
                <a:cs typeface="Roboto"/>
              </a:rPr>
              <a:t> </a:t>
            </a:r>
            <a:r>
              <a:rPr lang="en-US" sz="2800" err="1">
                <a:solidFill>
                  <a:schemeClr val="bg1"/>
                </a:solidFill>
                <a:latin typeface="Century Gothic"/>
                <a:ea typeface="Roboto"/>
                <a:cs typeface="Roboto"/>
              </a:rPr>
              <a:t>el</a:t>
            </a:r>
            <a:r>
              <a:rPr lang="en-US" sz="2800">
                <a:solidFill>
                  <a:schemeClr val="bg1"/>
                </a:solidFill>
                <a:latin typeface="Century Gothic"/>
                <a:ea typeface="Roboto"/>
                <a:cs typeface="Roboto"/>
              </a:rPr>
              <a:t> </a:t>
            </a:r>
            <a:r>
              <a:rPr lang="en-US" sz="2800" err="1">
                <a:solidFill>
                  <a:schemeClr val="bg1"/>
                </a:solidFill>
                <a:latin typeface="Century Gothic"/>
                <a:ea typeface="Roboto"/>
                <a:cs typeface="Roboto"/>
              </a:rPr>
              <a:t>éxito</a:t>
            </a:r>
            <a:r>
              <a:rPr lang="en-US" sz="2800">
                <a:solidFill>
                  <a:schemeClr val="bg1"/>
                </a:solidFill>
                <a:latin typeface="Century Gothic"/>
                <a:ea typeface="Roboto"/>
                <a:cs typeface="Roboto"/>
              </a:rPr>
              <a:t> </a:t>
            </a:r>
            <a:r>
              <a:rPr lang="en-US" sz="2800" err="1">
                <a:solidFill>
                  <a:schemeClr val="bg1"/>
                </a:solidFill>
                <a:latin typeface="Century Gothic"/>
                <a:ea typeface="Roboto"/>
                <a:cs typeface="Roboto"/>
              </a:rPr>
              <a:t>financiero</a:t>
            </a:r>
            <a:r>
              <a:rPr lang="en-US" sz="2800">
                <a:solidFill>
                  <a:schemeClr val="bg1"/>
                </a:solidFill>
                <a:latin typeface="Century Gothic"/>
                <a:ea typeface="Roboto"/>
                <a:cs typeface="Roboto"/>
              </a:rPr>
              <a:t> y </a:t>
            </a:r>
            <a:r>
              <a:rPr lang="en-US" sz="2800" err="1">
                <a:solidFill>
                  <a:schemeClr val="bg1"/>
                </a:solidFill>
                <a:latin typeface="Century Gothic"/>
                <a:ea typeface="Roboto"/>
                <a:cs typeface="Roboto"/>
              </a:rPr>
              <a:t>operativo</a:t>
            </a:r>
            <a:r>
              <a:rPr lang="en-US" sz="2800">
                <a:solidFill>
                  <a:schemeClr val="bg1"/>
                </a:solidFill>
                <a:latin typeface="Century Gothic"/>
                <a:ea typeface="Roboto"/>
                <a:cs typeface="Roboto"/>
              </a:rPr>
              <a:t> </a:t>
            </a:r>
            <a:r>
              <a:rPr lang="en-US" sz="2800" err="1">
                <a:solidFill>
                  <a:schemeClr val="bg1"/>
                </a:solidFill>
                <a:latin typeface="Century Gothic"/>
                <a:ea typeface="Roboto"/>
                <a:cs typeface="Roboto"/>
              </a:rPr>
              <a:t>sostenible</a:t>
            </a:r>
            <a:r>
              <a:rPr lang="en-US" sz="2800">
                <a:solidFill>
                  <a:schemeClr val="bg1"/>
                </a:solidFill>
                <a:latin typeface="Century Gothic"/>
                <a:ea typeface="Roboto"/>
                <a:cs typeface="Roboto"/>
              </a:rPr>
              <a:t> de las </a:t>
            </a:r>
            <a:r>
              <a:rPr lang="en-US" sz="2800" err="1">
                <a:solidFill>
                  <a:schemeClr val="bg1"/>
                </a:solidFill>
                <a:latin typeface="Century Gothic"/>
                <a:ea typeface="Roboto"/>
                <a:cs typeface="Roboto"/>
              </a:rPr>
              <a:t>empresas</a:t>
            </a:r>
            <a:r>
              <a:rPr lang="en-US" sz="2800">
                <a:solidFill>
                  <a:schemeClr val="bg1"/>
                </a:solidFill>
                <a:latin typeface="Century Gothic"/>
                <a:ea typeface="Roboto"/>
                <a:cs typeface="Roboto"/>
              </a:rPr>
              <a:t> </a:t>
            </a:r>
            <a:r>
              <a:rPr lang="en-US" sz="2800" err="1">
                <a:solidFill>
                  <a:schemeClr val="bg1"/>
                </a:solidFill>
                <a:latin typeface="Century Gothic"/>
                <a:ea typeface="Roboto"/>
                <a:cs typeface="Roboto"/>
              </a:rPr>
              <a:t>en</a:t>
            </a:r>
            <a:r>
              <a:rPr lang="en-US" sz="2800">
                <a:solidFill>
                  <a:schemeClr val="bg1"/>
                </a:solidFill>
                <a:latin typeface="Century Gothic"/>
                <a:ea typeface="Roboto"/>
                <a:cs typeface="Roboto"/>
              </a:rPr>
              <a:t> EE. UU., </a:t>
            </a:r>
            <a:r>
              <a:rPr lang="en-US" sz="2800" err="1">
                <a:solidFill>
                  <a:schemeClr val="bg1"/>
                </a:solidFill>
                <a:latin typeface="Century Gothic"/>
                <a:ea typeface="Roboto"/>
                <a:cs typeface="Roboto"/>
              </a:rPr>
              <a:t>Brasil</a:t>
            </a:r>
            <a:r>
              <a:rPr lang="en-US" sz="2800">
                <a:solidFill>
                  <a:schemeClr val="bg1"/>
                </a:solidFill>
                <a:latin typeface="Century Gothic"/>
                <a:ea typeface="Roboto"/>
                <a:cs typeface="Roboto"/>
              </a:rPr>
              <a:t>, </a:t>
            </a:r>
            <a:r>
              <a:rPr kumimoji="0" lang="en-US" sz="2800" i="0" u="none" strike="noStrike" kern="1200" cap="none" spc="0" normalizeH="0" baseline="0" noProof="0">
                <a:ln>
                  <a:noFill/>
                </a:ln>
                <a:solidFill>
                  <a:schemeClr val="bg1"/>
                </a:solidFill>
                <a:effectLst/>
                <a:uLnTx/>
                <a:uFillTx/>
                <a:latin typeface="Century Gothic"/>
                <a:ea typeface="Roboto"/>
                <a:cs typeface="Roboto"/>
              </a:rPr>
              <a:t>LATAM</a:t>
            </a:r>
            <a:r>
              <a:rPr lang="en-US" sz="2800">
                <a:solidFill>
                  <a:schemeClr val="bg1"/>
                </a:solidFill>
                <a:latin typeface="Century Gothic"/>
                <a:ea typeface="Roboto"/>
                <a:cs typeface="Roboto"/>
              </a:rPr>
              <a:t>, Europa y </a:t>
            </a:r>
            <a:r>
              <a:rPr kumimoji="0" lang="en-US" sz="2800" i="0" u="none" strike="noStrike" kern="1200" cap="none" spc="0" normalizeH="0" baseline="0" noProof="0">
                <a:ln>
                  <a:noFill/>
                </a:ln>
                <a:solidFill>
                  <a:schemeClr val="bg1"/>
                </a:solidFill>
                <a:effectLst/>
                <a:uLnTx/>
                <a:uFillTx/>
                <a:latin typeface="Century Gothic"/>
                <a:ea typeface="Roboto"/>
                <a:cs typeface="Roboto"/>
              </a:rPr>
              <a:t>Asia</a:t>
            </a:r>
            <a:r>
              <a:rPr lang="en-US" sz="2800">
                <a:solidFill>
                  <a:schemeClr val="bg1"/>
                </a:solidFill>
                <a:latin typeface="Century Gothic"/>
                <a:ea typeface="Roboto"/>
                <a:cs typeface="Roboto"/>
              </a:rPr>
              <a:t>.</a:t>
            </a:r>
            <a:endParaRPr lang="pt-PT">
              <a:solidFill>
                <a:schemeClr val="bg1"/>
              </a:solidFill>
              <a:latin typeface="Century Gothic"/>
              <a:ea typeface="Roboto"/>
              <a:cs typeface="Roboto"/>
            </a:endParaRPr>
          </a:p>
        </p:txBody>
      </p:sp>
      <p:pic>
        <p:nvPicPr>
          <p:cNvPr id="15" name="Image 2">
            <a:extLst>
              <a:ext uri="{FF2B5EF4-FFF2-40B4-BE49-F238E27FC236}">
                <a16:creationId xmlns:a16="http://schemas.microsoft.com/office/drawing/2014/main" id="{340C276B-A024-B818-DA35-74D955E731A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7501" y="589771"/>
            <a:ext cx="4327145" cy="801575"/>
          </a:xfrm>
          <a:prstGeom prst="rect">
            <a:avLst/>
          </a:prstGeom>
        </p:spPr>
      </p:pic>
      <p:pic>
        <p:nvPicPr>
          <p:cNvPr id="16" name="Imagem 15">
            <a:extLst>
              <a:ext uri="{FF2B5EF4-FFF2-40B4-BE49-F238E27FC236}">
                <a16:creationId xmlns:a16="http://schemas.microsoft.com/office/drawing/2014/main" id="{B5875FEF-FECC-C53F-8D7A-77D7B1F39B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501" y="3900164"/>
            <a:ext cx="3203950" cy="68586"/>
          </a:xfrm>
          <a:prstGeom prst="rect">
            <a:avLst/>
          </a:prstGeom>
        </p:spPr>
      </p:pic>
    </p:spTree>
    <p:extLst>
      <p:ext uri="{BB962C8B-B14F-4D97-AF65-F5344CB8AC3E}">
        <p14:creationId xmlns:p14="http://schemas.microsoft.com/office/powerpoint/2010/main" val="2888375538"/>
      </p:ext>
    </p:extLst>
  </p:cSld>
  <p:clrMapOvr>
    <a:masterClrMapping/>
  </p:clrMapOvr>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B&amp;D-Powerpoint Template_16x9">
  <a:themeElements>
    <a:clrScheme name="Balance Color">
      <a:dk1>
        <a:srgbClr val="1F1F1F"/>
      </a:dk1>
      <a:lt1>
        <a:srgbClr val="FFFFFF"/>
      </a:lt1>
      <a:dk2>
        <a:srgbClr val="202020"/>
      </a:dk2>
      <a:lt2>
        <a:srgbClr val="FFFFFF"/>
      </a:lt2>
      <a:accent1>
        <a:srgbClr val="FE1C1D"/>
      </a:accent1>
      <a:accent2>
        <a:srgbClr val="FF5757"/>
      </a:accent2>
      <a:accent3>
        <a:srgbClr val="C9D2FD"/>
      </a:accent3>
      <a:accent4>
        <a:srgbClr val="5E78FA"/>
      </a:accent4>
      <a:accent5>
        <a:srgbClr val="0420AB"/>
      </a:accent5>
      <a:accent6>
        <a:srgbClr val="021572"/>
      </a:accent6>
      <a:hlink>
        <a:srgbClr val="FF5757"/>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noAutofit/>
      </a:bodyPr>
      <a:lstStyle>
        <a:defPPr algn="just" defTabSz="1430670">
          <a:lnSpc>
            <a:spcPct val="150000"/>
          </a:lnSpc>
          <a:defRPr sz="1050" b="1" dirty="0" smtClean="0">
            <a:solidFill>
              <a:prstClr val="black">
                <a:alpha val="80000"/>
              </a:prstClr>
            </a:solidFill>
            <a:latin typeface="Montserrat Light" pitchFamily="2" charset="77"/>
          </a:defRPr>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AA7BE685929445827269CF690F083B" ma:contentTypeVersion="13" ma:contentTypeDescription="Create a new document." ma:contentTypeScope="" ma:versionID="f34bd48aa115fd0b06ddbcd1b15e4acd">
  <xsd:schema xmlns:xsd="http://www.w3.org/2001/XMLSchema" xmlns:xs="http://www.w3.org/2001/XMLSchema" xmlns:p="http://schemas.microsoft.com/office/2006/metadata/properties" xmlns:ns2="85f285c0-e3e0-4318-9227-d724606babb8" xmlns:ns3="5c9e5909-2b86-446c-a282-a018bcb927a6" targetNamespace="http://schemas.microsoft.com/office/2006/metadata/properties" ma:root="true" ma:fieldsID="ef7343084efe29880358c97dd588a9dd" ns2:_="" ns3:_="">
    <xsd:import namespace="85f285c0-e3e0-4318-9227-d724606babb8"/>
    <xsd:import namespace="5c9e5909-2b86-446c-a282-a018bcb927a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f285c0-e3e0-4318-9227-d724606bab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cb70aec-5793-4cab-a147-5ae31053fa3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9e5909-2b86-446c-a282-a018bcb927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2598864a-edcf-48a0-b451-d78263ea69bb}" ma:internalName="TaxCatchAll" ma:showField="CatchAllData" ma:web="5c9e5909-2b86-446c-a282-a018bcb927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5f285c0-e3e0-4318-9227-d724606babb8">
      <Terms xmlns="http://schemas.microsoft.com/office/infopath/2007/PartnerControls"/>
    </lcf76f155ced4ddcb4097134ff3c332f>
    <TaxCatchAll xmlns="5c9e5909-2b86-446c-a282-a018bcb927a6" xsi:nil="true"/>
    <SharedWithUsers xmlns="5c9e5909-2b86-446c-a282-a018bcb927a6">
      <UserInfo>
        <DisplayName>Anil Mahendra</DisplayName>
        <AccountId>16</AccountId>
        <AccountType/>
      </UserInfo>
    </SharedWithUsers>
  </documentManagement>
</p:properties>
</file>

<file path=customXml/itemProps1.xml><?xml version="1.0" encoding="utf-8"?>
<ds:datastoreItem xmlns:ds="http://schemas.openxmlformats.org/officeDocument/2006/customXml" ds:itemID="{50E0BA66-585E-4EBD-9B1A-FC8A00363044}">
  <ds:schemaRefs>
    <ds:schemaRef ds:uri="http://schemas.microsoft.com/sharepoint/v3/contenttype/forms"/>
  </ds:schemaRefs>
</ds:datastoreItem>
</file>

<file path=customXml/itemProps2.xml><?xml version="1.0" encoding="utf-8"?>
<ds:datastoreItem xmlns:ds="http://schemas.openxmlformats.org/officeDocument/2006/customXml" ds:itemID="{4594E0D8-590F-4105-AEBA-AE7C7C590495}">
  <ds:schemaRefs>
    <ds:schemaRef ds:uri="5c9e5909-2b86-446c-a282-a018bcb927a6"/>
    <ds:schemaRef ds:uri="85f285c0-e3e0-4318-9227-d724606bab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C1AA644-78C0-4948-A152-3BE09E9790F6}">
  <ds:schemaRefs>
    <ds:schemaRef ds:uri="5c9e5909-2b86-446c-a282-a018bcb927a6"/>
    <ds:schemaRef ds:uri="85f285c0-e3e0-4318-9227-d724606babb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15</Slides>
  <Notes>6</Notes>
  <HiddenSlides>0</HiddenSlides>
  <ScaleCrop>false</ScaleCrop>
  <HeadingPairs>
    <vt:vector size="4" baseType="variant">
      <vt:variant>
        <vt:lpstr>Theme</vt:lpstr>
      </vt:variant>
      <vt:variant>
        <vt:i4>8</vt:i4>
      </vt:variant>
      <vt:variant>
        <vt:lpstr>Slide Titles</vt:lpstr>
      </vt:variant>
      <vt:variant>
        <vt:i4>15</vt:i4>
      </vt:variant>
    </vt:vector>
  </HeadingPairs>
  <TitlesOfParts>
    <vt:vector size="23" baseType="lpstr">
      <vt:lpstr>6_Office Theme</vt:lpstr>
      <vt:lpstr>7_Office Theme</vt:lpstr>
      <vt:lpstr>8_Office Theme</vt:lpstr>
      <vt:lpstr>9_Office Theme</vt:lpstr>
      <vt:lpstr>10_Office Theme</vt:lpstr>
      <vt:lpstr>11_Office Theme</vt:lpstr>
      <vt:lpstr>1_B&amp;D-Powerpoint Template_16x9</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Allan Bruno Oliveira</dc:creator>
  <cp:revision>1</cp:revision>
  <cp:lastPrinted>2019-12-19T21:04:12Z</cp:lastPrinted>
  <dcterms:created xsi:type="dcterms:W3CDTF">2017-11-25T08:47:00Z</dcterms:created>
  <dcterms:modified xsi:type="dcterms:W3CDTF">2026-02-02T16:59:27Z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0x01010037AA7BE685929445827269CF690F083B</vt:lpwstr>
  </property>
  <property fmtid="{D5CDD505-2E9C-101B-9397-08002B2CF9AE}" pid="3" name="MediaServiceImageTags">
    <vt:lpwstr/>
  </property>
</Properties>
</file>