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93" r:id="rId6"/>
    <p:sldMasterId id="2147483712" r:id="rId7"/>
    <p:sldMasterId id="2147483749" r:id="rId8"/>
    <p:sldMasterId id="2147483756" r:id="rId9"/>
  </p:sldMasterIdLst>
  <p:notesMasterIdLst>
    <p:notesMasterId r:id="rId30"/>
  </p:notesMasterIdLst>
  <p:sldIdLst>
    <p:sldId id="257" r:id="rId10"/>
    <p:sldId id="258" r:id="rId11"/>
    <p:sldId id="260" r:id="rId12"/>
    <p:sldId id="261" r:id="rId13"/>
    <p:sldId id="262" r:id="rId14"/>
    <p:sldId id="277" r:id="rId15"/>
    <p:sldId id="275" r:id="rId16"/>
    <p:sldId id="10992" r:id="rId17"/>
    <p:sldId id="10993" r:id="rId18"/>
    <p:sldId id="11023" r:id="rId19"/>
    <p:sldId id="11025" r:id="rId20"/>
    <p:sldId id="10995" r:id="rId21"/>
    <p:sldId id="11021" r:id="rId22"/>
    <p:sldId id="11003" r:id="rId23"/>
    <p:sldId id="10997" r:id="rId24"/>
    <p:sldId id="10999" r:id="rId25"/>
    <p:sldId id="910" r:id="rId26"/>
    <p:sldId id="11000" r:id="rId27"/>
    <p:sldId id="11001" r:id="rId28"/>
    <p:sldId id="214684734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85658-21FE-D757-4E67-60AB8A536C20}" v="20" dt="2026-02-24T15:49:45.673"/>
    <p1510:client id="{09CF2188-1777-45A8-9A4F-8F048D1D0BB1}" v="1" dt="2026-02-24T15:13:57.527"/>
    <p1510:client id="{430FAA29-9422-4728-97B4-AE83A16FB43A}" v="68" dt="2026-02-24T19:23:19.611"/>
    <p1510:client id="{B736ECC2-C88B-4823-678D-1E25A85B461D}" v="231" dt="2026-02-24T15:41:50.287"/>
    <p1510:client id="{BB352471-4C85-B3D1-5B7A-C92651AAA89C}" v="2" dt="2026-02-24T15:56:23.645"/>
    <p1510:client id="{BF95BFC1-0BCB-23AE-B68D-B497B2C7394D}" v="42" dt="2026-02-24T19:30:38.638"/>
    <p1510:client id="{DCFF4258-E6BA-20CE-57A7-446DDDB596E8}" v="61" dt="2026-02-24T20:01:08.256"/>
    <p1510:client id="{F29D8E1C-3ED9-07EA-4EDE-2FBE6682A7CA}" v="9" dt="2026-02-24T20:14:09.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Dominguez" userId="S::michelle.dominguez@origentech.com::7c87162b-5251-4a22-a242-16a0eab6637d" providerId="AD" clId="Web-{430FAA29-9422-4728-97B4-AE83A16FB43A}"/>
    <pc:docChg chg="addSld delSld modSld">
      <pc:chgData name="Michelle Dominguez" userId="S::michelle.dominguez@origentech.com::7c87162b-5251-4a22-a242-16a0eab6637d" providerId="AD" clId="Web-{430FAA29-9422-4728-97B4-AE83A16FB43A}" dt="2026-02-24T19:23:19.611" v="65"/>
      <pc:docMkLst>
        <pc:docMk/>
      </pc:docMkLst>
      <pc:sldChg chg="modSp">
        <pc:chgData name="Michelle Dominguez" userId="S::michelle.dominguez@origentech.com::7c87162b-5251-4a22-a242-16a0eab6637d" providerId="AD" clId="Web-{430FAA29-9422-4728-97B4-AE83A16FB43A}" dt="2026-02-24T19:12:41.973" v="1" actId="1076"/>
        <pc:sldMkLst>
          <pc:docMk/>
          <pc:sldMk cId="0" sldId="262"/>
        </pc:sldMkLst>
        <pc:picChg chg="mod">
          <ac:chgData name="Michelle Dominguez" userId="S::michelle.dominguez@origentech.com::7c87162b-5251-4a22-a242-16a0eab6637d" providerId="AD" clId="Web-{430FAA29-9422-4728-97B4-AE83A16FB43A}" dt="2026-02-24T19:12:41.973" v="1" actId="1076"/>
          <ac:picMkLst>
            <pc:docMk/>
            <pc:sldMk cId="0" sldId="262"/>
            <ac:picMk id="6" creationId="{00000000-0000-0000-0000-000000000000}"/>
          </ac:picMkLst>
        </pc:picChg>
      </pc:sldChg>
      <pc:sldChg chg="addSp modSp mod modClrScheme chgLayout">
        <pc:chgData name="Michelle Dominguez" userId="S::michelle.dominguez@origentech.com::7c87162b-5251-4a22-a242-16a0eab6637d" providerId="AD" clId="Web-{430FAA29-9422-4728-97B4-AE83A16FB43A}" dt="2026-02-24T19:23:08.033" v="62"/>
        <pc:sldMkLst>
          <pc:docMk/>
          <pc:sldMk cId="2852265637" sldId="910"/>
        </pc:sldMkLst>
        <pc:spChg chg="mod ord">
          <ac:chgData name="Michelle Dominguez" userId="S::michelle.dominguez@origentech.com::7c87162b-5251-4a22-a242-16a0eab6637d" providerId="AD" clId="Web-{430FAA29-9422-4728-97B4-AE83A16FB43A}" dt="2026-02-24T19:20:09.347" v="41" actId="1076"/>
          <ac:spMkLst>
            <pc:docMk/>
            <pc:sldMk cId="2852265637" sldId="910"/>
            <ac:spMk id="4" creationId="{E529926C-70BB-4469-A8F3-FE1ACCCCCF33}"/>
          </ac:spMkLst>
        </pc:spChg>
        <pc:picChg chg="add mod">
          <ac:chgData name="Michelle Dominguez" userId="S::michelle.dominguez@origentech.com::7c87162b-5251-4a22-a242-16a0eab6637d" providerId="AD" clId="Web-{430FAA29-9422-4728-97B4-AE83A16FB43A}" dt="2026-02-24T19:20:13.300" v="42" actId="1076"/>
          <ac:picMkLst>
            <pc:docMk/>
            <pc:sldMk cId="2852265637" sldId="910"/>
            <ac:picMk id="38" creationId="{94342469-A767-9F6B-F4FE-DC40BE84D2DE}"/>
          </ac:picMkLst>
        </pc:picChg>
        <pc:picChg chg="add">
          <ac:chgData name="Michelle Dominguez" userId="S::michelle.dominguez@origentech.com::7c87162b-5251-4a22-a242-16a0eab6637d" providerId="AD" clId="Web-{430FAA29-9422-4728-97B4-AE83A16FB43A}" dt="2026-02-24T19:23:08.033" v="62"/>
          <ac:picMkLst>
            <pc:docMk/>
            <pc:sldMk cId="2852265637" sldId="910"/>
            <ac:picMk id="42" creationId="{730A3372-3AA5-4AF0-89FD-725ABB1602B7}"/>
          </ac:picMkLst>
        </pc:picChg>
      </pc:sldChg>
      <pc:sldChg chg="addSp delSp modSp mod modClrScheme chgLayout">
        <pc:chgData name="Michelle Dominguez" userId="S::michelle.dominguez@origentech.com::7c87162b-5251-4a22-a242-16a0eab6637d" providerId="AD" clId="Web-{430FAA29-9422-4728-97B4-AE83A16FB43A}" dt="2026-02-24T19:22:25.580" v="54"/>
        <pc:sldMkLst>
          <pc:docMk/>
          <pc:sldMk cId="2518634343" sldId="10992"/>
        </pc:sldMkLst>
        <pc:spChg chg="mod ord">
          <ac:chgData name="Michelle Dominguez" userId="S::michelle.dominguez@origentech.com::7c87162b-5251-4a22-a242-16a0eab6637d" providerId="AD" clId="Web-{430FAA29-9422-4728-97B4-AE83A16FB43A}" dt="2026-02-24T19:13:25.677" v="4"/>
          <ac:spMkLst>
            <pc:docMk/>
            <pc:sldMk cId="2518634343" sldId="10992"/>
            <ac:spMk id="4" creationId="{75DB2B97-49CC-4571-83C9-8E30D1AF23B4}"/>
          </ac:spMkLst>
        </pc:spChg>
        <pc:picChg chg="add del">
          <ac:chgData name="Michelle Dominguez" userId="S::michelle.dominguez@origentech.com::7c87162b-5251-4a22-a242-16a0eab6637d" providerId="AD" clId="Web-{430FAA29-9422-4728-97B4-AE83A16FB43A}" dt="2026-02-24T19:12:52.661" v="3"/>
          <ac:picMkLst>
            <pc:docMk/>
            <pc:sldMk cId="2518634343" sldId="10992"/>
            <ac:picMk id="3" creationId="{DEB58513-E970-F696-9382-FBE5AF20CA67}"/>
          </ac:picMkLst>
        </pc:picChg>
        <pc:picChg chg="add mod">
          <ac:chgData name="Michelle Dominguez" userId="S::michelle.dominguez@origentech.com::7c87162b-5251-4a22-a242-16a0eab6637d" providerId="AD" clId="Web-{430FAA29-9422-4728-97B4-AE83A16FB43A}" dt="2026-02-24T19:14:36.911" v="8" actId="1076"/>
          <ac:picMkLst>
            <pc:docMk/>
            <pc:sldMk cId="2518634343" sldId="10992"/>
            <ac:picMk id="5" creationId="{70B6679B-7AF2-AED7-0361-DCF695B56138}"/>
          </ac:picMkLst>
        </pc:picChg>
        <pc:picChg chg="add">
          <ac:chgData name="Michelle Dominguez" userId="S::michelle.dominguez@origentech.com::7c87162b-5251-4a22-a242-16a0eab6637d" providerId="AD" clId="Web-{430FAA29-9422-4728-97B4-AE83A16FB43A}" dt="2026-02-24T19:22:25.580" v="54"/>
          <ac:picMkLst>
            <pc:docMk/>
            <pc:sldMk cId="2518634343" sldId="10992"/>
            <ac:picMk id="30" creationId="{7BEAE009-C17C-AF15-7A72-30F54EF85DBB}"/>
          </ac:picMkLst>
        </pc:picChg>
      </pc:sldChg>
      <pc:sldChg chg="modSp del mod modClrScheme chgLayout">
        <pc:chgData name="Michelle Dominguez" userId="S::michelle.dominguez@origentech.com::7c87162b-5251-4a22-a242-16a0eab6637d" providerId="AD" clId="Web-{430FAA29-9422-4728-97B4-AE83A16FB43A}" dt="2026-02-24T19:15:02.426" v="11"/>
        <pc:sldMkLst>
          <pc:docMk/>
          <pc:sldMk cId="3175660541" sldId="10993"/>
        </pc:sldMkLst>
        <pc:spChg chg="mod ord">
          <ac:chgData name="Michelle Dominguez" userId="S::michelle.dominguez@origentech.com::7c87162b-5251-4a22-a242-16a0eab6637d" providerId="AD" clId="Web-{430FAA29-9422-4728-97B4-AE83A16FB43A}" dt="2026-02-24T19:13:44.958" v="6" actId="1076"/>
          <ac:spMkLst>
            <pc:docMk/>
            <pc:sldMk cId="3175660541" sldId="10993"/>
            <ac:spMk id="3" creationId="{68900F5C-8AB6-4772-BC9F-D1096CBD7420}"/>
          </ac:spMkLst>
        </pc:spChg>
      </pc:sldChg>
      <pc:sldChg chg="addSp mod modClrScheme chgLayout">
        <pc:chgData name="Michelle Dominguez" userId="S::michelle.dominguez@origentech.com::7c87162b-5251-4a22-a242-16a0eab6637d" providerId="AD" clId="Web-{430FAA29-9422-4728-97B4-AE83A16FB43A}" dt="2026-02-24T19:22:39.112" v="57"/>
        <pc:sldMkLst>
          <pc:docMk/>
          <pc:sldMk cId="1359944592" sldId="10995"/>
        </pc:sldMkLst>
        <pc:picChg chg="add">
          <ac:chgData name="Michelle Dominguez" userId="S::michelle.dominguez@origentech.com::7c87162b-5251-4a22-a242-16a0eab6637d" providerId="AD" clId="Web-{430FAA29-9422-4728-97B4-AE83A16FB43A}" dt="2026-02-24T19:16:42.520" v="19"/>
          <ac:picMkLst>
            <pc:docMk/>
            <pc:sldMk cId="1359944592" sldId="10995"/>
            <ac:picMk id="3" creationId="{0161F5B6-1A94-97B1-3740-963C213EC059}"/>
          </ac:picMkLst>
        </pc:picChg>
        <pc:picChg chg="add">
          <ac:chgData name="Michelle Dominguez" userId="S::michelle.dominguez@origentech.com::7c87162b-5251-4a22-a242-16a0eab6637d" providerId="AD" clId="Web-{430FAA29-9422-4728-97B4-AE83A16FB43A}" dt="2026-02-24T19:22:39.112" v="57"/>
          <ac:picMkLst>
            <pc:docMk/>
            <pc:sldMk cId="1359944592" sldId="10995"/>
            <ac:picMk id="7" creationId="{279884C4-F055-708C-1458-F0F0CF9D59FF}"/>
          </ac:picMkLst>
        </pc:picChg>
      </pc:sldChg>
      <pc:sldChg chg="addSp modSp mod modClrScheme chgLayout">
        <pc:chgData name="Michelle Dominguez" userId="S::michelle.dominguez@origentech.com::7c87162b-5251-4a22-a242-16a0eab6637d" providerId="AD" clId="Web-{430FAA29-9422-4728-97B4-AE83A16FB43A}" dt="2026-02-24T19:22:58.846" v="60"/>
        <pc:sldMkLst>
          <pc:docMk/>
          <pc:sldMk cId="3085175211" sldId="10997"/>
        </pc:sldMkLst>
        <pc:spChg chg="mod ord">
          <ac:chgData name="Michelle Dominguez" userId="S::michelle.dominguez@origentech.com::7c87162b-5251-4a22-a242-16a0eab6637d" providerId="AD" clId="Web-{430FAA29-9422-4728-97B4-AE83A16FB43A}" dt="2026-02-24T19:19:07.082" v="33"/>
          <ac:spMkLst>
            <pc:docMk/>
            <pc:sldMk cId="3085175211" sldId="10997"/>
            <ac:spMk id="4" creationId="{75DB2B97-49CC-4571-83C9-8E30D1AF23B4}"/>
          </ac:spMkLst>
        </pc:spChg>
        <pc:spChg chg="mod ord">
          <ac:chgData name="Michelle Dominguez" userId="S::michelle.dominguez@origentech.com::7c87162b-5251-4a22-a242-16a0eab6637d" providerId="AD" clId="Web-{430FAA29-9422-4728-97B4-AE83A16FB43A}" dt="2026-02-24T19:19:26.144" v="36" actId="1076"/>
          <ac:spMkLst>
            <pc:docMk/>
            <pc:sldMk cId="3085175211" sldId="10997"/>
            <ac:spMk id="5" creationId="{A93E982C-384C-4CD1-8AD5-A89F8EE85714}"/>
          </ac:spMkLst>
        </pc:spChg>
        <pc:picChg chg="add">
          <ac:chgData name="Michelle Dominguez" userId="S::michelle.dominguez@origentech.com::7c87162b-5251-4a22-a242-16a0eab6637d" providerId="AD" clId="Web-{430FAA29-9422-4728-97B4-AE83A16FB43A}" dt="2026-02-24T19:19:15.722" v="35"/>
          <ac:picMkLst>
            <pc:docMk/>
            <pc:sldMk cId="3085175211" sldId="10997"/>
            <ac:picMk id="3" creationId="{D7751183-3861-ADC7-1BEF-CE169C4B5DFA}"/>
          </ac:picMkLst>
        </pc:picChg>
        <pc:picChg chg="add">
          <ac:chgData name="Michelle Dominguez" userId="S::michelle.dominguez@origentech.com::7c87162b-5251-4a22-a242-16a0eab6637d" providerId="AD" clId="Web-{430FAA29-9422-4728-97B4-AE83A16FB43A}" dt="2026-02-24T19:22:58.846" v="60"/>
          <ac:picMkLst>
            <pc:docMk/>
            <pc:sldMk cId="3085175211" sldId="10997"/>
            <ac:picMk id="17" creationId="{3E28ACE4-01A5-3BCE-A1EC-9CFE6169396C}"/>
          </ac:picMkLst>
        </pc:picChg>
      </pc:sldChg>
      <pc:sldChg chg="addSp mod modClrScheme chgLayout">
        <pc:chgData name="Michelle Dominguez" userId="S::michelle.dominguez@origentech.com::7c87162b-5251-4a22-a242-16a0eab6637d" providerId="AD" clId="Web-{430FAA29-9422-4728-97B4-AE83A16FB43A}" dt="2026-02-24T19:23:05.252" v="61"/>
        <pc:sldMkLst>
          <pc:docMk/>
          <pc:sldMk cId="1739782370" sldId="10999"/>
        </pc:sldMkLst>
        <pc:picChg chg="add">
          <ac:chgData name="Michelle Dominguez" userId="S::michelle.dominguez@origentech.com::7c87162b-5251-4a22-a242-16a0eab6637d" providerId="AD" clId="Web-{430FAA29-9422-4728-97B4-AE83A16FB43A}" dt="2026-02-24T19:19:39.019" v="38"/>
          <ac:picMkLst>
            <pc:docMk/>
            <pc:sldMk cId="1739782370" sldId="10999"/>
            <ac:picMk id="3" creationId="{5B759D3C-D1CC-5206-93E7-FD20F24D9D49}"/>
          </ac:picMkLst>
        </pc:picChg>
        <pc:picChg chg="add">
          <ac:chgData name="Michelle Dominguez" userId="S::michelle.dominguez@origentech.com::7c87162b-5251-4a22-a242-16a0eab6637d" providerId="AD" clId="Web-{430FAA29-9422-4728-97B4-AE83A16FB43A}" dt="2026-02-24T19:23:05.252" v="61"/>
          <ac:picMkLst>
            <pc:docMk/>
            <pc:sldMk cId="1739782370" sldId="10999"/>
            <ac:picMk id="5" creationId="{3B15FFDE-83C4-528C-BCF6-27E967E86574}"/>
          </ac:picMkLst>
        </pc:picChg>
      </pc:sldChg>
      <pc:sldChg chg="addSp delSp modSp mod modClrScheme chgLayout">
        <pc:chgData name="Michelle Dominguez" userId="S::michelle.dominguez@origentech.com::7c87162b-5251-4a22-a242-16a0eab6637d" providerId="AD" clId="Web-{430FAA29-9422-4728-97B4-AE83A16FB43A}" dt="2026-02-24T19:23:11.955" v="63"/>
        <pc:sldMkLst>
          <pc:docMk/>
          <pc:sldMk cId="2094281277" sldId="11000"/>
        </pc:sldMkLst>
        <pc:spChg chg="mod ord">
          <ac:chgData name="Michelle Dominguez" userId="S::michelle.dominguez@origentech.com::7c87162b-5251-4a22-a242-16a0eab6637d" providerId="AD" clId="Web-{430FAA29-9422-4728-97B4-AE83A16FB43A}" dt="2026-02-24T19:21:00.128" v="47"/>
          <ac:spMkLst>
            <pc:docMk/>
            <pc:sldMk cId="2094281277" sldId="11000"/>
            <ac:spMk id="4" creationId="{75DB2B97-49CC-4571-83C9-8E30D1AF23B4}"/>
          </ac:spMkLst>
        </pc:spChg>
        <pc:picChg chg="add del">
          <ac:chgData name="Michelle Dominguez" userId="S::michelle.dominguez@origentech.com::7c87162b-5251-4a22-a242-16a0eab6637d" providerId="AD" clId="Web-{430FAA29-9422-4728-97B4-AE83A16FB43A}" dt="2026-02-24T19:21:05.550" v="48"/>
          <ac:picMkLst>
            <pc:docMk/>
            <pc:sldMk cId="2094281277" sldId="11000"/>
            <ac:picMk id="3" creationId="{C017A23F-E870-6C4F-8DE1-9259D7C18EA8}"/>
          </ac:picMkLst>
        </pc:picChg>
        <pc:picChg chg="add">
          <ac:chgData name="Michelle Dominguez" userId="S::michelle.dominguez@origentech.com::7c87162b-5251-4a22-a242-16a0eab6637d" providerId="AD" clId="Web-{430FAA29-9422-4728-97B4-AE83A16FB43A}" dt="2026-02-24T19:23:11.955" v="63"/>
          <ac:picMkLst>
            <pc:docMk/>
            <pc:sldMk cId="2094281277" sldId="11000"/>
            <ac:picMk id="7" creationId="{60E20E36-99CC-9DAB-8F52-27F886C0899C}"/>
          </ac:picMkLst>
        </pc:picChg>
      </pc:sldChg>
      <pc:sldChg chg="addSp delSp modSp mod modClrScheme chgLayout">
        <pc:chgData name="Michelle Dominguez" userId="S::michelle.dominguez@origentech.com::7c87162b-5251-4a22-a242-16a0eab6637d" providerId="AD" clId="Web-{430FAA29-9422-4728-97B4-AE83A16FB43A}" dt="2026-02-24T19:23:19.611" v="65"/>
        <pc:sldMkLst>
          <pc:docMk/>
          <pc:sldMk cId="455655127" sldId="11001"/>
        </pc:sldMkLst>
        <pc:spChg chg="mod ord">
          <ac:chgData name="Michelle Dominguez" userId="S::michelle.dominguez@origentech.com::7c87162b-5251-4a22-a242-16a0eab6637d" providerId="AD" clId="Web-{430FAA29-9422-4728-97B4-AE83A16FB43A}" dt="2026-02-24T19:21:56.721" v="53" actId="1076"/>
          <ac:spMkLst>
            <pc:docMk/>
            <pc:sldMk cId="455655127" sldId="11001"/>
            <ac:spMk id="4" creationId="{75DB2B97-49CC-4571-83C9-8E30D1AF23B4}"/>
          </ac:spMkLst>
        </pc:spChg>
        <pc:picChg chg="add">
          <ac:chgData name="Michelle Dominguez" userId="S::michelle.dominguez@origentech.com::7c87162b-5251-4a22-a242-16a0eab6637d" providerId="AD" clId="Web-{430FAA29-9422-4728-97B4-AE83A16FB43A}" dt="2026-02-24T19:21:35.331" v="50"/>
          <ac:picMkLst>
            <pc:docMk/>
            <pc:sldMk cId="455655127" sldId="11001"/>
            <ac:picMk id="3" creationId="{8D857411-E6C7-372A-F3BC-9867A0709FA7}"/>
          </ac:picMkLst>
        </pc:picChg>
        <pc:picChg chg="add del">
          <ac:chgData name="Michelle Dominguez" userId="S::michelle.dominguez@origentech.com::7c87162b-5251-4a22-a242-16a0eab6637d" providerId="AD" clId="Web-{430FAA29-9422-4728-97B4-AE83A16FB43A}" dt="2026-02-24T19:23:19.611" v="65"/>
          <ac:picMkLst>
            <pc:docMk/>
            <pc:sldMk cId="455655127" sldId="11001"/>
            <ac:picMk id="6" creationId="{44699212-30C8-22E5-F36C-C6737974CD51}"/>
          </ac:picMkLst>
        </pc:picChg>
      </pc:sldChg>
      <pc:sldChg chg="addSp modSp mod modClrScheme chgLayout">
        <pc:chgData name="Michelle Dominguez" userId="S::michelle.dominguez@origentech.com::7c87162b-5251-4a22-a242-16a0eab6637d" providerId="AD" clId="Web-{430FAA29-9422-4728-97B4-AE83A16FB43A}" dt="2026-02-24T19:22:51.940" v="59"/>
        <pc:sldMkLst>
          <pc:docMk/>
          <pc:sldMk cId="1350215111" sldId="11003"/>
        </pc:sldMkLst>
        <pc:spChg chg="mod ord">
          <ac:chgData name="Michelle Dominguez" userId="S::michelle.dominguez@origentech.com::7c87162b-5251-4a22-a242-16a0eab6637d" providerId="AD" clId="Web-{430FAA29-9422-4728-97B4-AE83A16FB43A}" dt="2026-02-24T19:18:40.910" v="30" actId="1076"/>
          <ac:spMkLst>
            <pc:docMk/>
            <pc:sldMk cId="1350215111" sldId="11003"/>
            <ac:spMk id="4" creationId="{75DB2B97-49CC-4571-83C9-8E30D1AF23B4}"/>
          </ac:spMkLst>
        </pc:spChg>
        <pc:spChg chg="mod">
          <ac:chgData name="Michelle Dominguez" userId="S::michelle.dominguez@origentech.com::7c87162b-5251-4a22-a242-16a0eab6637d" providerId="AD" clId="Web-{430FAA29-9422-4728-97B4-AE83A16FB43A}" dt="2026-02-24T19:18:44.019" v="31" actId="1076"/>
          <ac:spMkLst>
            <pc:docMk/>
            <pc:sldMk cId="1350215111" sldId="11003"/>
            <ac:spMk id="5" creationId="{08BF919C-CA3E-4DBE-B127-68737ED59AE7}"/>
          </ac:spMkLst>
        </pc:spChg>
        <pc:picChg chg="add">
          <ac:chgData name="Michelle Dominguez" userId="S::michelle.dominguez@origentech.com::7c87162b-5251-4a22-a242-16a0eab6637d" providerId="AD" clId="Web-{430FAA29-9422-4728-97B4-AE83A16FB43A}" dt="2026-02-24T19:18:45.676" v="32"/>
          <ac:picMkLst>
            <pc:docMk/>
            <pc:sldMk cId="1350215111" sldId="11003"/>
            <ac:picMk id="3" creationId="{72C9A213-AA71-F376-1439-79328C8B3371}"/>
          </ac:picMkLst>
        </pc:picChg>
        <pc:picChg chg="add">
          <ac:chgData name="Michelle Dominguez" userId="S::michelle.dominguez@origentech.com::7c87162b-5251-4a22-a242-16a0eab6637d" providerId="AD" clId="Web-{430FAA29-9422-4728-97B4-AE83A16FB43A}" dt="2026-02-24T19:22:51.940" v="59"/>
          <ac:picMkLst>
            <pc:docMk/>
            <pc:sldMk cId="1350215111" sldId="11003"/>
            <ac:picMk id="7" creationId="{AC9CB3FE-E237-686C-37E6-1573DF9E3DB3}"/>
          </ac:picMkLst>
        </pc:picChg>
      </pc:sldChg>
      <pc:sldChg chg="addSp modSp mod modClrScheme chgLayout">
        <pc:chgData name="Michelle Dominguez" userId="S::michelle.dominguez@origentech.com::7c87162b-5251-4a22-a242-16a0eab6637d" providerId="AD" clId="Web-{430FAA29-9422-4728-97B4-AE83A16FB43A}" dt="2026-02-24T19:22:44.971" v="58"/>
        <pc:sldMkLst>
          <pc:docMk/>
          <pc:sldMk cId="3748315952" sldId="11021"/>
        </pc:sldMkLst>
        <pc:spChg chg="mod ord">
          <ac:chgData name="Michelle Dominguez" userId="S::michelle.dominguez@origentech.com::7c87162b-5251-4a22-a242-16a0eab6637d" providerId="AD" clId="Web-{430FAA29-9422-4728-97B4-AE83A16FB43A}" dt="2026-02-24T19:18:18.504" v="28" actId="1076"/>
          <ac:spMkLst>
            <pc:docMk/>
            <pc:sldMk cId="3748315952" sldId="11021"/>
            <ac:spMk id="4" creationId="{75DB2B97-49CC-4571-83C9-8E30D1AF23B4}"/>
          </ac:spMkLst>
        </pc:spChg>
        <pc:spChg chg="mod ord">
          <ac:chgData name="Michelle Dominguez" userId="S::michelle.dominguez@origentech.com::7c87162b-5251-4a22-a242-16a0eab6637d" providerId="AD" clId="Web-{430FAA29-9422-4728-97B4-AE83A16FB43A}" dt="2026-02-24T19:17:51.520" v="27" actId="1076"/>
          <ac:spMkLst>
            <pc:docMk/>
            <pc:sldMk cId="3748315952" sldId="11021"/>
            <ac:spMk id="5" creationId="{1717F8A0-5184-40B0-9B3E-5FA4BB3BF48B}"/>
          </ac:spMkLst>
        </pc:spChg>
        <pc:picChg chg="add">
          <ac:chgData name="Michelle Dominguez" userId="S::michelle.dominguez@origentech.com::7c87162b-5251-4a22-a242-16a0eab6637d" providerId="AD" clId="Web-{430FAA29-9422-4728-97B4-AE83A16FB43A}" dt="2026-02-24T19:17:43.114" v="26"/>
          <ac:picMkLst>
            <pc:docMk/>
            <pc:sldMk cId="3748315952" sldId="11021"/>
            <ac:picMk id="3" creationId="{630F2D1F-01E1-9CDA-BBBA-0C3DF0EFEF5A}"/>
          </ac:picMkLst>
        </pc:picChg>
        <pc:picChg chg="add">
          <ac:chgData name="Michelle Dominguez" userId="S::michelle.dominguez@origentech.com::7c87162b-5251-4a22-a242-16a0eab6637d" providerId="AD" clId="Web-{430FAA29-9422-4728-97B4-AE83A16FB43A}" dt="2026-02-24T19:22:44.971" v="58"/>
          <ac:picMkLst>
            <pc:docMk/>
            <pc:sldMk cId="3748315952" sldId="11021"/>
            <ac:picMk id="7" creationId="{ED046558-9409-1A2F-EC0A-98EAF868494D}"/>
          </ac:picMkLst>
        </pc:picChg>
      </pc:sldChg>
      <pc:sldChg chg="addSp modSp mod modClrScheme chgLayout">
        <pc:chgData name="Michelle Dominguez" userId="S::michelle.dominguez@origentech.com::7c87162b-5251-4a22-a242-16a0eab6637d" providerId="AD" clId="Web-{430FAA29-9422-4728-97B4-AE83A16FB43A}" dt="2026-02-24T19:22:29.752" v="55"/>
        <pc:sldMkLst>
          <pc:docMk/>
          <pc:sldMk cId="4195768249" sldId="11023"/>
        </pc:sldMkLst>
        <pc:spChg chg="mod ord">
          <ac:chgData name="Michelle Dominguez" userId="S::michelle.dominguez@origentech.com::7c87162b-5251-4a22-a242-16a0eab6637d" providerId="AD" clId="Web-{430FAA29-9422-4728-97B4-AE83A16FB43A}" dt="2026-02-24T19:15:39.739" v="12"/>
          <ac:spMkLst>
            <pc:docMk/>
            <pc:sldMk cId="4195768249" sldId="11023"/>
            <ac:spMk id="3" creationId="{68900F5C-8AB6-4772-BC9F-D1096CBD7420}"/>
          </ac:spMkLst>
        </pc:spChg>
        <pc:picChg chg="add">
          <ac:chgData name="Michelle Dominguez" userId="S::michelle.dominguez@origentech.com::7c87162b-5251-4a22-a242-16a0eab6637d" providerId="AD" clId="Web-{430FAA29-9422-4728-97B4-AE83A16FB43A}" dt="2026-02-24T19:15:51.114" v="13"/>
          <ac:picMkLst>
            <pc:docMk/>
            <pc:sldMk cId="4195768249" sldId="11023"/>
            <ac:picMk id="5" creationId="{B8634EC0-EB59-EA23-C5FA-BF55C9370CFA}"/>
          </ac:picMkLst>
        </pc:picChg>
        <pc:picChg chg="add">
          <ac:chgData name="Michelle Dominguez" userId="S::michelle.dominguez@origentech.com::7c87162b-5251-4a22-a242-16a0eab6637d" providerId="AD" clId="Web-{430FAA29-9422-4728-97B4-AE83A16FB43A}" dt="2026-02-24T19:22:29.752" v="55"/>
          <ac:picMkLst>
            <pc:docMk/>
            <pc:sldMk cId="4195768249" sldId="11023"/>
            <ac:picMk id="7" creationId="{EE712F83-3EF5-08B0-B2A5-186101BC1F01}"/>
          </ac:picMkLst>
        </pc:picChg>
      </pc:sldChg>
      <pc:sldChg chg="addSp modSp mod modClrScheme chgLayout">
        <pc:chgData name="Michelle Dominguez" userId="S::michelle.dominguez@origentech.com::7c87162b-5251-4a22-a242-16a0eab6637d" providerId="AD" clId="Web-{430FAA29-9422-4728-97B4-AE83A16FB43A}" dt="2026-02-24T19:22:34.518" v="56"/>
        <pc:sldMkLst>
          <pc:docMk/>
          <pc:sldMk cId="661147839" sldId="11025"/>
        </pc:sldMkLst>
        <pc:spChg chg="mod ord">
          <ac:chgData name="Michelle Dominguez" userId="S::michelle.dominguez@origentech.com::7c87162b-5251-4a22-a242-16a0eab6637d" providerId="AD" clId="Web-{430FAA29-9422-4728-97B4-AE83A16FB43A}" dt="2026-02-24T19:16:19.036" v="17" actId="1076"/>
          <ac:spMkLst>
            <pc:docMk/>
            <pc:sldMk cId="661147839" sldId="11025"/>
            <ac:spMk id="2" creationId="{E888D267-7C75-446C-AD26-53B61A553266}"/>
          </ac:spMkLst>
        </pc:spChg>
        <pc:picChg chg="mod">
          <ac:chgData name="Michelle Dominguez" userId="S::michelle.dominguez@origentech.com::7c87162b-5251-4a22-a242-16a0eab6637d" providerId="AD" clId="Web-{430FAA29-9422-4728-97B4-AE83A16FB43A}" dt="2026-02-24T19:16:13.864" v="16" actId="1076"/>
          <ac:picMkLst>
            <pc:docMk/>
            <pc:sldMk cId="661147839" sldId="11025"/>
            <ac:picMk id="4" creationId="{40DDBC22-326E-41AB-B9B1-A63F0EFFC90F}"/>
          </ac:picMkLst>
        </pc:picChg>
        <pc:picChg chg="add">
          <ac:chgData name="Michelle Dominguez" userId="S::michelle.dominguez@origentech.com::7c87162b-5251-4a22-a242-16a0eab6637d" providerId="AD" clId="Web-{430FAA29-9422-4728-97B4-AE83A16FB43A}" dt="2026-02-24T19:16:08.067" v="15"/>
          <ac:picMkLst>
            <pc:docMk/>
            <pc:sldMk cId="661147839" sldId="11025"/>
            <ac:picMk id="5" creationId="{B7D0997D-1B83-B4A9-A9E8-8ED81CDC695F}"/>
          </ac:picMkLst>
        </pc:picChg>
        <pc:picChg chg="add">
          <ac:chgData name="Michelle Dominguez" userId="S::michelle.dominguez@origentech.com::7c87162b-5251-4a22-a242-16a0eab6637d" providerId="AD" clId="Web-{430FAA29-9422-4728-97B4-AE83A16FB43A}" dt="2026-02-24T19:22:34.518" v="56"/>
          <ac:picMkLst>
            <pc:docMk/>
            <pc:sldMk cId="661147839" sldId="11025"/>
            <ac:picMk id="7" creationId="{330B53EA-6BEB-FF53-49CD-E7C8E3DA532A}"/>
          </ac:picMkLst>
        </pc:picChg>
      </pc:sldChg>
      <pc:sldChg chg="add del replId">
        <pc:chgData name="Michelle Dominguez" userId="S::michelle.dominguez@origentech.com::7c87162b-5251-4a22-a242-16a0eab6637d" providerId="AD" clId="Web-{430FAA29-9422-4728-97B4-AE83A16FB43A}" dt="2026-02-24T19:14:59.755" v="10"/>
        <pc:sldMkLst>
          <pc:docMk/>
          <pc:sldMk cId="3731463105" sldId="2146847342"/>
        </pc:sldMkLst>
      </pc:sldChg>
    </pc:docChg>
  </pc:docChgLst>
  <pc:docChgLst>
    <pc:chgData name="Michelle Dominguez" userId="S::michelle.dominguez@origentech.com::7c87162b-5251-4a22-a242-16a0eab6637d" providerId="AD" clId="Web-{F29D8E1C-3ED9-07EA-4EDE-2FBE6682A7CA}"/>
    <pc:docChg chg="modSld">
      <pc:chgData name="Michelle Dominguez" userId="S::michelle.dominguez@origentech.com::7c87162b-5251-4a22-a242-16a0eab6637d" providerId="AD" clId="Web-{F29D8E1C-3ED9-07EA-4EDE-2FBE6682A7CA}" dt="2026-02-24T20:14:09.167" v="8" actId="20577"/>
      <pc:docMkLst>
        <pc:docMk/>
      </pc:docMkLst>
      <pc:sldChg chg="modSp">
        <pc:chgData name="Michelle Dominguez" userId="S::michelle.dominguez@origentech.com::7c87162b-5251-4a22-a242-16a0eab6637d" providerId="AD" clId="Web-{F29D8E1C-3ED9-07EA-4EDE-2FBE6682A7CA}" dt="2026-02-24T20:09:26.698" v="0"/>
        <pc:sldMkLst>
          <pc:docMk/>
          <pc:sldMk cId="0" sldId="261"/>
        </pc:sldMkLst>
        <pc:spChg chg="mod">
          <ac:chgData name="Michelle Dominguez" userId="S::michelle.dominguez@origentech.com::7c87162b-5251-4a22-a242-16a0eab6637d" providerId="AD" clId="Web-{F29D8E1C-3ED9-07EA-4EDE-2FBE6682A7CA}" dt="2026-02-24T20:09:26.698" v="0"/>
          <ac:spMkLst>
            <pc:docMk/>
            <pc:sldMk cId="0" sldId="261"/>
            <ac:spMk id="12" creationId="{00000000-0000-0000-0000-000000000000}"/>
          </ac:spMkLst>
        </pc:spChg>
      </pc:sldChg>
      <pc:sldChg chg="modSp">
        <pc:chgData name="Michelle Dominguez" userId="S::michelle.dominguez@origentech.com::7c87162b-5251-4a22-a242-16a0eab6637d" providerId="AD" clId="Web-{F29D8E1C-3ED9-07EA-4EDE-2FBE6682A7CA}" dt="2026-02-24T20:14:09.167" v="8" actId="20577"/>
        <pc:sldMkLst>
          <pc:docMk/>
          <pc:sldMk cId="2094281277" sldId="11000"/>
        </pc:sldMkLst>
        <pc:spChg chg="mod">
          <ac:chgData name="Michelle Dominguez" userId="S::michelle.dominguez@origentech.com::7c87162b-5251-4a22-a242-16a0eab6637d" providerId="AD" clId="Web-{F29D8E1C-3ED9-07EA-4EDE-2FBE6682A7CA}" dt="2026-02-24T20:14:09.167" v="8" actId="20577"/>
          <ac:spMkLst>
            <pc:docMk/>
            <pc:sldMk cId="2094281277" sldId="11000"/>
            <ac:spMk id="55" creationId="{CD70CF57-2279-47CE-93C3-4C47A3F439F9}"/>
          </ac:spMkLst>
        </pc:spChg>
      </pc:sldChg>
      <pc:sldChg chg="modSp">
        <pc:chgData name="Michelle Dominguez" userId="S::michelle.dominguez@origentech.com::7c87162b-5251-4a22-a242-16a0eab6637d" providerId="AD" clId="Web-{F29D8E1C-3ED9-07EA-4EDE-2FBE6682A7CA}" dt="2026-02-24T20:11:02.964" v="7" actId="1076"/>
        <pc:sldMkLst>
          <pc:docMk/>
          <pc:sldMk cId="455655127" sldId="11001"/>
        </pc:sldMkLst>
        <pc:spChg chg="mod">
          <ac:chgData name="Michelle Dominguez" userId="S::michelle.dominguez@origentech.com::7c87162b-5251-4a22-a242-16a0eab6637d" providerId="AD" clId="Web-{F29D8E1C-3ED9-07EA-4EDE-2FBE6682A7CA}" dt="2026-02-24T20:11:02.964" v="7" actId="1076"/>
          <ac:spMkLst>
            <pc:docMk/>
            <pc:sldMk cId="455655127" sldId="11001"/>
            <ac:spMk id="4" creationId="{75DB2B97-49CC-4571-83C9-8E30D1AF23B4}"/>
          </ac:spMkLst>
        </pc:spChg>
      </pc:sldChg>
    </pc:docChg>
  </pc:docChgLst>
  <pc:docChgLst>
    <pc:chgData name="Michelle Dominguez" userId="S::michelle.dominguez@origentech.com::7c87162b-5251-4a22-a242-16a0eab6637d" providerId="AD" clId="Web-{05D85658-21FE-D757-4E67-60AB8A536C20}"/>
    <pc:docChg chg="modSld">
      <pc:chgData name="Michelle Dominguez" userId="S::michelle.dominguez@origentech.com::7c87162b-5251-4a22-a242-16a0eab6637d" providerId="AD" clId="Web-{05D85658-21FE-D757-4E67-60AB8A536C20}" dt="2026-02-24T15:49:45.658" v="9" actId="20577"/>
      <pc:docMkLst>
        <pc:docMk/>
      </pc:docMkLst>
      <pc:sldChg chg="modSp">
        <pc:chgData name="Michelle Dominguez" userId="S::michelle.dominguez@origentech.com::7c87162b-5251-4a22-a242-16a0eab6637d" providerId="AD" clId="Web-{05D85658-21FE-D757-4E67-60AB8A536C20}" dt="2026-02-24T15:49:45.658" v="9" actId="20577"/>
        <pc:sldMkLst>
          <pc:docMk/>
          <pc:sldMk cId="2518634343" sldId="10992"/>
        </pc:sldMkLst>
        <pc:spChg chg="mod">
          <ac:chgData name="Michelle Dominguez" userId="S::michelle.dominguez@origentech.com::7c87162b-5251-4a22-a242-16a0eab6637d" providerId="AD" clId="Web-{05D85658-21FE-D757-4E67-60AB8A536C20}" dt="2026-02-24T15:49:36.298" v="2" actId="20577"/>
          <ac:spMkLst>
            <pc:docMk/>
            <pc:sldMk cId="2518634343" sldId="10992"/>
            <ac:spMk id="21" creationId="{D97B830E-7933-43A4-B493-DC42F85BA1DF}"/>
          </ac:spMkLst>
        </pc:spChg>
        <pc:spChg chg="mod">
          <ac:chgData name="Michelle Dominguez" userId="S::michelle.dominguez@origentech.com::7c87162b-5251-4a22-a242-16a0eab6637d" providerId="AD" clId="Web-{05D85658-21FE-D757-4E67-60AB8A536C20}" dt="2026-02-24T15:49:45.658" v="9" actId="20577"/>
          <ac:spMkLst>
            <pc:docMk/>
            <pc:sldMk cId="2518634343" sldId="10992"/>
            <ac:spMk id="25" creationId="{15BE37B3-A198-4D0D-8694-DCB627B4C99F}"/>
          </ac:spMkLst>
        </pc:spChg>
      </pc:sldChg>
    </pc:docChg>
  </pc:docChgLst>
  <pc:docChgLst>
    <pc:chgData name="Michelle Dominguez" userId="S::michelle.dominguez@origentech.com::7c87162b-5251-4a22-a242-16a0eab6637d" providerId="AD" clId="Web-{BF95BFC1-0BCB-23AE-B68D-B497B2C7394D}"/>
    <pc:docChg chg="modSld">
      <pc:chgData name="Michelle Dominguez" userId="S::michelle.dominguez@origentech.com::7c87162b-5251-4a22-a242-16a0eab6637d" providerId="AD" clId="Web-{BF95BFC1-0BCB-23AE-B68D-B497B2C7394D}" dt="2026-02-24T19:30:38.638" v="39"/>
      <pc:docMkLst>
        <pc:docMk/>
      </pc:docMkLst>
      <pc:sldChg chg="delSp modSp">
        <pc:chgData name="Michelle Dominguez" userId="S::michelle.dominguez@origentech.com::7c87162b-5251-4a22-a242-16a0eab6637d" providerId="AD" clId="Web-{BF95BFC1-0BCB-23AE-B68D-B497B2C7394D}" dt="2026-02-24T19:27:39.059" v="4"/>
        <pc:sldMkLst>
          <pc:docMk/>
          <pc:sldMk cId="0" sldId="257"/>
        </pc:sldMkLst>
        <pc:spChg chg="mod">
          <ac:chgData name="Michelle Dominguez" userId="S::michelle.dominguez@origentech.com::7c87162b-5251-4a22-a242-16a0eab6637d" providerId="AD" clId="Web-{BF95BFC1-0BCB-23AE-B68D-B497B2C7394D}" dt="2026-02-24T19:27:31.434" v="3" actId="14100"/>
          <ac:spMkLst>
            <pc:docMk/>
            <pc:sldMk cId="0" sldId="257"/>
            <ac:spMk id="6" creationId="{00000000-0000-0000-0000-000000000000}"/>
          </ac:spMkLst>
        </pc:spChg>
        <pc:picChg chg="del mod">
          <ac:chgData name="Michelle Dominguez" userId="S::michelle.dominguez@origentech.com::7c87162b-5251-4a22-a242-16a0eab6637d" providerId="AD" clId="Web-{BF95BFC1-0BCB-23AE-B68D-B497B2C7394D}" dt="2026-02-24T19:27:39.059" v="4"/>
          <ac:picMkLst>
            <pc:docMk/>
            <pc:sldMk cId="0" sldId="257"/>
            <ac:picMk id="5" creationId="{00000000-0000-0000-0000-000000000000}"/>
          </ac:picMkLst>
        </pc:picChg>
      </pc:sldChg>
      <pc:sldChg chg="modSp">
        <pc:chgData name="Michelle Dominguez" userId="S::michelle.dominguez@origentech.com::7c87162b-5251-4a22-a242-16a0eab6637d" providerId="AD" clId="Web-{BF95BFC1-0BCB-23AE-B68D-B497B2C7394D}" dt="2026-02-24T19:28:00.215" v="7" actId="1076"/>
        <pc:sldMkLst>
          <pc:docMk/>
          <pc:sldMk cId="0" sldId="258"/>
        </pc:sldMkLst>
        <pc:picChg chg="mod">
          <ac:chgData name="Michelle Dominguez" userId="S::michelle.dominguez@origentech.com::7c87162b-5251-4a22-a242-16a0eab6637d" providerId="AD" clId="Web-{BF95BFC1-0BCB-23AE-B68D-B497B2C7394D}" dt="2026-02-24T19:28:00.215" v="7" actId="1076"/>
          <ac:picMkLst>
            <pc:docMk/>
            <pc:sldMk cId="0" sldId="258"/>
            <ac:picMk id="7" creationId="{00000000-0000-0000-0000-000000000000}"/>
          </ac:picMkLst>
        </pc:picChg>
      </pc:sldChg>
      <pc:sldChg chg="addSp delSp">
        <pc:chgData name="Michelle Dominguez" userId="S::michelle.dominguez@origentech.com::7c87162b-5251-4a22-a242-16a0eab6637d" providerId="AD" clId="Web-{BF95BFC1-0BCB-23AE-B68D-B497B2C7394D}" dt="2026-02-24T19:28:08.434" v="9"/>
        <pc:sldMkLst>
          <pc:docMk/>
          <pc:sldMk cId="0" sldId="260"/>
        </pc:sldMkLst>
        <pc:picChg chg="del">
          <ac:chgData name="Michelle Dominguez" userId="S::michelle.dominguez@origentech.com::7c87162b-5251-4a22-a242-16a0eab6637d" providerId="AD" clId="Web-{BF95BFC1-0BCB-23AE-B68D-B497B2C7394D}" dt="2026-02-24T19:28:07.543" v="8"/>
          <ac:picMkLst>
            <pc:docMk/>
            <pc:sldMk cId="0" sldId="260"/>
            <ac:picMk id="6" creationId="{00000000-0000-0000-0000-000000000000}"/>
          </ac:picMkLst>
        </pc:picChg>
        <pc:picChg chg="add">
          <ac:chgData name="Michelle Dominguez" userId="S::michelle.dominguez@origentech.com::7c87162b-5251-4a22-a242-16a0eab6637d" providerId="AD" clId="Web-{BF95BFC1-0BCB-23AE-B68D-B497B2C7394D}" dt="2026-02-24T19:28:08.434" v="9"/>
          <ac:picMkLst>
            <pc:docMk/>
            <pc:sldMk cId="0" sldId="260"/>
            <ac:picMk id="18" creationId="{A682DA4C-06DC-52F3-F317-8E452FE6BFCA}"/>
          </ac:picMkLst>
        </pc:picChg>
      </pc:sldChg>
      <pc:sldChg chg="addSp delSp">
        <pc:chgData name="Michelle Dominguez" userId="S::michelle.dominguez@origentech.com::7c87162b-5251-4a22-a242-16a0eab6637d" providerId="AD" clId="Web-{BF95BFC1-0BCB-23AE-B68D-B497B2C7394D}" dt="2026-02-24T19:28:14.559" v="11"/>
        <pc:sldMkLst>
          <pc:docMk/>
          <pc:sldMk cId="0" sldId="261"/>
        </pc:sldMkLst>
        <pc:picChg chg="del">
          <ac:chgData name="Michelle Dominguez" userId="S::michelle.dominguez@origentech.com::7c87162b-5251-4a22-a242-16a0eab6637d" providerId="AD" clId="Web-{BF95BFC1-0BCB-23AE-B68D-B497B2C7394D}" dt="2026-02-24T19:28:12.762" v="10"/>
          <ac:picMkLst>
            <pc:docMk/>
            <pc:sldMk cId="0" sldId="261"/>
            <ac:picMk id="5" creationId="{00000000-0000-0000-0000-000000000000}"/>
          </ac:picMkLst>
        </pc:picChg>
        <pc:picChg chg="add">
          <ac:chgData name="Michelle Dominguez" userId="S::michelle.dominguez@origentech.com::7c87162b-5251-4a22-a242-16a0eab6637d" providerId="AD" clId="Web-{BF95BFC1-0BCB-23AE-B68D-B497B2C7394D}" dt="2026-02-24T19:28:14.559" v="11"/>
          <ac:picMkLst>
            <pc:docMk/>
            <pc:sldMk cId="0" sldId="261"/>
            <ac:picMk id="16" creationId="{6615C6B9-3467-AD06-44B6-3CD4EF69AD5E}"/>
          </ac:picMkLst>
        </pc:picChg>
      </pc:sldChg>
      <pc:sldChg chg="addSp delSp">
        <pc:chgData name="Michelle Dominguez" userId="S::michelle.dominguez@origentech.com::7c87162b-5251-4a22-a242-16a0eab6637d" providerId="AD" clId="Web-{BF95BFC1-0BCB-23AE-B68D-B497B2C7394D}" dt="2026-02-24T19:28:20.871" v="13"/>
        <pc:sldMkLst>
          <pc:docMk/>
          <pc:sldMk cId="0" sldId="262"/>
        </pc:sldMkLst>
        <pc:picChg chg="del">
          <ac:chgData name="Michelle Dominguez" userId="S::michelle.dominguez@origentech.com::7c87162b-5251-4a22-a242-16a0eab6637d" providerId="AD" clId="Web-{BF95BFC1-0BCB-23AE-B68D-B497B2C7394D}" dt="2026-02-24T19:28:19.637" v="12"/>
          <ac:picMkLst>
            <pc:docMk/>
            <pc:sldMk cId="0" sldId="262"/>
            <ac:picMk id="6" creationId="{00000000-0000-0000-0000-000000000000}"/>
          </ac:picMkLst>
        </pc:picChg>
        <pc:picChg chg="add">
          <ac:chgData name="Michelle Dominguez" userId="S::michelle.dominguez@origentech.com::7c87162b-5251-4a22-a242-16a0eab6637d" providerId="AD" clId="Web-{BF95BFC1-0BCB-23AE-B68D-B497B2C7394D}" dt="2026-02-24T19:28:20.871" v="13"/>
          <ac:picMkLst>
            <pc:docMk/>
            <pc:sldMk cId="0" sldId="262"/>
            <ac:picMk id="17" creationId="{32BABFEA-9B62-0298-5FC2-B931E749C6C4}"/>
          </ac:picMkLst>
        </pc:picChg>
      </pc:sldChg>
      <pc:sldChg chg="addSp delSp">
        <pc:chgData name="Michelle Dominguez" userId="S::michelle.dominguez@origentech.com::7c87162b-5251-4a22-a242-16a0eab6637d" providerId="AD" clId="Web-{BF95BFC1-0BCB-23AE-B68D-B497B2C7394D}" dt="2026-02-24T19:30:38.638" v="39"/>
        <pc:sldMkLst>
          <pc:docMk/>
          <pc:sldMk cId="1623330311" sldId="275"/>
        </pc:sldMkLst>
        <pc:picChg chg="add del">
          <ac:chgData name="Michelle Dominguez" userId="S::michelle.dominguez@origentech.com::7c87162b-5251-4a22-a242-16a0eab6637d" providerId="AD" clId="Web-{BF95BFC1-0BCB-23AE-B68D-B497B2C7394D}" dt="2026-02-24T19:30:38.638" v="39"/>
          <ac:picMkLst>
            <pc:docMk/>
            <pc:sldMk cId="1623330311" sldId="275"/>
            <ac:picMk id="3" creationId="{35B88D74-C329-9C3C-B0EE-F815870EAA06}"/>
          </ac:picMkLst>
        </pc:picChg>
      </pc:sldChg>
      <pc:sldChg chg="addSp delSp">
        <pc:chgData name="Michelle Dominguez" userId="S::michelle.dominguez@origentech.com::7c87162b-5251-4a22-a242-16a0eab6637d" providerId="AD" clId="Web-{BF95BFC1-0BCB-23AE-B68D-B497B2C7394D}" dt="2026-02-24T19:29:31.356" v="34"/>
        <pc:sldMkLst>
          <pc:docMk/>
          <pc:sldMk cId="2852265637" sldId="910"/>
        </pc:sldMkLst>
        <pc:picChg chg="add">
          <ac:chgData name="Michelle Dominguez" userId="S::michelle.dominguez@origentech.com::7c87162b-5251-4a22-a242-16a0eab6637d" providerId="AD" clId="Web-{BF95BFC1-0BCB-23AE-B68D-B497B2C7394D}" dt="2026-02-24T19:29:31.356" v="34"/>
          <ac:picMkLst>
            <pc:docMk/>
            <pc:sldMk cId="2852265637" sldId="910"/>
            <ac:picMk id="41" creationId="{4FB368AE-359F-CD67-A1DE-BF89036A6EF4}"/>
          </ac:picMkLst>
        </pc:picChg>
        <pc:picChg chg="del">
          <ac:chgData name="Michelle Dominguez" userId="S::michelle.dominguez@origentech.com::7c87162b-5251-4a22-a242-16a0eab6637d" providerId="AD" clId="Web-{BF95BFC1-0BCB-23AE-B68D-B497B2C7394D}" dt="2026-02-24T19:29:30.184" v="33"/>
          <ac:picMkLst>
            <pc:docMk/>
            <pc:sldMk cId="2852265637" sldId="910"/>
            <ac:picMk id="42" creationId="{730A3372-3AA5-4AF0-89FD-725ABB1602B7}"/>
          </ac:picMkLst>
        </pc:picChg>
      </pc:sldChg>
      <pc:sldChg chg="addSp delSp modSp">
        <pc:chgData name="Michelle Dominguez" userId="S::michelle.dominguez@origentech.com::7c87162b-5251-4a22-a242-16a0eab6637d" providerId="AD" clId="Web-{BF95BFC1-0BCB-23AE-B68D-B497B2C7394D}" dt="2026-02-24T19:28:43.434" v="18" actId="1076"/>
        <pc:sldMkLst>
          <pc:docMk/>
          <pc:sldMk cId="2518634343" sldId="10992"/>
        </pc:sldMkLst>
        <pc:picChg chg="add mod">
          <ac:chgData name="Michelle Dominguez" userId="S::michelle.dominguez@origentech.com::7c87162b-5251-4a22-a242-16a0eab6637d" providerId="AD" clId="Web-{BF95BFC1-0BCB-23AE-B68D-B497B2C7394D}" dt="2026-02-24T19:28:43.434" v="18" actId="1076"/>
          <ac:picMkLst>
            <pc:docMk/>
            <pc:sldMk cId="2518634343" sldId="10992"/>
            <ac:picMk id="3" creationId="{E2A84B6E-5055-8BCF-2B80-FBFBFDC6E9B0}"/>
          </ac:picMkLst>
        </pc:picChg>
        <pc:picChg chg="del">
          <ac:chgData name="Michelle Dominguez" userId="S::michelle.dominguez@origentech.com::7c87162b-5251-4a22-a242-16a0eab6637d" providerId="AD" clId="Web-{BF95BFC1-0BCB-23AE-B68D-B497B2C7394D}" dt="2026-02-24T19:28:35.418" v="14"/>
          <ac:picMkLst>
            <pc:docMk/>
            <pc:sldMk cId="2518634343" sldId="10992"/>
            <ac:picMk id="30" creationId="{7BEAE009-C17C-AF15-7A72-30F54EF85DBB}"/>
          </ac:picMkLst>
        </pc:picChg>
      </pc:sldChg>
      <pc:sldChg chg="addSp delSp">
        <pc:chgData name="Michelle Dominguez" userId="S::michelle.dominguez@origentech.com::7c87162b-5251-4a22-a242-16a0eab6637d" providerId="AD" clId="Web-{BF95BFC1-0BCB-23AE-B68D-B497B2C7394D}" dt="2026-02-24T19:29:00.434" v="24"/>
        <pc:sldMkLst>
          <pc:docMk/>
          <pc:sldMk cId="1359944592" sldId="10995"/>
        </pc:sldMkLst>
        <pc:picChg chg="add">
          <ac:chgData name="Michelle Dominguez" userId="S::michelle.dominguez@origentech.com::7c87162b-5251-4a22-a242-16a0eab6637d" providerId="AD" clId="Web-{BF95BFC1-0BCB-23AE-B68D-B497B2C7394D}" dt="2026-02-24T19:29:00.434" v="24"/>
          <ac:picMkLst>
            <pc:docMk/>
            <pc:sldMk cId="1359944592" sldId="10995"/>
            <ac:picMk id="4" creationId="{938C9E5D-BCBF-8364-D2D1-DF8538396BF4}"/>
          </ac:picMkLst>
        </pc:picChg>
        <pc:picChg chg="del">
          <ac:chgData name="Michelle Dominguez" userId="S::michelle.dominguez@origentech.com::7c87162b-5251-4a22-a242-16a0eab6637d" providerId="AD" clId="Web-{BF95BFC1-0BCB-23AE-B68D-B497B2C7394D}" dt="2026-02-24T19:28:59.778" v="23"/>
          <ac:picMkLst>
            <pc:docMk/>
            <pc:sldMk cId="1359944592" sldId="10995"/>
            <ac:picMk id="7" creationId="{279884C4-F055-708C-1458-F0F0CF9D59FF}"/>
          </ac:picMkLst>
        </pc:picChg>
      </pc:sldChg>
      <pc:sldChg chg="addSp delSp">
        <pc:chgData name="Michelle Dominguez" userId="S::michelle.dominguez@origentech.com::7c87162b-5251-4a22-a242-16a0eab6637d" providerId="AD" clId="Web-{BF95BFC1-0BCB-23AE-B68D-B497B2C7394D}" dt="2026-02-24T19:29:19.169" v="30"/>
        <pc:sldMkLst>
          <pc:docMk/>
          <pc:sldMk cId="3085175211" sldId="10997"/>
        </pc:sldMkLst>
        <pc:picChg chg="add">
          <ac:chgData name="Michelle Dominguez" userId="S::michelle.dominguez@origentech.com::7c87162b-5251-4a22-a242-16a0eab6637d" providerId="AD" clId="Web-{BF95BFC1-0BCB-23AE-B68D-B497B2C7394D}" dt="2026-02-24T19:29:19.169" v="30"/>
          <ac:picMkLst>
            <pc:docMk/>
            <pc:sldMk cId="3085175211" sldId="10997"/>
            <ac:picMk id="16" creationId="{D1C004F8-9346-34F5-9CC5-AE91FD2372E2}"/>
          </ac:picMkLst>
        </pc:picChg>
        <pc:picChg chg="del">
          <ac:chgData name="Michelle Dominguez" userId="S::michelle.dominguez@origentech.com::7c87162b-5251-4a22-a242-16a0eab6637d" providerId="AD" clId="Web-{BF95BFC1-0BCB-23AE-B68D-B497B2C7394D}" dt="2026-02-24T19:29:18.075" v="29"/>
          <ac:picMkLst>
            <pc:docMk/>
            <pc:sldMk cId="3085175211" sldId="10997"/>
            <ac:picMk id="17" creationId="{3E28ACE4-01A5-3BCE-A1EC-9CFE6169396C}"/>
          </ac:picMkLst>
        </pc:picChg>
      </pc:sldChg>
      <pc:sldChg chg="addSp delSp">
        <pc:chgData name="Michelle Dominguez" userId="S::michelle.dominguez@origentech.com::7c87162b-5251-4a22-a242-16a0eab6637d" providerId="AD" clId="Web-{BF95BFC1-0BCB-23AE-B68D-B497B2C7394D}" dt="2026-02-24T19:29:25.919" v="32"/>
        <pc:sldMkLst>
          <pc:docMk/>
          <pc:sldMk cId="1739782370" sldId="10999"/>
        </pc:sldMkLst>
        <pc:picChg chg="add">
          <ac:chgData name="Michelle Dominguez" userId="S::michelle.dominguez@origentech.com::7c87162b-5251-4a22-a242-16a0eab6637d" providerId="AD" clId="Web-{BF95BFC1-0BCB-23AE-B68D-B497B2C7394D}" dt="2026-02-24T19:29:25.919" v="32"/>
          <ac:picMkLst>
            <pc:docMk/>
            <pc:sldMk cId="1739782370" sldId="10999"/>
            <ac:picMk id="4" creationId="{58FB6356-685E-230D-06B4-795E1C0160DD}"/>
          </ac:picMkLst>
        </pc:picChg>
        <pc:picChg chg="del">
          <ac:chgData name="Michelle Dominguez" userId="S::michelle.dominguez@origentech.com::7c87162b-5251-4a22-a242-16a0eab6637d" providerId="AD" clId="Web-{BF95BFC1-0BCB-23AE-B68D-B497B2C7394D}" dt="2026-02-24T19:29:25.247" v="31"/>
          <ac:picMkLst>
            <pc:docMk/>
            <pc:sldMk cId="1739782370" sldId="10999"/>
            <ac:picMk id="5" creationId="{3B15FFDE-83C4-528C-BCF6-27E967E86574}"/>
          </ac:picMkLst>
        </pc:picChg>
      </pc:sldChg>
      <pc:sldChg chg="addSp delSp">
        <pc:chgData name="Michelle Dominguez" userId="S::michelle.dominguez@origentech.com::7c87162b-5251-4a22-a242-16a0eab6637d" providerId="AD" clId="Web-{BF95BFC1-0BCB-23AE-B68D-B497B2C7394D}" dt="2026-02-24T19:29:36.809" v="36"/>
        <pc:sldMkLst>
          <pc:docMk/>
          <pc:sldMk cId="2094281277" sldId="11000"/>
        </pc:sldMkLst>
        <pc:picChg chg="add">
          <ac:chgData name="Michelle Dominguez" userId="S::michelle.dominguez@origentech.com::7c87162b-5251-4a22-a242-16a0eab6637d" providerId="AD" clId="Web-{BF95BFC1-0BCB-23AE-B68D-B497B2C7394D}" dt="2026-02-24T19:29:36.809" v="36"/>
          <ac:picMkLst>
            <pc:docMk/>
            <pc:sldMk cId="2094281277" sldId="11000"/>
            <ac:picMk id="5" creationId="{1AF5CCBA-CA1D-9C6B-527B-9C2D5D786259}"/>
          </ac:picMkLst>
        </pc:picChg>
        <pc:picChg chg="del">
          <ac:chgData name="Michelle Dominguez" userId="S::michelle.dominguez@origentech.com::7c87162b-5251-4a22-a242-16a0eab6637d" providerId="AD" clId="Web-{BF95BFC1-0BCB-23AE-B68D-B497B2C7394D}" dt="2026-02-24T19:29:35.731" v="35"/>
          <ac:picMkLst>
            <pc:docMk/>
            <pc:sldMk cId="2094281277" sldId="11000"/>
            <ac:picMk id="7" creationId="{60E20E36-99CC-9DAB-8F52-27F886C0899C}"/>
          </ac:picMkLst>
        </pc:picChg>
      </pc:sldChg>
      <pc:sldChg chg="addSp">
        <pc:chgData name="Michelle Dominguez" userId="S::michelle.dominguez@origentech.com::7c87162b-5251-4a22-a242-16a0eab6637d" providerId="AD" clId="Web-{BF95BFC1-0BCB-23AE-B68D-B497B2C7394D}" dt="2026-02-24T19:29:41.372" v="37"/>
        <pc:sldMkLst>
          <pc:docMk/>
          <pc:sldMk cId="455655127" sldId="11001"/>
        </pc:sldMkLst>
        <pc:picChg chg="add">
          <ac:chgData name="Michelle Dominguez" userId="S::michelle.dominguez@origentech.com::7c87162b-5251-4a22-a242-16a0eab6637d" providerId="AD" clId="Web-{BF95BFC1-0BCB-23AE-B68D-B497B2C7394D}" dt="2026-02-24T19:29:41.372" v="37"/>
          <ac:picMkLst>
            <pc:docMk/>
            <pc:sldMk cId="455655127" sldId="11001"/>
            <ac:picMk id="5" creationId="{5B7AD917-9969-F591-B4E2-0FBA51AABF48}"/>
          </ac:picMkLst>
        </pc:picChg>
      </pc:sldChg>
      <pc:sldChg chg="addSp delSp">
        <pc:chgData name="Michelle Dominguez" userId="S::michelle.dominguez@origentech.com::7c87162b-5251-4a22-a242-16a0eab6637d" providerId="AD" clId="Web-{BF95BFC1-0BCB-23AE-B68D-B497B2C7394D}" dt="2026-02-24T19:29:13.512" v="28"/>
        <pc:sldMkLst>
          <pc:docMk/>
          <pc:sldMk cId="1350215111" sldId="11003"/>
        </pc:sldMkLst>
        <pc:picChg chg="add">
          <ac:chgData name="Michelle Dominguez" userId="S::michelle.dominguez@origentech.com::7c87162b-5251-4a22-a242-16a0eab6637d" providerId="AD" clId="Web-{BF95BFC1-0BCB-23AE-B68D-B497B2C7394D}" dt="2026-02-24T19:29:13.512" v="28"/>
          <ac:picMkLst>
            <pc:docMk/>
            <pc:sldMk cId="1350215111" sldId="11003"/>
            <ac:picMk id="6" creationId="{F6CC5950-C084-91CD-2FCE-94EB0A9E9C8C}"/>
          </ac:picMkLst>
        </pc:picChg>
        <pc:picChg chg="del">
          <ac:chgData name="Michelle Dominguez" userId="S::michelle.dominguez@origentech.com::7c87162b-5251-4a22-a242-16a0eab6637d" providerId="AD" clId="Web-{BF95BFC1-0BCB-23AE-B68D-B497B2C7394D}" dt="2026-02-24T19:29:12.778" v="27"/>
          <ac:picMkLst>
            <pc:docMk/>
            <pc:sldMk cId="1350215111" sldId="11003"/>
            <ac:picMk id="7" creationId="{AC9CB3FE-E237-686C-37E6-1573DF9E3DB3}"/>
          </ac:picMkLst>
        </pc:picChg>
      </pc:sldChg>
      <pc:sldChg chg="addSp delSp">
        <pc:chgData name="Michelle Dominguez" userId="S::michelle.dominguez@origentech.com::7c87162b-5251-4a22-a242-16a0eab6637d" providerId="AD" clId="Web-{BF95BFC1-0BCB-23AE-B68D-B497B2C7394D}" dt="2026-02-24T19:29:06.543" v="26"/>
        <pc:sldMkLst>
          <pc:docMk/>
          <pc:sldMk cId="3748315952" sldId="11021"/>
        </pc:sldMkLst>
        <pc:picChg chg="add">
          <ac:chgData name="Michelle Dominguez" userId="S::michelle.dominguez@origentech.com::7c87162b-5251-4a22-a242-16a0eab6637d" providerId="AD" clId="Web-{BF95BFC1-0BCB-23AE-B68D-B497B2C7394D}" dt="2026-02-24T19:29:06.543" v="26"/>
          <ac:picMkLst>
            <pc:docMk/>
            <pc:sldMk cId="3748315952" sldId="11021"/>
            <ac:picMk id="6" creationId="{40F2964C-0072-5608-1EAC-6C1589EEE2A9}"/>
          </ac:picMkLst>
        </pc:picChg>
        <pc:picChg chg="del">
          <ac:chgData name="Michelle Dominguez" userId="S::michelle.dominguez@origentech.com::7c87162b-5251-4a22-a242-16a0eab6637d" providerId="AD" clId="Web-{BF95BFC1-0BCB-23AE-B68D-B497B2C7394D}" dt="2026-02-24T19:29:05.872" v="25"/>
          <ac:picMkLst>
            <pc:docMk/>
            <pc:sldMk cId="3748315952" sldId="11021"/>
            <ac:picMk id="7" creationId="{ED046558-9409-1A2F-EC0A-98EAF868494D}"/>
          </ac:picMkLst>
        </pc:picChg>
      </pc:sldChg>
      <pc:sldChg chg="addSp delSp">
        <pc:chgData name="Michelle Dominguez" userId="S::michelle.dominguez@origentech.com::7c87162b-5251-4a22-a242-16a0eab6637d" providerId="AD" clId="Web-{BF95BFC1-0BCB-23AE-B68D-B497B2C7394D}" dt="2026-02-24T19:28:48.012" v="20"/>
        <pc:sldMkLst>
          <pc:docMk/>
          <pc:sldMk cId="4195768249" sldId="11023"/>
        </pc:sldMkLst>
        <pc:picChg chg="add">
          <ac:chgData name="Michelle Dominguez" userId="S::michelle.dominguez@origentech.com::7c87162b-5251-4a22-a242-16a0eab6637d" providerId="AD" clId="Web-{BF95BFC1-0BCB-23AE-B68D-B497B2C7394D}" dt="2026-02-24T19:28:48.012" v="20"/>
          <ac:picMkLst>
            <pc:docMk/>
            <pc:sldMk cId="4195768249" sldId="11023"/>
            <ac:picMk id="6" creationId="{F1749827-09DD-41A7-2F55-34CCA4567F12}"/>
          </ac:picMkLst>
        </pc:picChg>
        <pc:picChg chg="del">
          <ac:chgData name="Michelle Dominguez" userId="S::michelle.dominguez@origentech.com::7c87162b-5251-4a22-a242-16a0eab6637d" providerId="AD" clId="Web-{BF95BFC1-0BCB-23AE-B68D-B497B2C7394D}" dt="2026-02-24T19:28:47.387" v="19"/>
          <ac:picMkLst>
            <pc:docMk/>
            <pc:sldMk cId="4195768249" sldId="11023"/>
            <ac:picMk id="7" creationId="{EE712F83-3EF5-08B0-B2A5-186101BC1F01}"/>
          </ac:picMkLst>
        </pc:picChg>
      </pc:sldChg>
      <pc:sldChg chg="addSp delSp">
        <pc:chgData name="Michelle Dominguez" userId="S::michelle.dominguez@origentech.com::7c87162b-5251-4a22-a242-16a0eab6637d" providerId="AD" clId="Web-{BF95BFC1-0BCB-23AE-B68D-B497B2C7394D}" dt="2026-02-24T19:28:53.512" v="22"/>
        <pc:sldMkLst>
          <pc:docMk/>
          <pc:sldMk cId="661147839" sldId="11025"/>
        </pc:sldMkLst>
        <pc:picChg chg="add">
          <ac:chgData name="Michelle Dominguez" userId="S::michelle.dominguez@origentech.com::7c87162b-5251-4a22-a242-16a0eab6637d" providerId="AD" clId="Web-{BF95BFC1-0BCB-23AE-B68D-B497B2C7394D}" dt="2026-02-24T19:28:53.512" v="22"/>
          <ac:picMkLst>
            <pc:docMk/>
            <pc:sldMk cId="661147839" sldId="11025"/>
            <ac:picMk id="6" creationId="{188AE8B3-4DFB-7B10-9AB2-9DE10E5BD65D}"/>
          </ac:picMkLst>
        </pc:picChg>
        <pc:picChg chg="del">
          <ac:chgData name="Michelle Dominguez" userId="S::michelle.dominguez@origentech.com::7c87162b-5251-4a22-a242-16a0eab6637d" providerId="AD" clId="Web-{BF95BFC1-0BCB-23AE-B68D-B497B2C7394D}" dt="2026-02-24T19:28:52.825" v="21"/>
          <ac:picMkLst>
            <pc:docMk/>
            <pc:sldMk cId="661147839" sldId="11025"/>
            <ac:picMk id="7" creationId="{330B53EA-6BEB-FF53-49CD-E7C8E3DA532A}"/>
          </ac:picMkLst>
        </pc:picChg>
      </pc:sldChg>
    </pc:docChg>
  </pc:docChgLst>
  <pc:docChgLst>
    <pc:chgData name="Michelle Dominguez" userId="S::michelle.dominguez@origentech.com::7c87162b-5251-4a22-a242-16a0eab6637d" providerId="AD" clId="Web-{DCFF4258-E6BA-20CE-57A7-446DDDB596E8}"/>
    <pc:docChg chg="addSld modSld">
      <pc:chgData name="Michelle Dominguez" userId="S::michelle.dominguez@origentech.com::7c87162b-5251-4a22-a242-16a0eab6637d" providerId="AD" clId="Web-{DCFF4258-E6BA-20CE-57A7-446DDDB596E8}" dt="2026-02-24T20:01:08.256" v="49" actId="20577"/>
      <pc:docMkLst>
        <pc:docMk/>
      </pc:docMkLst>
      <pc:sldChg chg="addSp modSp add mod modClrScheme chgLayout">
        <pc:chgData name="Michelle Dominguez" userId="S::michelle.dominguez@origentech.com::7c87162b-5251-4a22-a242-16a0eab6637d" providerId="AD" clId="Web-{DCFF4258-E6BA-20CE-57A7-446DDDB596E8}" dt="2026-02-24T19:47:48.708" v="6" actId="1076"/>
        <pc:sldMkLst>
          <pc:docMk/>
          <pc:sldMk cId="3175660541" sldId="10993"/>
        </pc:sldMkLst>
        <pc:spChg chg="mod ord">
          <ac:chgData name="Michelle Dominguez" userId="S::michelle.dominguez@origentech.com::7c87162b-5251-4a22-a242-16a0eab6637d" providerId="AD" clId="Web-{DCFF4258-E6BA-20CE-57A7-446DDDB596E8}" dt="2026-02-24T19:47:48.708" v="6" actId="1076"/>
          <ac:spMkLst>
            <pc:docMk/>
            <pc:sldMk cId="3175660541" sldId="10993"/>
            <ac:spMk id="3" creationId="{68900F5C-8AB6-4772-BC9F-D1096CBD7420}"/>
          </ac:spMkLst>
        </pc:spChg>
        <pc:picChg chg="add">
          <ac:chgData name="Michelle Dominguez" userId="S::michelle.dominguez@origentech.com::7c87162b-5251-4a22-a242-16a0eab6637d" providerId="AD" clId="Web-{DCFF4258-E6BA-20CE-57A7-446DDDB596E8}" dt="2026-02-24T19:42:26.408" v="2"/>
          <ac:picMkLst>
            <pc:docMk/>
            <pc:sldMk cId="3175660541" sldId="10993"/>
            <ac:picMk id="4" creationId="{1A002689-3416-162C-DE05-C0E2A9675121}"/>
          </ac:picMkLst>
        </pc:picChg>
        <pc:picChg chg="add">
          <ac:chgData name="Michelle Dominguez" userId="S::michelle.dominguez@origentech.com::7c87162b-5251-4a22-a242-16a0eab6637d" providerId="AD" clId="Web-{DCFF4258-E6BA-20CE-57A7-446DDDB596E8}" dt="2026-02-24T19:42:36.377" v="3"/>
          <ac:picMkLst>
            <pc:docMk/>
            <pc:sldMk cId="3175660541" sldId="10993"/>
            <ac:picMk id="6" creationId="{9AE0C4D9-2407-79AC-6BE9-98EAFDAD070F}"/>
          </ac:picMkLst>
        </pc:picChg>
      </pc:sldChg>
      <pc:sldChg chg="modSp">
        <pc:chgData name="Michelle Dominguez" userId="S::michelle.dominguez@origentech.com::7c87162b-5251-4a22-a242-16a0eab6637d" providerId="AD" clId="Web-{DCFF4258-E6BA-20CE-57A7-446DDDB596E8}" dt="2026-02-24T19:55:57.333" v="43" actId="20577"/>
        <pc:sldMkLst>
          <pc:docMk/>
          <pc:sldMk cId="1350215111" sldId="11003"/>
        </pc:sldMkLst>
        <pc:spChg chg="mod">
          <ac:chgData name="Michelle Dominguez" userId="S::michelle.dominguez@origentech.com::7c87162b-5251-4a22-a242-16a0eab6637d" providerId="AD" clId="Web-{DCFF4258-E6BA-20CE-57A7-446DDDB596E8}" dt="2026-02-24T19:55:57.333" v="43" actId="20577"/>
          <ac:spMkLst>
            <pc:docMk/>
            <pc:sldMk cId="1350215111" sldId="11003"/>
            <ac:spMk id="5" creationId="{08BF919C-CA3E-4DBE-B127-68737ED59AE7}"/>
          </ac:spMkLst>
        </pc:spChg>
      </pc:sldChg>
      <pc:sldChg chg="addSp delSp modSp">
        <pc:chgData name="Michelle Dominguez" userId="S::michelle.dominguez@origentech.com::7c87162b-5251-4a22-a242-16a0eab6637d" providerId="AD" clId="Web-{DCFF4258-E6BA-20CE-57A7-446DDDB596E8}" dt="2026-02-24T20:01:08.256" v="49" actId="20577"/>
        <pc:sldMkLst>
          <pc:docMk/>
          <pc:sldMk cId="3748315952" sldId="11021"/>
        </pc:sldMkLst>
        <pc:spChg chg="mod">
          <ac:chgData name="Michelle Dominguez" userId="S::michelle.dominguez@origentech.com::7c87162b-5251-4a22-a242-16a0eab6637d" providerId="AD" clId="Web-{DCFF4258-E6BA-20CE-57A7-446DDDB596E8}" dt="2026-02-24T20:01:08.256" v="49" actId="20577"/>
          <ac:spMkLst>
            <pc:docMk/>
            <pc:sldMk cId="3748315952" sldId="11021"/>
            <ac:spMk id="5" creationId="{1717F8A0-5184-40B0-9B3E-5FA4BB3BF48B}"/>
          </ac:spMkLst>
        </pc:spChg>
        <pc:picChg chg="add del">
          <ac:chgData name="Michelle Dominguez" userId="S::michelle.dominguez@origentech.com::7c87162b-5251-4a22-a242-16a0eab6637d" providerId="AD" clId="Web-{DCFF4258-E6BA-20CE-57A7-446DDDB596E8}" dt="2026-02-24T19:51:32.974" v="14"/>
          <ac:picMkLst>
            <pc:docMk/>
            <pc:sldMk cId="3748315952" sldId="11021"/>
            <ac:picMk id="7" creationId="{E6CCC259-7DDE-CAB8-220A-9B42E7BA7F6D}"/>
          </ac:picMkLst>
        </pc:picChg>
        <pc:picChg chg="add del">
          <ac:chgData name="Michelle Dominguez" userId="S::michelle.dominguez@origentech.com::7c87162b-5251-4a22-a242-16a0eab6637d" providerId="AD" clId="Web-{DCFF4258-E6BA-20CE-57A7-446DDDB596E8}" dt="2026-02-24T19:51:53.365" v="18"/>
          <ac:picMkLst>
            <pc:docMk/>
            <pc:sldMk cId="3748315952" sldId="11021"/>
            <ac:picMk id="9" creationId="{B15F56D6-F427-B743-7E73-325E2B708591}"/>
          </ac:picMkLst>
        </pc:picChg>
        <pc:picChg chg="del">
          <ac:chgData name="Michelle Dominguez" userId="S::michelle.dominguez@origentech.com::7c87162b-5251-4a22-a242-16a0eab6637d" providerId="AD" clId="Web-{DCFF4258-E6BA-20CE-57A7-446DDDB596E8}" dt="2026-02-24T19:52:22.005" v="21"/>
          <ac:picMkLst>
            <pc:docMk/>
            <pc:sldMk cId="3748315952" sldId="11021"/>
            <ac:picMk id="13" creationId="{78F3F20C-3ED3-4D21-BF85-D8C902AAA859}"/>
          </ac:picMkLst>
        </pc:picChg>
        <pc:picChg chg="del">
          <ac:chgData name="Michelle Dominguez" userId="S::michelle.dominguez@origentech.com::7c87162b-5251-4a22-a242-16a0eab6637d" providerId="AD" clId="Web-{DCFF4258-E6BA-20CE-57A7-446DDDB596E8}" dt="2026-02-24T19:52:20.661" v="20"/>
          <ac:picMkLst>
            <pc:docMk/>
            <pc:sldMk cId="3748315952" sldId="11021"/>
            <ac:picMk id="14" creationId="{5A2A0B3E-0F14-4F18-BA2B-161B7878CC98}"/>
          </ac:picMkLst>
        </pc:picChg>
      </pc:sldChg>
      <pc:sldChg chg="modSp">
        <pc:chgData name="Michelle Dominguez" userId="S::michelle.dominguez@origentech.com::7c87162b-5251-4a22-a242-16a0eab6637d" providerId="AD" clId="Web-{DCFF4258-E6BA-20CE-57A7-446DDDB596E8}" dt="2026-02-24T19:50:05.880" v="11" actId="20577"/>
        <pc:sldMkLst>
          <pc:docMk/>
          <pc:sldMk cId="4195768249" sldId="11023"/>
        </pc:sldMkLst>
        <pc:spChg chg="mod">
          <ac:chgData name="Michelle Dominguez" userId="S::michelle.dominguez@origentech.com::7c87162b-5251-4a22-a242-16a0eab6637d" providerId="AD" clId="Web-{DCFF4258-E6BA-20CE-57A7-446DDDB596E8}" dt="2026-02-24T19:50:05.880" v="11" actId="20577"/>
          <ac:spMkLst>
            <pc:docMk/>
            <pc:sldMk cId="4195768249" sldId="11023"/>
            <ac:spMk id="2" creationId="{10B7BB8A-C26C-48F6-9D6E-7F0C44B1EA67}"/>
          </ac:spMkLst>
        </pc:spChg>
        <pc:spChg chg="mod">
          <ac:chgData name="Michelle Dominguez" userId="S::michelle.dominguez@origentech.com::7c87162b-5251-4a22-a242-16a0eab6637d" providerId="AD" clId="Web-{DCFF4258-E6BA-20CE-57A7-446DDDB596E8}" dt="2026-02-24T19:44:09.081" v="4" actId="1076"/>
          <ac:spMkLst>
            <pc:docMk/>
            <pc:sldMk cId="4195768249" sldId="11023"/>
            <ac:spMk id="3" creationId="{68900F5C-8AB6-4772-BC9F-D1096CBD7420}"/>
          </ac:spMkLst>
        </pc:spChg>
      </pc:sldChg>
      <pc:sldMasterChg chg="addSldLayout">
        <pc:chgData name="Michelle Dominguez" userId="S::michelle.dominguez@origentech.com::7c87162b-5251-4a22-a242-16a0eab6637d" providerId="AD" clId="Web-{DCFF4258-E6BA-20CE-57A7-446DDDB596E8}" dt="2026-02-24T19:41:31.283" v="0"/>
        <pc:sldMasterMkLst>
          <pc:docMk/>
          <pc:sldMasterMk cId="2702257111" sldId="2147483756"/>
        </pc:sldMasterMkLst>
        <pc:sldLayoutChg chg="add">
          <pc:chgData name="Michelle Dominguez" userId="S::michelle.dominguez@origentech.com::7c87162b-5251-4a22-a242-16a0eab6637d" providerId="AD" clId="Web-{DCFF4258-E6BA-20CE-57A7-446DDDB596E8}" dt="2026-02-24T19:41:31.283" v="0"/>
          <pc:sldLayoutMkLst>
            <pc:docMk/>
            <pc:sldMasterMk cId="2702257111" sldId="2147483756"/>
            <pc:sldLayoutMk cId="222627780" sldId="2147483758"/>
          </pc:sldLayoutMkLst>
        </pc:sldLayoutChg>
      </pc:sldMasterChg>
    </pc:docChg>
  </pc:docChgLst>
  <pc:docChgLst>
    <pc:chgData name="Michelle Dominguez" userId="S::michelle.dominguez@origentech.com::7c87162b-5251-4a22-a242-16a0eab6637d" providerId="AD" clId="Web-{BB352471-4C85-B3D1-5B7A-C92651AAA89C}"/>
    <pc:docChg chg="modSld">
      <pc:chgData name="Michelle Dominguez" userId="S::michelle.dominguez@origentech.com::7c87162b-5251-4a22-a242-16a0eab6637d" providerId="AD" clId="Web-{BB352471-4C85-B3D1-5B7A-C92651AAA89C}" dt="2026-02-24T15:56:23.645" v="1" actId="1076"/>
      <pc:docMkLst>
        <pc:docMk/>
      </pc:docMkLst>
      <pc:sldChg chg="modSp">
        <pc:chgData name="Michelle Dominguez" userId="S::michelle.dominguez@origentech.com::7c87162b-5251-4a22-a242-16a0eab6637d" providerId="AD" clId="Web-{BB352471-4C85-B3D1-5B7A-C92651AAA89C}" dt="2026-02-24T15:56:23.645" v="1" actId="1076"/>
        <pc:sldMkLst>
          <pc:docMk/>
          <pc:sldMk cId="0" sldId="258"/>
        </pc:sldMkLst>
        <pc:spChg chg="mod">
          <ac:chgData name="Michelle Dominguez" userId="S::michelle.dominguez@origentech.com::7c87162b-5251-4a22-a242-16a0eab6637d" providerId="AD" clId="Web-{BB352471-4C85-B3D1-5B7A-C92651AAA89C}" dt="2026-02-24T15:56:23.645" v="1" actId="1076"/>
          <ac:spMkLst>
            <pc:docMk/>
            <pc:sldMk cId="0" sldId="258"/>
            <ac:spMk id="13" creationId="{00000000-0000-0000-0000-000000000000}"/>
          </ac:spMkLst>
        </pc:spChg>
      </pc:sldChg>
      <pc:sldChg chg="modSp">
        <pc:chgData name="Michelle Dominguez" userId="S::michelle.dominguez@origentech.com::7c87162b-5251-4a22-a242-16a0eab6637d" providerId="AD" clId="Web-{BB352471-4C85-B3D1-5B7A-C92651AAA89C}" dt="2026-02-24T15:55:20.802" v="0" actId="14100"/>
        <pc:sldMkLst>
          <pc:docMk/>
          <pc:sldMk cId="0" sldId="277"/>
        </pc:sldMkLst>
        <pc:spChg chg="mod">
          <ac:chgData name="Michelle Dominguez" userId="S::michelle.dominguez@origentech.com::7c87162b-5251-4a22-a242-16a0eab6637d" providerId="AD" clId="Web-{BB352471-4C85-B3D1-5B7A-C92651AAA89C}" dt="2026-02-24T15:55:20.802" v="0" actId="14100"/>
          <ac:spMkLst>
            <pc:docMk/>
            <pc:sldMk cId="0" sldId="277"/>
            <ac:spMk id="15" creationId="{21BAFC97-3D9A-4956-516C-3375D2D3F33D}"/>
          </ac:spMkLst>
        </pc:spChg>
      </pc:sldChg>
    </pc:docChg>
  </pc:docChgLst>
  <pc:docChgLst>
    <pc:chgData name="Michelle Dominguez" userId="S::michelle.dominguez@origentech.com::7c87162b-5251-4a22-a242-16a0eab6637d" providerId="AD" clId="Web-{B736ECC2-C88B-4823-678D-1E25A85B461D}"/>
    <pc:docChg chg="modSld">
      <pc:chgData name="Michelle Dominguez" userId="S::michelle.dominguez@origentech.com::7c87162b-5251-4a22-a242-16a0eab6637d" providerId="AD" clId="Web-{B736ECC2-C88B-4823-678D-1E25A85B461D}" dt="2026-02-24T15:41:50.287" v="202" actId="1076"/>
      <pc:docMkLst>
        <pc:docMk/>
      </pc:docMkLst>
      <pc:sldChg chg="delSp modSp">
        <pc:chgData name="Michelle Dominguez" userId="S::michelle.dominguez@origentech.com::7c87162b-5251-4a22-a242-16a0eab6637d" providerId="AD" clId="Web-{B736ECC2-C88B-4823-678D-1E25A85B461D}" dt="2026-02-24T15:19:51.788" v="5"/>
        <pc:sldMkLst>
          <pc:docMk/>
          <pc:sldMk cId="0" sldId="257"/>
        </pc:sldMkLst>
        <pc:spChg chg="mod">
          <ac:chgData name="Michelle Dominguez" userId="S::michelle.dominguez@origentech.com::7c87162b-5251-4a22-a242-16a0eab6637d" providerId="AD" clId="Web-{B736ECC2-C88B-4823-678D-1E25A85B461D}" dt="2026-02-24T15:19:40.570" v="3" actId="20577"/>
          <ac:spMkLst>
            <pc:docMk/>
            <pc:sldMk cId="0" sldId="257"/>
            <ac:spMk id="6" creationId="{00000000-0000-0000-0000-000000000000}"/>
          </ac:spMkLst>
        </pc:spChg>
        <pc:spChg chg="mod">
          <ac:chgData name="Michelle Dominguez" userId="S::michelle.dominguez@origentech.com::7c87162b-5251-4a22-a242-16a0eab6637d" providerId="AD" clId="Web-{B736ECC2-C88B-4823-678D-1E25A85B461D}" dt="2026-02-24T15:19:46.163" v="4"/>
          <ac:spMkLst>
            <pc:docMk/>
            <pc:sldMk cId="0" sldId="257"/>
            <ac:spMk id="7" creationId="{00000000-0000-0000-0000-000000000000}"/>
          </ac:spMkLst>
        </pc:spChg>
        <pc:spChg chg="mod">
          <ac:chgData name="Michelle Dominguez" userId="S::michelle.dominguez@origentech.com::7c87162b-5251-4a22-a242-16a0eab6637d" providerId="AD" clId="Web-{B736ECC2-C88B-4823-678D-1E25A85B461D}" dt="2026-02-24T15:19:51.788" v="5"/>
          <ac:spMkLst>
            <pc:docMk/>
            <pc:sldMk cId="0" sldId="257"/>
            <ac:spMk id="8" creationId="{00000000-0000-0000-0000-000000000000}"/>
          </ac:spMkLst>
        </pc:spChg>
        <pc:spChg chg="del">
          <ac:chgData name="Michelle Dominguez" userId="S::michelle.dominguez@origentech.com::7c87162b-5251-4a22-a242-16a0eab6637d" providerId="AD" clId="Web-{B736ECC2-C88B-4823-678D-1E25A85B461D}" dt="2026-02-24T15:19:26.867" v="0"/>
          <ac:spMkLst>
            <pc:docMk/>
            <pc:sldMk cId="0" sldId="257"/>
            <ac:spMk id="9" creationId="{00000000-0000-0000-0000-000000000000}"/>
          </ac:spMkLst>
        </pc:spChg>
        <pc:spChg chg="del">
          <ac:chgData name="Michelle Dominguez" userId="S::michelle.dominguez@origentech.com::7c87162b-5251-4a22-a242-16a0eab6637d" providerId="AD" clId="Web-{B736ECC2-C88B-4823-678D-1E25A85B461D}" dt="2026-02-24T15:19:28.242" v="1"/>
          <ac:spMkLst>
            <pc:docMk/>
            <pc:sldMk cId="0" sldId="257"/>
            <ac:spMk id="10" creationId="{00000000-0000-0000-0000-000000000000}"/>
          </ac:spMkLst>
        </pc:spChg>
      </pc:sldChg>
      <pc:sldChg chg="delSp modSp">
        <pc:chgData name="Michelle Dominguez" userId="S::michelle.dominguez@origentech.com::7c87162b-5251-4a22-a242-16a0eab6637d" providerId="AD" clId="Web-{B736ECC2-C88B-4823-678D-1E25A85B461D}" dt="2026-02-24T15:37:28.350" v="200" actId="1076"/>
        <pc:sldMkLst>
          <pc:docMk/>
          <pc:sldMk cId="0" sldId="258"/>
        </pc:sldMkLst>
        <pc:spChg chg="mod">
          <ac:chgData name="Michelle Dominguez" userId="S::michelle.dominguez@origentech.com::7c87162b-5251-4a22-a242-16a0eab6637d" providerId="AD" clId="Web-{B736ECC2-C88B-4823-678D-1E25A85B461D}" dt="2026-02-24T15:20:11.429" v="7" actId="20577"/>
          <ac:spMkLst>
            <pc:docMk/>
            <pc:sldMk cId="0" sldId="258"/>
            <ac:spMk id="8" creationId="{00000000-0000-0000-0000-000000000000}"/>
          </ac:spMkLst>
        </pc:spChg>
        <pc:spChg chg="mod">
          <ac:chgData name="Michelle Dominguez" userId="S::michelle.dominguez@origentech.com::7c87162b-5251-4a22-a242-16a0eab6637d" providerId="AD" clId="Web-{B736ECC2-C88B-4823-678D-1E25A85B461D}" dt="2026-02-24T15:20:17.773" v="8"/>
          <ac:spMkLst>
            <pc:docMk/>
            <pc:sldMk cId="0" sldId="258"/>
            <ac:spMk id="9" creationId="{00000000-0000-0000-0000-000000000000}"/>
          </ac:spMkLst>
        </pc:spChg>
        <pc:spChg chg="mod">
          <ac:chgData name="Michelle Dominguez" userId="S::michelle.dominguez@origentech.com::7c87162b-5251-4a22-a242-16a0eab6637d" providerId="AD" clId="Web-{B736ECC2-C88B-4823-678D-1E25A85B461D}" dt="2026-02-24T15:36:51.303" v="194" actId="1076"/>
          <ac:spMkLst>
            <pc:docMk/>
            <pc:sldMk cId="0" sldId="258"/>
            <ac:spMk id="12" creationId="{00000000-0000-0000-0000-000000000000}"/>
          </ac:spMkLst>
        </pc:spChg>
        <pc:spChg chg="mod">
          <ac:chgData name="Michelle Dominguez" userId="S::michelle.dominguez@origentech.com::7c87162b-5251-4a22-a242-16a0eab6637d" providerId="AD" clId="Web-{B736ECC2-C88B-4823-678D-1E25A85B461D}" dt="2026-02-24T15:36:10.553" v="186"/>
          <ac:spMkLst>
            <pc:docMk/>
            <pc:sldMk cId="0" sldId="258"/>
            <ac:spMk id="13" creationId="{00000000-0000-0000-0000-000000000000}"/>
          </ac:spMkLst>
        </pc:spChg>
        <pc:spChg chg="mod">
          <ac:chgData name="Michelle Dominguez" userId="S::michelle.dominguez@origentech.com::7c87162b-5251-4a22-a242-16a0eab6637d" providerId="AD" clId="Web-{B736ECC2-C88B-4823-678D-1E25A85B461D}" dt="2026-02-24T15:37:28.350" v="200" actId="1076"/>
          <ac:spMkLst>
            <pc:docMk/>
            <pc:sldMk cId="0" sldId="258"/>
            <ac:spMk id="14" creationId="{00000000-0000-0000-0000-000000000000}"/>
          </ac:spMkLst>
        </pc:spChg>
        <pc:spChg chg="mod">
          <ac:chgData name="Michelle Dominguez" userId="S::michelle.dominguez@origentech.com::7c87162b-5251-4a22-a242-16a0eab6637d" providerId="AD" clId="Web-{B736ECC2-C88B-4823-678D-1E25A85B461D}" dt="2026-02-24T15:36:28.787" v="190" actId="1076"/>
          <ac:spMkLst>
            <pc:docMk/>
            <pc:sldMk cId="0" sldId="258"/>
            <ac:spMk id="15" creationId="{00000000-0000-0000-0000-000000000000}"/>
          </ac:spMkLst>
        </pc:spChg>
        <pc:spChg chg="mod">
          <ac:chgData name="Michelle Dominguez" userId="S::michelle.dominguez@origentech.com::7c87162b-5251-4a22-a242-16a0eab6637d" providerId="AD" clId="Web-{B736ECC2-C88B-4823-678D-1E25A85B461D}" dt="2026-02-24T15:37:22.959" v="199" actId="1076"/>
          <ac:spMkLst>
            <pc:docMk/>
            <pc:sldMk cId="0" sldId="258"/>
            <ac:spMk id="16" creationId="{00000000-0000-0000-0000-000000000000}"/>
          </ac:spMkLst>
        </pc:spChg>
        <pc:spChg chg="mod">
          <ac:chgData name="Michelle Dominguez" userId="S::michelle.dominguez@origentech.com::7c87162b-5251-4a22-a242-16a0eab6637d" providerId="AD" clId="Web-{B736ECC2-C88B-4823-678D-1E25A85B461D}" dt="2026-02-24T15:37:19.240" v="198" actId="1076"/>
          <ac:spMkLst>
            <pc:docMk/>
            <pc:sldMk cId="0" sldId="258"/>
            <ac:spMk id="17" creationId="{00000000-0000-0000-0000-000000000000}"/>
          </ac:spMkLst>
        </pc:spChg>
        <pc:spChg chg="mod">
          <ac:chgData name="Michelle Dominguez" userId="S::michelle.dominguez@origentech.com::7c87162b-5251-4a22-a242-16a0eab6637d" providerId="AD" clId="Web-{B736ECC2-C88B-4823-678D-1E25A85B461D}" dt="2026-02-24T15:37:14.256" v="197" actId="1076"/>
          <ac:spMkLst>
            <pc:docMk/>
            <pc:sldMk cId="0" sldId="258"/>
            <ac:spMk id="18" creationId="{00000000-0000-0000-0000-000000000000}"/>
          </ac:spMkLst>
        </pc:spChg>
        <pc:spChg chg="mod">
          <ac:chgData name="Michelle Dominguez" userId="S::michelle.dominguez@origentech.com::7c87162b-5251-4a22-a242-16a0eab6637d" providerId="AD" clId="Web-{B736ECC2-C88B-4823-678D-1E25A85B461D}" dt="2026-02-24T15:36:59.896" v="196" actId="20577"/>
          <ac:spMkLst>
            <pc:docMk/>
            <pc:sldMk cId="0" sldId="258"/>
            <ac:spMk id="19" creationId="{00000000-0000-0000-0000-000000000000}"/>
          </ac:spMkLst>
        </pc:spChg>
        <pc:spChg chg="del mod">
          <ac:chgData name="Michelle Dominguez" userId="S::michelle.dominguez@origentech.com::7c87162b-5251-4a22-a242-16a0eab6637d" providerId="AD" clId="Web-{B736ECC2-C88B-4823-678D-1E25A85B461D}" dt="2026-02-24T15:20:38.382" v="14"/>
          <ac:spMkLst>
            <pc:docMk/>
            <pc:sldMk cId="0" sldId="258"/>
            <ac:spMk id="20" creationId="{00000000-0000-0000-0000-000000000000}"/>
          </ac:spMkLst>
        </pc:spChg>
        <pc:spChg chg="del">
          <ac:chgData name="Michelle Dominguez" userId="S::michelle.dominguez@origentech.com::7c87162b-5251-4a22-a242-16a0eab6637d" providerId="AD" clId="Web-{B736ECC2-C88B-4823-678D-1E25A85B461D}" dt="2026-02-24T15:20:30.273" v="11"/>
          <ac:spMkLst>
            <pc:docMk/>
            <pc:sldMk cId="0" sldId="258"/>
            <ac:spMk id="21" creationId="{00000000-0000-0000-0000-000000000000}"/>
          </ac:spMkLst>
        </pc:spChg>
        <pc:picChg chg="mod">
          <ac:chgData name="Michelle Dominguez" userId="S::michelle.dominguez@origentech.com::7c87162b-5251-4a22-a242-16a0eab6637d" providerId="AD" clId="Web-{B736ECC2-C88B-4823-678D-1E25A85B461D}" dt="2026-02-24T15:36:42.725" v="192" actId="1076"/>
          <ac:picMkLst>
            <pc:docMk/>
            <pc:sldMk cId="0" sldId="258"/>
            <ac:picMk id="2" creationId="{00000000-0000-0000-0000-000000000000}"/>
          </ac:picMkLst>
        </pc:picChg>
        <pc:picChg chg="mod">
          <ac:chgData name="Michelle Dominguez" userId="S::michelle.dominguez@origentech.com::7c87162b-5251-4a22-a242-16a0eab6637d" providerId="AD" clId="Web-{B736ECC2-C88B-4823-678D-1E25A85B461D}" dt="2026-02-24T15:36:45.256" v="193" actId="1076"/>
          <ac:picMkLst>
            <pc:docMk/>
            <pc:sldMk cId="0" sldId="258"/>
            <ac:picMk id="3" creationId="{00000000-0000-0000-0000-000000000000}"/>
          </ac:picMkLst>
        </pc:picChg>
      </pc:sldChg>
      <pc:sldChg chg="addSp delSp modSp">
        <pc:chgData name="Michelle Dominguez" userId="S::michelle.dominguez@origentech.com::7c87162b-5251-4a22-a242-16a0eab6637d" providerId="AD" clId="Web-{B736ECC2-C88B-4823-678D-1E25A85B461D}" dt="2026-02-24T15:26:28.710" v="92" actId="1076"/>
        <pc:sldMkLst>
          <pc:docMk/>
          <pc:sldMk cId="0" sldId="260"/>
        </pc:sldMkLst>
        <pc:spChg chg="mod">
          <ac:chgData name="Michelle Dominguez" userId="S::michelle.dominguez@origentech.com::7c87162b-5251-4a22-a242-16a0eab6637d" providerId="AD" clId="Web-{B736ECC2-C88B-4823-678D-1E25A85B461D}" dt="2026-02-24T15:23:08.163" v="50" actId="20577"/>
          <ac:spMkLst>
            <pc:docMk/>
            <pc:sldMk cId="0" sldId="260"/>
            <ac:spMk id="7" creationId="{00000000-0000-0000-0000-000000000000}"/>
          </ac:spMkLst>
        </pc:spChg>
        <pc:spChg chg="mod">
          <ac:chgData name="Michelle Dominguez" userId="S::michelle.dominguez@origentech.com::7c87162b-5251-4a22-a242-16a0eab6637d" providerId="AD" clId="Web-{B736ECC2-C88B-4823-678D-1E25A85B461D}" dt="2026-02-24T15:23:12.273" v="51" actId="20577"/>
          <ac:spMkLst>
            <pc:docMk/>
            <pc:sldMk cId="0" sldId="260"/>
            <ac:spMk id="8" creationId="{00000000-0000-0000-0000-000000000000}"/>
          </ac:spMkLst>
        </pc:spChg>
        <pc:spChg chg="mod">
          <ac:chgData name="Michelle Dominguez" userId="S::michelle.dominguez@origentech.com::7c87162b-5251-4a22-a242-16a0eab6637d" providerId="AD" clId="Web-{B736ECC2-C88B-4823-678D-1E25A85B461D}" dt="2026-02-24T15:23:16.570" v="52" actId="20577"/>
          <ac:spMkLst>
            <pc:docMk/>
            <pc:sldMk cId="0" sldId="260"/>
            <ac:spMk id="9" creationId="{00000000-0000-0000-0000-000000000000}"/>
          </ac:spMkLst>
        </pc:spChg>
        <pc:spChg chg="mod">
          <ac:chgData name="Michelle Dominguez" userId="S::michelle.dominguez@origentech.com::7c87162b-5251-4a22-a242-16a0eab6637d" providerId="AD" clId="Web-{B736ECC2-C88B-4823-678D-1E25A85B461D}" dt="2026-02-24T15:26:28.710" v="92" actId="1076"/>
          <ac:spMkLst>
            <pc:docMk/>
            <pc:sldMk cId="0" sldId="260"/>
            <ac:spMk id="10" creationId="{00000000-0000-0000-0000-000000000000}"/>
          </ac:spMkLst>
        </pc:spChg>
        <pc:spChg chg="mod">
          <ac:chgData name="Michelle Dominguez" userId="S::michelle.dominguez@origentech.com::7c87162b-5251-4a22-a242-16a0eab6637d" providerId="AD" clId="Web-{B736ECC2-C88B-4823-678D-1E25A85B461D}" dt="2026-02-24T15:26:25.632" v="91" actId="1076"/>
          <ac:spMkLst>
            <pc:docMk/>
            <pc:sldMk cId="0" sldId="260"/>
            <ac:spMk id="11" creationId="{00000000-0000-0000-0000-000000000000}"/>
          </ac:spMkLst>
        </pc:spChg>
        <pc:spChg chg="mod">
          <ac:chgData name="Michelle Dominguez" userId="S::michelle.dominguez@origentech.com::7c87162b-5251-4a22-a242-16a0eab6637d" providerId="AD" clId="Web-{B736ECC2-C88B-4823-678D-1E25A85B461D}" dt="2026-02-24T15:26:17.554" v="89" actId="1076"/>
          <ac:spMkLst>
            <pc:docMk/>
            <pc:sldMk cId="0" sldId="260"/>
            <ac:spMk id="12" creationId="{00000000-0000-0000-0000-000000000000}"/>
          </ac:spMkLst>
        </pc:spChg>
        <pc:spChg chg="mod">
          <ac:chgData name="Michelle Dominguez" userId="S::michelle.dominguez@origentech.com::7c87162b-5251-4a22-a242-16a0eab6637d" providerId="AD" clId="Web-{B736ECC2-C88B-4823-678D-1E25A85B461D}" dt="2026-02-24T15:26:12.132" v="88" actId="1076"/>
          <ac:spMkLst>
            <pc:docMk/>
            <pc:sldMk cId="0" sldId="260"/>
            <ac:spMk id="13" creationId="{00000000-0000-0000-0000-000000000000}"/>
          </ac:spMkLst>
        </pc:spChg>
        <pc:spChg chg="mod">
          <ac:chgData name="Michelle Dominguez" userId="S::michelle.dominguez@origentech.com::7c87162b-5251-4a22-a242-16a0eab6637d" providerId="AD" clId="Web-{B736ECC2-C88B-4823-678D-1E25A85B461D}" dt="2026-02-24T15:26:09.304" v="87" actId="1076"/>
          <ac:spMkLst>
            <pc:docMk/>
            <pc:sldMk cId="0" sldId="260"/>
            <ac:spMk id="14" creationId="{00000000-0000-0000-0000-000000000000}"/>
          </ac:spMkLst>
        </pc:spChg>
        <pc:spChg chg="mod">
          <ac:chgData name="Michelle Dominguez" userId="S::michelle.dominguez@origentech.com::7c87162b-5251-4a22-a242-16a0eab6637d" providerId="AD" clId="Web-{B736ECC2-C88B-4823-678D-1E25A85B461D}" dt="2026-02-24T15:25:58.023" v="84" actId="1076"/>
          <ac:spMkLst>
            <pc:docMk/>
            <pc:sldMk cId="0" sldId="260"/>
            <ac:spMk id="15" creationId="{00000000-0000-0000-0000-000000000000}"/>
          </ac:spMkLst>
        </pc:spChg>
        <pc:spChg chg="mod">
          <ac:chgData name="Michelle Dominguez" userId="S::michelle.dominguez@origentech.com::7c87162b-5251-4a22-a242-16a0eab6637d" providerId="AD" clId="Web-{B736ECC2-C88B-4823-678D-1E25A85B461D}" dt="2026-02-24T15:25:54.163" v="83" actId="1076"/>
          <ac:spMkLst>
            <pc:docMk/>
            <pc:sldMk cId="0" sldId="260"/>
            <ac:spMk id="16" creationId="{00000000-0000-0000-0000-000000000000}"/>
          </ac:spMkLst>
        </pc:spChg>
        <pc:spChg chg="del">
          <ac:chgData name="Michelle Dominguez" userId="S::michelle.dominguez@origentech.com::7c87162b-5251-4a22-a242-16a0eab6637d" providerId="AD" clId="Web-{B736ECC2-C88B-4823-678D-1E25A85B461D}" dt="2026-02-24T15:23:29.554" v="54"/>
          <ac:spMkLst>
            <pc:docMk/>
            <pc:sldMk cId="0" sldId="260"/>
            <ac:spMk id="17" creationId="{00000000-0000-0000-0000-000000000000}"/>
          </ac:spMkLst>
        </pc:spChg>
        <pc:spChg chg="del">
          <ac:chgData name="Michelle Dominguez" userId="S::michelle.dominguez@origentech.com::7c87162b-5251-4a22-a242-16a0eab6637d" providerId="AD" clId="Web-{B736ECC2-C88B-4823-678D-1E25A85B461D}" dt="2026-02-24T15:23:38.695" v="57"/>
          <ac:spMkLst>
            <pc:docMk/>
            <pc:sldMk cId="0" sldId="260"/>
            <ac:spMk id="18" creationId="{00000000-0000-0000-0000-000000000000}"/>
          </ac:spMkLst>
        </pc:spChg>
        <pc:picChg chg="mod">
          <ac:chgData name="Michelle Dominguez" userId="S::michelle.dominguez@origentech.com::7c87162b-5251-4a22-a242-16a0eab6637d" providerId="AD" clId="Web-{B736ECC2-C88B-4823-678D-1E25A85B461D}" dt="2026-02-24T15:25:49.570" v="82" actId="14100"/>
          <ac:picMkLst>
            <pc:docMk/>
            <pc:sldMk cId="0" sldId="260"/>
            <ac:picMk id="4" creationId="{00000000-0000-0000-0000-000000000000}"/>
          </ac:picMkLst>
        </pc:picChg>
        <pc:picChg chg="add del">
          <ac:chgData name="Michelle Dominguez" userId="S::michelle.dominguez@origentech.com::7c87162b-5251-4a22-a242-16a0eab6637d" providerId="AD" clId="Web-{B736ECC2-C88B-4823-678D-1E25A85B461D}" dt="2026-02-24T15:23:35.976" v="56"/>
          <ac:picMkLst>
            <pc:docMk/>
            <pc:sldMk cId="0" sldId="260"/>
            <ac:picMk id="6" creationId="{00000000-0000-0000-0000-000000000000}"/>
          </ac:picMkLst>
        </pc:picChg>
      </pc:sldChg>
      <pc:sldChg chg="delSp modSp">
        <pc:chgData name="Michelle Dominguez" userId="S::michelle.dominguez@origentech.com::7c87162b-5251-4a22-a242-16a0eab6637d" providerId="AD" clId="Web-{B736ECC2-C88B-4823-678D-1E25A85B461D}" dt="2026-02-24T15:27:31.882" v="105" actId="20577"/>
        <pc:sldMkLst>
          <pc:docMk/>
          <pc:sldMk cId="0" sldId="261"/>
        </pc:sldMkLst>
        <pc:spChg chg="mod">
          <ac:chgData name="Michelle Dominguez" userId="S::michelle.dominguez@origentech.com::7c87162b-5251-4a22-a242-16a0eab6637d" providerId="AD" clId="Web-{B736ECC2-C88B-4823-678D-1E25A85B461D}" dt="2026-02-24T15:26:38.523" v="93" actId="20577"/>
          <ac:spMkLst>
            <pc:docMk/>
            <pc:sldMk cId="0" sldId="261"/>
            <ac:spMk id="6" creationId="{00000000-0000-0000-0000-000000000000}"/>
          </ac:spMkLst>
        </pc:spChg>
        <pc:spChg chg="mod">
          <ac:chgData name="Michelle Dominguez" userId="S::michelle.dominguez@origentech.com::7c87162b-5251-4a22-a242-16a0eab6637d" providerId="AD" clId="Web-{B736ECC2-C88B-4823-678D-1E25A85B461D}" dt="2026-02-24T15:26:42.069" v="94" actId="20577"/>
          <ac:spMkLst>
            <pc:docMk/>
            <pc:sldMk cId="0" sldId="261"/>
            <ac:spMk id="7" creationId="{00000000-0000-0000-0000-000000000000}"/>
          </ac:spMkLst>
        </pc:spChg>
        <pc:spChg chg="mod">
          <ac:chgData name="Michelle Dominguez" userId="S::michelle.dominguez@origentech.com::7c87162b-5251-4a22-a242-16a0eab6637d" providerId="AD" clId="Web-{B736ECC2-C88B-4823-678D-1E25A85B461D}" dt="2026-02-24T15:27:14.476" v="102" actId="20577"/>
          <ac:spMkLst>
            <pc:docMk/>
            <pc:sldMk cId="0" sldId="261"/>
            <ac:spMk id="8" creationId="{00000000-0000-0000-0000-000000000000}"/>
          </ac:spMkLst>
        </pc:spChg>
        <pc:spChg chg="mod">
          <ac:chgData name="Michelle Dominguez" userId="S::michelle.dominguez@origentech.com::7c87162b-5251-4a22-a242-16a0eab6637d" providerId="AD" clId="Web-{B736ECC2-C88B-4823-678D-1E25A85B461D}" dt="2026-02-24T15:27:19.569" v="103" actId="20577"/>
          <ac:spMkLst>
            <pc:docMk/>
            <pc:sldMk cId="0" sldId="261"/>
            <ac:spMk id="9" creationId="{00000000-0000-0000-0000-000000000000}"/>
          </ac:spMkLst>
        </pc:spChg>
        <pc:spChg chg="mod">
          <ac:chgData name="Michelle Dominguez" userId="S::michelle.dominguez@origentech.com::7c87162b-5251-4a22-a242-16a0eab6637d" providerId="AD" clId="Web-{B736ECC2-C88B-4823-678D-1E25A85B461D}" dt="2026-02-24T15:27:24.460" v="104" actId="20577"/>
          <ac:spMkLst>
            <pc:docMk/>
            <pc:sldMk cId="0" sldId="261"/>
            <ac:spMk id="10" creationId="{00000000-0000-0000-0000-000000000000}"/>
          </ac:spMkLst>
        </pc:spChg>
        <pc:spChg chg="mod">
          <ac:chgData name="Michelle Dominguez" userId="S::michelle.dominguez@origentech.com::7c87162b-5251-4a22-a242-16a0eab6637d" providerId="AD" clId="Web-{B736ECC2-C88B-4823-678D-1E25A85B461D}" dt="2026-02-24T15:27:31.882" v="105" actId="20577"/>
          <ac:spMkLst>
            <pc:docMk/>
            <pc:sldMk cId="0" sldId="261"/>
            <ac:spMk id="11" creationId="{00000000-0000-0000-0000-000000000000}"/>
          </ac:spMkLst>
        </pc:spChg>
        <pc:spChg chg="mod">
          <ac:chgData name="Michelle Dominguez" userId="S::michelle.dominguez@origentech.com::7c87162b-5251-4a22-a242-16a0eab6637d" providerId="AD" clId="Web-{B736ECC2-C88B-4823-678D-1E25A85B461D}" dt="2026-02-24T15:26:49.272" v="97" actId="14100"/>
          <ac:spMkLst>
            <pc:docMk/>
            <pc:sldMk cId="0" sldId="261"/>
            <ac:spMk id="13" creationId="{00000000-0000-0000-0000-000000000000}"/>
          </ac:spMkLst>
        </pc:spChg>
        <pc:spChg chg="mod">
          <ac:chgData name="Michelle Dominguez" userId="S::michelle.dominguez@origentech.com::7c87162b-5251-4a22-a242-16a0eab6637d" providerId="AD" clId="Web-{B736ECC2-C88B-4823-678D-1E25A85B461D}" dt="2026-02-24T15:26:54.022" v="98" actId="20577"/>
          <ac:spMkLst>
            <pc:docMk/>
            <pc:sldMk cId="0" sldId="261"/>
            <ac:spMk id="14" creationId="{00000000-0000-0000-0000-000000000000}"/>
          </ac:spMkLst>
        </pc:spChg>
        <pc:spChg chg="del">
          <ac:chgData name="Michelle Dominguez" userId="S::michelle.dominguez@origentech.com::7c87162b-5251-4a22-a242-16a0eab6637d" providerId="AD" clId="Web-{B736ECC2-C88B-4823-678D-1E25A85B461D}" dt="2026-02-24T15:27:02.491" v="100"/>
          <ac:spMkLst>
            <pc:docMk/>
            <pc:sldMk cId="0" sldId="261"/>
            <ac:spMk id="15" creationId="{00000000-0000-0000-0000-000000000000}"/>
          </ac:spMkLst>
        </pc:spChg>
        <pc:spChg chg="del">
          <ac:chgData name="Michelle Dominguez" userId="S::michelle.dominguez@origentech.com::7c87162b-5251-4a22-a242-16a0eab6637d" providerId="AD" clId="Web-{B736ECC2-C88B-4823-678D-1E25A85B461D}" dt="2026-02-24T15:26:58.351" v="99"/>
          <ac:spMkLst>
            <pc:docMk/>
            <pc:sldMk cId="0" sldId="261"/>
            <ac:spMk id="16" creationId="{00000000-0000-0000-0000-000000000000}"/>
          </ac:spMkLst>
        </pc:spChg>
      </pc:sldChg>
      <pc:sldChg chg="delSp modSp">
        <pc:chgData name="Michelle Dominguez" userId="S::michelle.dominguez@origentech.com::7c87162b-5251-4a22-a242-16a0eab6637d" providerId="AD" clId="Web-{B736ECC2-C88B-4823-678D-1E25A85B461D}" dt="2026-02-24T15:28:34.616" v="122" actId="20577"/>
        <pc:sldMkLst>
          <pc:docMk/>
          <pc:sldMk cId="0" sldId="262"/>
        </pc:sldMkLst>
        <pc:spChg chg="mod">
          <ac:chgData name="Michelle Dominguez" userId="S::michelle.dominguez@origentech.com::7c87162b-5251-4a22-a242-16a0eab6637d" providerId="AD" clId="Web-{B736ECC2-C88B-4823-678D-1E25A85B461D}" dt="2026-02-24T15:27:44.788" v="107" actId="20577"/>
          <ac:spMkLst>
            <pc:docMk/>
            <pc:sldMk cId="0" sldId="262"/>
            <ac:spMk id="7" creationId="{00000000-0000-0000-0000-000000000000}"/>
          </ac:spMkLst>
        </pc:spChg>
        <pc:spChg chg="mod">
          <ac:chgData name="Michelle Dominguez" userId="S::michelle.dominguez@origentech.com::7c87162b-5251-4a22-a242-16a0eab6637d" providerId="AD" clId="Web-{B736ECC2-C88B-4823-678D-1E25A85B461D}" dt="2026-02-24T15:27:40.194" v="106" actId="20577"/>
          <ac:spMkLst>
            <pc:docMk/>
            <pc:sldMk cId="0" sldId="262"/>
            <ac:spMk id="8" creationId="{00000000-0000-0000-0000-000000000000}"/>
          </ac:spMkLst>
        </pc:spChg>
        <pc:spChg chg="mod">
          <ac:chgData name="Michelle Dominguez" userId="S::michelle.dominguez@origentech.com::7c87162b-5251-4a22-a242-16a0eab6637d" providerId="AD" clId="Web-{B736ECC2-C88B-4823-678D-1E25A85B461D}" dt="2026-02-24T15:28:04.069" v="110" actId="20577"/>
          <ac:spMkLst>
            <pc:docMk/>
            <pc:sldMk cId="0" sldId="262"/>
            <ac:spMk id="9" creationId="{00000000-0000-0000-0000-000000000000}"/>
          </ac:spMkLst>
        </pc:spChg>
        <pc:spChg chg="mod">
          <ac:chgData name="Michelle Dominguez" userId="S::michelle.dominguez@origentech.com::7c87162b-5251-4a22-a242-16a0eab6637d" providerId="AD" clId="Web-{B736ECC2-C88B-4823-678D-1E25A85B461D}" dt="2026-02-24T15:27:57.100" v="108" actId="20577"/>
          <ac:spMkLst>
            <pc:docMk/>
            <pc:sldMk cId="0" sldId="262"/>
            <ac:spMk id="10" creationId="{00000000-0000-0000-0000-000000000000}"/>
          </ac:spMkLst>
        </pc:spChg>
        <pc:spChg chg="mod">
          <ac:chgData name="Michelle Dominguez" userId="S::michelle.dominguez@origentech.com::7c87162b-5251-4a22-a242-16a0eab6637d" providerId="AD" clId="Web-{B736ECC2-C88B-4823-678D-1E25A85B461D}" dt="2026-02-24T15:28:08.866" v="112" actId="20577"/>
          <ac:spMkLst>
            <pc:docMk/>
            <pc:sldMk cId="0" sldId="262"/>
            <ac:spMk id="11" creationId="{00000000-0000-0000-0000-000000000000}"/>
          </ac:spMkLst>
        </pc:spChg>
        <pc:spChg chg="mod">
          <ac:chgData name="Michelle Dominguez" userId="S::michelle.dominguez@origentech.com::7c87162b-5251-4a22-a242-16a0eab6637d" providerId="AD" clId="Web-{B736ECC2-C88B-4823-678D-1E25A85B461D}" dt="2026-02-24T15:28:14.303" v="114" actId="20577"/>
          <ac:spMkLst>
            <pc:docMk/>
            <pc:sldMk cId="0" sldId="262"/>
            <ac:spMk id="12" creationId="{00000000-0000-0000-0000-000000000000}"/>
          </ac:spMkLst>
        </pc:spChg>
        <pc:spChg chg="mod">
          <ac:chgData name="Michelle Dominguez" userId="S::michelle.dominguez@origentech.com::7c87162b-5251-4a22-a242-16a0eab6637d" providerId="AD" clId="Web-{B736ECC2-C88B-4823-678D-1E25A85B461D}" dt="2026-02-24T15:28:25.553" v="118" actId="20577"/>
          <ac:spMkLst>
            <pc:docMk/>
            <pc:sldMk cId="0" sldId="262"/>
            <ac:spMk id="13" creationId="{00000000-0000-0000-0000-000000000000}"/>
          </ac:spMkLst>
        </pc:spChg>
        <pc:spChg chg="mod">
          <ac:chgData name="Michelle Dominguez" userId="S::michelle.dominguez@origentech.com::7c87162b-5251-4a22-a242-16a0eab6637d" providerId="AD" clId="Web-{B736ECC2-C88B-4823-678D-1E25A85B461D}" dt="2026-02-24T15:28:19.819" v="116" actId="20577"/>
          <ac:spMkLst>
            <pc:docMk/>
            <pc:sldMk cId="0" sldId="262"/>
            <ac:spMk id="14" creationId="{00000000-0000-0000-0000-000000000000}"/>
          </ac:spMkLst>
        </pc:spChg>
        <pc:spChg chg="del mod">
          <ac:chgData name="Michelle Dominguez" userId="S::michelle.dominguez@origentech.com::7c87162b-5251-4a22-a242-16a0eab6637d" providerId="AD" clId="Web-{B736ECC2-C88B-4823-678D-1E25A85B461D}" dt="2026-02-24T15:28:29.866" v="121"/>
          <ac:spMkLst>
            <pc:docMk/>
            <pc:sldMk cId="0" sldId="262"/>
            <ac:spMk id="15" creationId="{00000000-0000-0000-0000-000000000000}"/>
          </ac:spMkLst>
        </pc:spChg>
        <pc:spChg chg="mod">
          <ac:chgData name="Michelle Dominguez" userId="S::michelle.dominguez@origentech.com::7c87162b-5251-4a22-a242-16a0eab6637d" providerId="AD" clId="Web-{B736ECC2-C88B-4823-678D-1E25A85B461D}" dt="2026-02-24T15:28:34.616" v="122" actId="20577"/>
          <ac:spMkLst>
            <pc:docMk/>
            <pc:sldMk cId="0" sldId="262"/>
            <ac:spMk id="16" creationId="{00000000-0000-0000-0000-000000000000}"/>
          </ac:spMkLst>
        </pc:spChg>
      </pc:sldChg>
      <pc:sldChg chg="modSp">
        <pc:chgData name="Michelle Dominguez" userId="S::michelle.dominguez@origentech.com::7c87162b-5251-4a22-a242-16a0eab6637d" providerId="AD" clId="Web-{B736ECC2-C88B-4823-678D-1E25A85B461D}" dt="2026-02-24T15:29:16.553" v="126" actId="1076"/>
        <pc:sldMkLst>
          <pc:docMk/>
          <pc:sldMk cId="1623330311" sldId="275"/>
        </pc:sldMkLst>
        <pc:spChg chg="mod">
          <ac:chgData name="Michelle Dominguez" userId="S::michelle.dominguez@origentech.com::7c87162b-5251-4a22-a242-16a0eab6637d" providerId="AD" clId="Web-{B736ECC2-C88B-4823-678D-1E25A85B461D}" dt="2026-02-24T15:29:00.678" v="123" actId="20577"/>
          <ac:spMkLst>
            <pc:docMk/>
            <pc:sldMk cId="1623330311" sldId="275"/>
            <ac:spMk id="4" creationId="{0021D7DC-C963-4404-BA9D-3421B248F849}"/>
          </ac:spMkLst>
        </pc:spChg>
        <pc:picChg chg="mod">
          <ac:chgData name="Michelle Dominguez" userId="S::michelle.dominguez@origentech.com::7c87162b-5251-4a22-a242-16a0eab6637d" providerId="AD" clId="Web-{B736ECC2-C88B-4823-678D-1E25A85B461D}" dt="2026-02-24T15:29:13.163" v="125" actId="1076"/>
          <ac:picMkLst>
            <pc:docMk/>
            <pc:sldMk cId="1623330311" sldId="275"/>
            <ac:picMk id="5" creationId="{3F4983A0-C9C7-22D1-CAAB-402854322EC6}"/>
          </ac:picMkLst>
        </pc:picChg>
        <pc:picChg chg="mod">
          <ac:chgData name="Michelle Dominguez" userId="S::michelle.dominguez@origentech.com::7c87162b-5251-4a22-a242-16a0eab6637d" providerId="AD" clId="Web-{B736ECC2-C88B-4823-678D-1E25A85B461D}" dt="2026-02-24T15:29:16.553" v="126" actId="1076"/>
          <ac:picMkLst>
            <pc:docMk/>
            <pc:sldMk cId="1623330311" sldId="275"/>
            <ac:picMk id="7" creationId="{F45E89BD-419E-3547-D26F-A3EFD7587647}"/>
          </ac:picMkLst>
        </pc:picChg>
      </pc:sldChg>
      <pc:sldChg chg="modSp">
        <pc:chgData name="Michelle Dominguez" userId="S::michelle.dominguez@origentech.com::7c87162b-5251-4a22-a242-16a0eab6637d" providerId="AD" clId="Web-{B736ECC2-C88B-4823-678D-1E25A85B461D}" dt="2026-02-24T15:41:50.287" v="202" actId="1076"/>
        <pc:sldMkLst>
          <pc:docMk/>
          <pc:sldMk cId="0" sldId="277"/>
        </pc:sldMkLst>
        <pc:picChg chg="mod">
          <ac:chgData name="Michelle Dominguez" userId="S::michelle.dominguez@origentech.com::7c87162b-5251-4a22-a242-16a0eab6637d" providerId="AD" clId="Web-{B736ECC2-C88B-4823-678D-1E25A85B461D}" dt="2026-02-24T15:41:50.287" v="202" actId="1076"/>
          <ac:picMkLst>
            <pc:docMk/>
            <pc:sldMk cId="0" sldId="277"/>
            <ac:picMk id="17" creationId="{F92BF6C2-79BE-1D91-059B-98EFFE0932A6}"/>
          </ac:picMkLst>
        </pc:picChg>
      </pc:sldChg>
      <pc:sldChg chg="modSp">
        <pc:chgData name="Michelle Dominguez" userId="S::michelle.dominguez@origentech.com::7c87162b-5251-4a22-a242-16a0eab6637d" providerId="AD" clId="Web-{B736ECC2-C88B-4823-678D-1E25A85B461D}" dt="2026-02-24T15:33:54.881" v="176" actId="20577"/>
        <pc:sldMkLst>
          <pc:docMk/>
          <pc:sldMk cId="2852265637" sldId="910"/>
        </pc:sldMkLst>
        <pc:spChg chg="mod">
          <ac:chgData name="Michelle Dominguez" userId="S::michelle.dominguez@origentech.com::7c87162b-5251-4a22-a242-16a0eab6637d" providerId="AD" clId="Web-{B736ECC2-C88B-4823-678D-1E25A85B461D}" dt="2026-02-24T15:33:50.850" v="175"/>
          <ac:spMkLst>
            <pc:docMk/>
            <pc:sldMk cId="2852265637" sldId="910"/>
            <ac:spMk id="4" creationId="{E529926C-70BB-4469-A8F3-FE1ACCCCCF33}"/>
          </ac:spMkLst>
        </pc:spChg>
        <pc:spChg chg="mod">
          <ac:chgData name="Michelle Dominguez" userId="S::michelle.dominguez@origentech.com::7c87162b-5251-4a22-a242-16a0eab6637d" providerId="AD" clId="Web-{B736ECC2-C88B-4823-678D-1E25A85B461D}" dt="2026-02-24T15:33:54.881" v="176" actId="20577"/>
          <ac:spMkLst>
            <pc:docMk/>
            <pc:sldMk cId="2852265637" sldId="910"/>
            <ac:spMk id="5" creationId="{C970C90C-331E-4B1E-A2E3-159A2E8A829A}"/>
          </ac:spMkLst>
        </pc:spChg>
      </pc:sldChg>
      <pc:sldChg chg="modSp">
        <pc:chgData name="Michelle Dominguez" userId="S::michelle.dominguez@origentech.com::7c87162b-5251-4a22-a242-16a0eab6637d" providerId="AD" clId="Web-{B736ECC2-C88B-4823-678D-1E25A85B461D}" dt="2026-02-24T15:29:58.647" v="135" actId="20577"/>
        <pc:sldMkLst>
          <pc:docMk/>
          <pc:sldMk cId="2518634343" sldId="10992"/>
        </pc:sldMkLst>
        <pc:spChg chg="mod">
          <ac:chgData name="Michelle Dominguez" userId="S::michelle.dominguez@origentech.com::7c87162b-5251-4a22-a242-16a0eab6637d" providerId="AD" clId="Web-{B736ECC2-C88B-4823-678D-1E25A85B461D}" dt="2026-02-24T15:29:25.928" v="129" actId="20577"/>
          <ac:spMkLst>
            <pc:docMk/>
            <pc:sldMk cId="2518634343" sldId="10992"/>
            <ac:spMk id="4" creationId="{75DB2B97-49CC-4571-83C9-8E30D1AF23B4}"/>
          </ac:spMkLst>
        </pc:spChg>
        <pc:spChg chg="mod">
          <ac:chgData name="Michelle Dominguez" userId="S::michelle.dominguez@origentech.com::7c87162b-5251-4a22-a242-16a0eab6637d" providerId="AD" clId="Web-{B736ECC2-C88B-4823-678D-1E25A85B461D}" dt="2026-02-24T15:29:45.413" v="132" actId="20577"/>
          <ac:spMkLst>
            <pc:docMk/>
            <pc:sldMk cId="2518634343" sldId="10992"/>
            <ac:spMk id="20" creationId="{87F220FD-13FF-4745-BC70-0567C61ADDEC}"/>
          </ac:spMkLst>
        </pc:spChg>
        <pc:spChg chg="mod">
          <ac:chgData name="Michelle Dominguez" userId="S::michelle.dominguez@origentech.com::7c87162b-5251-4a22-a242-16a0eab6637d" providerId="AD" clId="Web-{B736ECC2-C88B-4823-678D-1E25A85B461D}" dt="2026-02-24T15:29:58.647" v="135" actId="20577"/>
          <ac:spMkLst>
            <pc:docMk/>
            <pc:sldMk cId="2518634343" sldId="10992"/>
            <ac:spMk id="24" creationId="{24683133-9F01-4A8B-BDC6-58D5D8D90BB8}"/>
          </ac:spMkLst>
        </pc:spChg>
      </pc:sldChg>
      <pc:sldChg chg="modSp">
        <pc:chgData name="Michelle Dominguez" userId="S::michelle.dominguez@origentech.com::7c87162b-5251-4a22-a242-16a0eab6637d" providerId="AD" clId="Web-{B736ECC2-C88B-4823-678D-1E25A85B461D}" dt="2026-02-24T15:31:23.366" v="152"/>
        <pc:sldMkLst>
          <pc:docMk/>
          <pc:sldMk cId="3175660541" sldId="10993"/>
        </pc:sldMkLst>
        <pc:spChg chg="mod">
          <ac:chgData name="Michelle Dominguez" userId="S::michelle.dominguez@origentech.com::7c87162b-5251-4a22-a242-16a0eab6637d" providerId="AD" clId="Web-{B736ECC2-C88B-4823-678D-1E25A85B461D}" dt="2026-02-24T15:30:15.834" v="136" actId="20577"/>
          <ac:spMkLst>
            <pc:docMk/>
            <pc:sldMk cId="3175660541" sldId="10993"/>
            <ac:spMk id="3" creationId="{68900F5C-8AB6-4772-BC9F-D1096CBD7420}"/>
          </ac:spMkLst>
        </pc:spChg>
        <pc:spChg chg="mod">
          <ac:chgData name="Michelle Dominguez" userId="S::michelle.dominguez@origentech.com::7c87162b-5251-4a22-a242-16a0eab6637d" providerId="AD" clId="Web-{B736ECC2-C88B-4823-678D-1E25A85B461D}" dt="2026-02-24T15:31:23.366" v="152"/>
          <ac:spMkLst>
            <pc:docMk/>
            <pc:sldMk cId="3175660541" sldId="10993"/>
            <ac:spMk id="21" creationId="{D1BBA487-3EB1-4051-8C45-8F3AF048CB10}"/>
          </ac:spMkLst>
        </pc:spChg>
      </pc:sldChg>
      <pc:sldChg chg="modSp">
        <pc:chgData name="Michelle Dominguez" userId="S::michelle.dominguez@origentech.com::7c87162b-5251-4a22-a242-16a0eab6637d" providerId="AD" clId="Web-{B736ECC2-C88B-4823-678D-1E25A85B461D}" dt="2026-02-24T15:31:47.022" v="154"/>
        <pc:sldMkLst>
          <pc:docMk/>
          <pc:sldMk cId="1359944592" sldId="10995"/>
        </pc:sldMkLst>
        <pc:spChg chg="mod">
          <ac:chgData name="Michelle Dominguez" userId="S::michelle.dominguez@origentech.com::7c87162b-5251-4a22-a242-16a0eab6637d" providerId="AD" clId="Web-{B736ECC2-C88B-4823-678D-1E25A85B461D}" dt="2026-02-24T15:31:47.022" v="154"/>
          <ac:spMkLst>
            <pc:docMk/>
            <pc:sldMk cId="1359944592" sldId="10995"/>
            <ac:spMk id="5" creationId="{44CDDB5E-8CEC-47B3-8BD9-3032D6FEA087}"/>
          </ac:spMkLst>
        </pc:spChg>
      </pc:sldChg>
      <pc:sldChg chg="modSp">
        <pc:chgData name="Michelle Dominguez" userId="S::michelle.dominguez@origentech.com::7c87162b-5251-4a22-a242-16a0eab6637d" providerId="AD" clId="Web-{B736ECC2-C88B-4823-678D-1E25A85B461D}" dt="2026-02-24T15:35:36.646" v="183" actId="20577"/>
        <pc:sldMkLst>
          <pc:docMk/>
          <pc:sldMk cId="3085175211" sldId="10997"/>
        </pc:sldMkLst>
        <pc:spChg chg="mod">
          <ac:chgData name="Michelle Dominguez" userId="S::michelle.dominguez@origentech.com::7c87162b-5251-4a22-a242-16a0eab6637d" providerId="AD" clId="Web-{B736ECC2-C88B-4823-678D-1E25A85B461D}" dt="2026-02-24T15:35:36.646" v="183" actId="20577"/>
          <ac:spMkLst>
            <pc:docMk/>
            <pc:sldMk cId="3085175211" sldId="10997"/>
            <ac:spMk id="4" creationId="{75DB2B97-49CC-4571-83C9-8E30D1AF23B4}"/>
          </ac:spMkLst>
        </pc:spChg>
        <pc:spChg chg="mod">
          <ac:chgData name="Michelle Dominguez" userId="S::michelle.dominguez@origentech.com::7c87162b-5251-4a22-a242-16a0eab6637d" providerId="AD" clId="Web-{B736ECC2-C88B-4823-678D-1E25A85B461D}" dt="2026-02-24T15:33:05.100" v="167" actId="20577"/>
          <ac:spMkLst>
            <pc:docMk/>
            <pc:sldMk cId="3085175211" sldId="10997"/>
            <ac:spMk id="5" creationId="{A93E982C-384C-4CD1-8AD5-A89F8EE85714}"/>
          </ac:spMkLst>
        </pc:spChg>
        <pc:spChg chg="mod">
          <ac:chgData name="Michelle Dominguez" userId="S::michelle.dominguez@origentech.com::7c87162b-5251-4a22-a242-16a0eab6637d" providerId="AD" clId="Web-{B736ECC2-C88B-4823-678D-1E25A85B461D}" dt="2026-02-24T15:33:13.850" v="168" actId="20577"/>
          <ac:spMkLst>
            <pc:docMk/>
            <pc:sldMk cId="3085175211" sldId="10997"/>
            <ac:spMk id="7" creationId="{960771D3-7A74-47B4-B474-448565D1BE66}"/>
          </ac:spMkLst>
        </pc:spChg>
        <pc:spChg chg="mod">
          <ac:chgData name="Michelle Dominguez" userId="S::michelle.dominguez@origentech.com::7c87162b-5251-4a22-a242-16a0eab6637d" providerId="AD" clId="Web-{B736ECC2-C88B-4823-678D-1E25A85B461D}" dt="2026-02-24T15:33:20.350" v="169" actId="20577"/>
          <ac:spMkLst>
            <pc:docMk/>
            <pc:sldMk cId="3085175211" sldId="10997"/>
            <ac:spMk id="9" creationId="{211614C5-44E2-46FB-9516-3EE5FEED6BA6}"/>
          </ac:spMkLst>
        </pc:spChg>
        <pc:spChg chg="mod">
          <ac:chgData name="Michelle Dominguez" userId="S::michelle.dominguez@origentech.com::7c87162b-5251-4a22-a242-16a0eab6637d" providerId="AD" clId="Web-{B736ECC2-C88B-4823-678D-1E25A85B461D}" dt="2026-02-24T15:33:26.631" v="170" actId="20577"/>
          <ac:spMkLst>
            <pc:docMk/>
            <pc:sldMk cId="3085175211" sldId="10997"/>
            <ac:spMk id="11" creationId="{F4B4AE53-8F05-4B8C-B0D9-B5B3C85996A6}"/>
          </ac:spMkLst>
        </pc:spChg>
      </pc:sldChg>
      <pc:sldChg chg="modSp">
        <pc:chgData name="Michelle Dominguez" userId="S::michelle.dominguez@origentech.com::7c87162b-5251-4a22-a242-16a0eab6637d" providerId="AD" clId="Web-{B736ECC2-C88B-4823-678D-1E25A85B461D}" dt="2026-02-24T15:33:35.037" v="172" actId="20577"/>
        <pc:sldMkLst>
          <pc:docMk/>
          <pc:sldMk cId="1739782370" sldId="10999"/>
        </pc:sldMkLst>
        <pc:spChg chg="mod">
          <ac:chgData name="Michelle Dominguez" userId="S::michelle.dominguez@origentech.com::7c87162b-5251-4a22-a242-16a0eab6637d" providerId="AD" clId="Web-{B736ECC2-C88B-4823-678D-1E25A85B461D}" dt="2026-02-24T15:33:35.037" v="172" actId="20577"/>
          <ac:spMkLst>
            <pc:docMk/>
            <pc:sldMk cId="1739782370" sldId="10999"/>
            <ac:spMk id="8" creationId="{1AB00CC7-302B-41B5-BF57-C631B8F34D80}"/>
          </ac:spMkLst>
        </pc:spChg>
      </pc:sldChg>
      <pc:sldChg chg="modSp">
        <pc:chgData name="Michelle Dominguez" userId="S::michelle.dominguez@origentech.com::7c87162b-5251-4a22-a242-16a0eab6637d" providerId="AD" clId="Web-{B736ECC2-C88B-4823-678D-1E25A85B461D}" dt="2026-02-24T15:34:05.568" v="177" actId="20577"/>
        <pc:sldMkLst>
          <pc:docMk/>
          <pc:sldMk cId="2094281277" sldId="11000"/>
        </pc:sldMkLst>
        <pc:spChg chg="mod">
          <ac:chgData name="Michelle Dominguez" userId="S::michelle.dominguez@origentech.com::7c87162b-5251-4a22-a242-16a0eab6637d" providerId="AD" clId="Web-{B736ECC2-C88B-4823-678D-1E25A85B461D}" dt="2026-02-24T15:34:05.568" v="177" actId="20577"/>
          <ac:spMkLst>
            <pc:docMk/>
            <pc:sldMk cId="2094281277" sldId="11000"/>
            <ac:spMk id="4" creationId="{75DB2B97-49CC-4571-83C9-8E30D1AF23B4}"/>
          </ac:spMkLst>
        </pc:spChg>
      </pc:sldChg>
      <pc:sldChg chg="modSp">
        <pc:chgData name="Michelle Dominguez" userId="S::michelle.dominguez@origentech.com::7c87162b-5251-4a22-a242-16a0eab6637d" providerId="AD" clId="Web-{B736ECC2-C88B-4823-678D-1E25A85B461D}" dt="2026-02-24T15:34:30.943" v="182" actId="1076"/>
        <pc:sldMkLst>
          <pc:docMk/>
          <pc:sldMk cId="455655127" sldId="11001"/>
        </pc:sldMkLst>
        <pc:spChg chg="mod">
          <ac:chgData name="Michelle Dominguez" userId="S::michelle.dominguez@origentech.com::7c87162b-5251-4a22-a242-16a0eab6637d" providerId="AD" clId="Web-{B736ECC2-C88B-4823-678D-1E25A85B461D}" dt="2026-02-24T15:34:30.943" v="182" actId="1076"/>
          <ac:spMkLst>
            <pc:docMk/>
            <pc:sldMk cId="455655127" sldId="11001"/>
            <ac:spMk id="4" creationId="{75DB2B97-49CC-4571-83C9-8E30D1AF23B4}"/>
          </ac:spMkLst>
        </pc:spChg>
      </pc:sldChg>
      <pc:sldChg chg="modSp">
        <pc:chgData name="Michelle Dominguez" userId="S::michelle.dominguez@origentech.com::7c87162b-5251-4a22-a242-16a0eab6637d" providerId="AD" clId="Web-{B736ECC2-C88B-4823-678D-1E25A85B461D}" dt="2026-02-24T15:32:34.084" v="163"/>
        <pc:sldMkLst>
          <pc:docMk/>
          <pc:sldMk cId="1350215111" sldId="11003"/>
        </pc:sldMkLst>
        <pc:spChg chg="mod">
          <ac:chgData name="Michelle Dominguez" userId="S::michelle.dominguez@origentech.com::7c87162b-5251-4a22-a242-16a0eab6637d" providerId="AD" clId="Web-{B736ECC2-C88B-4823-678D-1E25A85B461D}" dt="2026-02-24T15:32:34.084" v="163"/>
          <ac:spMkLst>
            <pc:docMk/>
            <pc:sldMk cId="1350215111" sldId="11003"/>
            <ac:spMk id="4" creationId="{75DB2B97-49CC-4571-83C9-8E30D1AF23B4}"/>
          </ac:spMkLst>
        </pc:spChg>
        <pc:spChg chg="mod">
          <ac:chgData name="Michelle Dominguez" userId="S::michelle.dominguez@origentech.com::7c87162b-5251-4a22-a242-16a0eab6637d" providerId="AD" clId="Web-{B736ECC2-C88B-4823-678D-1E25A85B461D}" dt="2026-02-24T15:32:21.022" v="162" actId="1076"/>
          <ac:spMkLst>
            <pc:docMk/>
            <pc:sldMk cId="1350215111" sldId="11003"/>
            <ac:spMk id="5" creationId="{08BF919C-CA3E-4DBE-B127-68737ED59AE7}"/>
          </ac:spMkLst>
        </pc:spChg>
      </pc:sldChg>
      <pc:sldChg chg="modSp">
        <pc:chgData name="Michelle Dominguez" userId="S::michelle.dominguez@origentech.com::7c87162b-5251-4a22-a242-16a0eab6637d" providerId="AD" clId="Web-{B736ECC2-C88B-4823-678D-1E25A85B461D}" dt="2026-02-24T15:32:05.053" v="158" actId="20577"/>
        <pc:sldMkLst>
          <pc:docMk/>
          <pc:sldMk cId="3748315952" sldId="11021"/>
        </pc:sldMkLst>
        <pc:spChg chg="mod">
          <ac:chgData name="Michelle Dominguez" userId="S::michelle.dominguez@origentech.com::7c87162b-5251-4a22-a242-16a0eab6637d" providerId="AD" clId="Web-{B736ECC2-C88B-4823-678D-1E25A85B461D}" dt="2026-02-24T15:32:05.053" v="158" actId="20577"/>
          <ac:spMkLst>
            <pc:docMk/>
            <pc:sldMk cId="3748315952" sldId="11021"/>
            <ac:spMk id="4" creationId="{75DB2B97-49CC-4571-83C9-8E30D1AF23B4}"/>
          </ac:spMkLst>
        </pc:spChg>
        <pc:spChg chg="mod">
          <ac:chgData name="Michelle Dominguez" userId="S::michelle.dominguez@origentech.com::7c87162b-5251-4a22-a242-16a0eab6637d" providerId="AD" clId="Web-{B736ECC2-C88B-4823-678D-1E25A85B461D}" dt="2026-02-24T15:32:00.053" v="157" actId="20577"/>
          <ac:spMkLst>
            <pc:docMk/>
            <pc:sldMk cId="3748315952" sldId="11021"/>
            <ac:spMk id="5" creationId="{1717F8A0-5184-40B0-9B3E-5FA4BB3BF48B}"/>
          </ac:spMkLst>
        </pc:spChg>
      </pc:sldChg>
      <pc:sldChg chg="modSp">
        <pc:chgData name="Michelle Dominguez" userId="S::michelle.dominguez@origentech.com::7c87162b-5251-4a22-a242-16a0eab6637d" providerId="AD" clId="Web-{B736ECC2-C88B-4823-678D-1E25A85B461D}" dt="2026-02-24T15:31:12.694" v="151" actId="1076"/>
        <pc:sldMkLst>
          <pc:docMk/>
          <pc:sldMk cId="4195768249" sldId="11023"/>
        </pc:sldMkLst>
        <pc:spChg chg="mod">
          <ac:chgData name="Michelle Dominguez" userId="S::michelle.dominguez@origentech.com::7c87162b-5251-4a22-a242-16a0eab6637d" providerId="AD" clId="Web-{B736ECC2-C88B-4823-678D-1E25A85B461D}" dt="2026-02-24T15:31:12.694" v="151" actId="1076"/>
          <ac:spMkLst>
            <pc:docMk/>
            <pc:sldMk cId="4195768249" sldId="11023"/>
            <ac:spMk id="2" creationId="{10B7BB8A-C26C-48F6-9D6E-7F0C44B1EA67}"/>
          </ac:spMkLst>
        </pc:spChg>
        <pc:spChg chg="mod">
          <ac:chgData name="Michelle Dominguez" userId="S::michelle.dominguez@origentech.com::7c87162b-5251-4a22-a242-16a0eab6637d" providerId="AD" clId="Web-{B736ECC2-C88B-4823-678D-1E25A85B461D}" dt="2026-02-24T15:30:53.194" v="145"/>
          <ac:spMkLst>
            <pc:docMk/>
            <pc:sldMk cId="4195768249" sldId="11023"/>
            <ac:spMk id="3" creationId="{68900F5C-8AB6-4772-BC9F-D1096CBD7420}"/>
          </ac:spMkLst>
        </pc:spChg>
      </pc:sldChg>
      <pc:sldChg chg="modSp">
        <pc:chgData name="Michelle Dominguez" userId="S::michelle.dominguez@origentech.com::7c87162b-5251-4a22-a242-16a0eab6637d" providerId="AD" clId="Web-{B736ECC2-C88B-4823-678D-1E25A85B461D}" dt="2026-02-24T15:31:36.787" v="153"/>
        <pc:sldMkLst>
          <pc:docMk/>
          <pc:sldMk cId="661147839" sldId="11025"/>
        </pc:sldMkLst>
        <pc:spChg chg="mod">
          <ac:chgData name="Michelle Dominguez" userId="S::michelle.dominguez@origentech.com::7c87162b-5251-4a22-a242-16a0eab6637d" providerId="AD" clId="Web-{B736ECC2-C88B-4823-678D-1E25A85B461D}" dt="2026-02-24T15:31:36.787" v="153"/>
          <ac:spMkLst>
            <pc:docMk/>
            <pc:sldMk cId="661147839" sldId="11025"/>
            <ac:spMk id="2" creationId="{E888D267-7C75-446C-AD26-53B61A5532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7EB808-9123-4200-8751-DE981BE0B4A1}" type="datetimeFigureOut">
              <a:rPr lang="en-US" smtClean="0"/>
              <a:t>2/24/2026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08E09-8DBA-4F99-AF17-2130340D6FC9}" type="slidenum">
              <a:rPr lang="en-US" smtClean="0"/>
              <a:t>‹#›</a:t>
            </a:fld>
            <a:endParaRPr lang="en-US"/>
          </a:p>
        </p:txBody>
      </p:sp>
    </p:spTree>
    <p:extLst>
      <p:ext uri="{BB962C8B-B14F-4D97-AF65-F5344CB8AC3E}">
        <p14:creationId xmlns:p14="http://schemas.microsoft.com/office/powerpoint/2010/main" val="3095780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tore.sap.com/dcp/en/product/display-0000060210_live_v1/Argentina%20Document%20Complianc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7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6264A7"/>
                </a:solidFill>
                <a:effectLst/>
                <a:latin typeface="Segoe UI" panose="020B0502040204020203" pitchFamily="34" charset="0"/>
                <a:hlinkClick r:id="rId3" tooltip="https://store.sap.com/dcp/en/product/display-0000060210_live_v1/argentina%20document%20compliance"/>
              </a:rPr>
              <a:t>https://store.sap.com/dcp/en/product/display-0000060210_live_v1/Argentina%20Document%20Compliance</a:t>
            </a:r>
            <a:endParaRPr lang="pt-BR"/>
          </a:p>
        </p:txBody>
      </p:sp>
      <p:sp>
        <p:nvSpPr>
          <p:cNvPr id="4" name="Slide Number Placeholder 3"/>
          <p:cNvSpPr>
            <a:spLocks noGrp="1"/>
          </p:cNvSpPr>
          <p:nvPr>
            <p:ph type="sldNum" sz="quarter" idx="5"/>
          </p:nvPr>
        </p:nvSpPr>
        <p:spPr/>
        <p:txBody>
          <a:bodyPr/>
          <a:lstStyle/>
          <a:p>
            <a:fld id="{DC208E09-8DBA-4F99-AF17-2130340D6FC9}" type="slidenum">
              <a:rPr lang="en-US" smtClean="0"/>
              <a:t>11</a:t>
            </a:fld>
            <a:endParaRPr lang="en-US"/>
          </a:p>
        </p:txBody>
      </p:sp>
    </p:spTree>
    <p:extLst>
      <p:ext uri="{BB962C8B-B14F-4D97-AF65-F5344CB8AC3E}">
        <p14:creationId xmlns:p14="http://schemas.microsoft.com/office/powerpoint/2010/main" val="2430455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5.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pt-B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5059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3066" y="1122363"/>
            <a:ext cx="5290929" cy="2387600"/>
          </a:xfrm>
          <a:prstGeom prst="rect">
            <a:avLst/>
          </a:prstGeom>
        </p:spPr>
        <p:txBody>
          <a:bodyPr vert="horz" lIns="91440" tIns="45720" rIns="91440" bIns="45720" rtlCol="0" anchor="b">
            <a:normAutofit/>
          </a:bodyPr>
          <a:lstStyle>
            <a:lvl1pPr>
              <a:defRPr lang="pt-BR" sz="4000" baseline="0" dirty="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Title</a:t>
            </a:r>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4" name="Imagem 13"/>
          <p:cNvPicPr>
            <a:picLocks noChangeAspect="1"/>
          </p:cNvPicPr>
          <p:nvPr userDrawn="1"/>
        </p:nvPicPr>
        <p:blipFill rotWithShape="1">
          <a:blip r:embed="rId2">
            <a:extLst>
              <a:ext uri="{28A0092B-C50C-407E-A947-70E740481C1C}">
                <a14:useLocalDpi xmlns:a14="http://schemas.microsoft.com/office/drawing/2010/main" val="0"/>
              </a:ext>
            </a:extLst>
          </a:blip>
          <a:srcRect l="21491" r="57775"/>
          <a:stretch/>
        </p:blipFill>
        <p:spPr>
          <a:xfrm>
            <a:off x="2981740" y="0"/>
            <a:ext cx="2842590" cy="6855308"/>
          </a:xfrm>
          <a:prstGeom prst="rect">
            <a:avLst/>
          </a:prstGeom>
        </p:spPr>
      </p:pic>
      <p:pic>
        <p:nvPicPr>
          <p:cNvPr id="5" name="Imagen 4" descr="Texto&#10;&#10;Descripción generada automáticamente">
            <a:extLst>
              <a:ext uri="{FF2B5EF4-FFF2-40B4-BE49-F238E27FC236}">
                <a16:creationId xmlns:a16="http://schemas.microsoft.com/office/drawing/2014/main" id="{B64957C8-48C9-267F-A444-72611E8AD0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42" y="2918901"/>
            <a:ext cx="3196640" cy="894625"/>
          </a:xfrm>
          <a:prstGeom prst="rect">
            <a:avLst/>
          </a:prstGeom>
        </p:spPr>
      </p:pic>
    </p:spTree>
    <p:extLst>
      <p:ext uri="{BB962C8B-B14F-4D97-AF65-F5344CB8AC3E}">
        <p14:creationId xmlns:p14="http://schemas.microsoft.com/office/powerpoint/2010/main" val="4024051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3066" y="1122363"/>
            <a:ext cx="5290929" cy="2387600"/>
          </a:xfrm>
          <a:prstGeom prst="rect">
            <a:avLst/>
          </a:prstGeom>
        </p:spPr>
        <p:txBody>
          <a:bodyPr vert="horz" lIns="91440" tIns="45720" rIns="91440" bIns="45720" rtlCol="0" anchor="b">
            <a:normAutofit/>
          </a:bodyPr>
          <a:lstStyle>
            <a:lvl1pPr>
              <a:defRPr lang="pt-BR" sz="4000" baseline="0" dirty="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Title</a:t>
            </a:r>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5" name="Imagem 14"/>
          <p:cNvPicPr>
            <a:picLocks noChangeAspect="1"/>
          </p:cNvPicPr>
          <p:nvPr userDrawn="1"/>
        </p:nvPicPr>
        <p:blipFill rotWithShape="1">
          <a:blip r:embed="rId2">
            <a:extLst>
              <a:ext uri="{28A0092B-C50C-407E-A947-70E740481C1C}">
                <a14:useLocalDpi xmlns:a14="http://schemas.microsoft.com/office/drawing/2010/main" val="0"/>
              </a:ext>
            </a:extLst>
          </a:blip>
          <a:srcRect l="16541" r="55471"/>
          <a:stretch/>
        </p:blipFill>
        <p:spPr>
          <a:xfrm>
            <a:off x="2951922" y="-1"/>
            <a:ext cx="2882348" cy="6862763"/>
          </a:xfrm>
          <a:prstGeom prst="rect">
            <a:avLst/>
          </a:prstGeom>
        </p:spPr>
      </p:pic>
      <p:pic>
        <p:nvPicPr>
          <p:cNvPr id="5" name="Imagen 4" descr="Texto&#10;&#10;Descripción generada automáticamente">
            <a:extLst>
              <a:ext uri="{FF2B5EF4-FFF2-40B4-BE49-F238E27FC236}">
                <a16:creationId xmlns:a16="http://schemas.microsoft.com/office/drawing/2014/main" id="{1A20EA71-35CE-42CC-F9D9-EEAD9EE14C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42" y="2918901"/>
            <a:ext cx="3196640" cy="894625"/>
          </a:xfrm>
          <a:prstGeom prst="rect">
            <a:avLst/>
          </a:prstGeom>
        </p:spPr>
      </p:pic>
    </p:spTree>
    <p:extLst>
      <p:ext uri="{BB962C8B-B14F-4D97-AF65-F5344CB8AC3E}">
        <p14:creationId xmlns:p14="http://schemas.microsoft.com/office/powerpoint/2010/main" val="762961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3066" y="1122363"/>
            <a:ext cx="5290929" cy="2387600"/>
          </a:xfrm>
          <a:prstGeom prst="rect">
            <a:avLst/>
          </a:prstGeom>
        </p:spPr>
        <p:txBody>
          <a:bodyPr vert="horz" lIns="91440" tIns="45720" rIns="91440" bIns="45720" rtlCol="0" anchor="b">
            <a:normAutofit/>
          </a:bodyPr>
          <a:lstStyle>
            <a:lvl1pPr>
              <a:defRPr lang="pt-BR" sz="4000" baseline="0" dirty="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Title</a:t>
            </a:r>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4" name="Imagem 13"/>
          <p:cNvPicPr>
            <a:picLocks noChangeAspect="1"/>
          </p:cNvPicPr>
          <p:nvPr userDrawn="1"/>
        </p:nvPicPr>
        <p:blipFill rotWithShape="1">
          <a:blip r:embed="rId2">
            <a:extLst>
              <a:ext uri="{28A0092B-C50C-407E-A947-70E740481C1C}">
                <a14:useLocalDpi xmlns:a14="http://schemas.microsoft.com/office/drawing/2010/main" val="0"/>
              </a:ext>
            </a:extLst>
          </a:blip>
          <a:srcRect l="28405" r="43555"/>
          <a:stretch/>
        </p:blipFill>
        <p:spPr>
          <a:xfrm>
            <a:off x="2951922" y="0"/>
            <a:ext cx="2882347" cy="6858000"/>
          </a:xfrm>
          <a:prstGeom prst="rect">
            <a:avLst/>
          </a:prstGeom>
        </p:spPr>
      </p:pic>
      <p:pic>
        <p:nvPicPr>
          <p:cNvPr id="5" name="Imagen 4" descr="Texto&#10;&#10;Descripción generada automáticamente">
            <a:extLst>
              <a:ext uri="{FF2B5EF4-FFF2-40B4-BE49-F238E27FC236}">
                <a16:creationId xmlns:a16="http://schemas.microsoft.com/office/drawing/2014/main" id="{A07BCA27-225F-6039-D485-717CDB937D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42" y="2918901"/>
            <a:ext cx="3196640" cy="894625"/>
          </a:xfrm>
          <a:prstGeom prst="rect">
            <a:avLst/>
          </a:prstGeom>
        </p:spPr>
      </p:pic>
    </p:spTree>
    <p:extLst>
      <p:ext uri="{BB962C8B-B14F-4D97-AF65-F5344CB8AC3E}">
        <p14:creationId xmlns:p14="http://schemas.microsoft.com/office/powerpoint/2010/main" val="845506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3066" y="1122363"/>
            <a:ext cx="5290929" cy="2387600"/>
          </a:xfrm>
          <a:prstGeom prst="rect">
            <a:avLst/>
          </a:prstGeom>
        </p:spPr>
        <p:txBody>
          <a:bodyPr vert="horz" lIns="91440" tIns="45720" rIns="91440" bIns="45720" rtlCol="0" anchor="b">
            <a:normAutofit/>
          </a:bodyPr>
          <a:lstStyle>
            <a:lvl1pPr>
              <a:defRPr lang="pt-BR" sz="4000" baseline="0" dirty="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Title</a:t>
            </a:r>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5" name="Imagem 14"/>
          <p:cNvPicPr>
            <a:picLocks noChangeAspect="1"/>
          </p:cNvPicPr>
          <p:nvPr userDrawn="1"/>
        </p:nvPicPr>
        <p:blipFill rotWithShape="1">
          <a:blip r:embed="rId2">
            <a:extLst>
              <a:ext uri="{28A0092B-C50C-407E-A947-70E740481C1C}">
                <a14:useLocalDpi xmlns:a14="http://schemas.microsoft.com/office/drawing/2010/main" val="0"/>
              </a:ext>
            </a:extLst>
          </a:blip>
          <a:srcRect l="33514" r="44169"/>
          <a:stretch/>
        </p:blipFill>
        <p:spPr>
          <a:xfrm>
            <a:off x="3011557" y="0"/>
            <a:ext cx="2792895" cy="6858000"/>
          </a:xfrm>
          <a:prstGeom prst="rect">
            <a:avLst/>
          </a:prstGeom>
        </p:spPr>
      </p:pic>
      <p:pic>
        <p:nvPicPr>
          <p:cNvPr id="5" name="Imagen 4" descr="Texto&#10;&#10;Descripción generada automáticamente">
            <a:extLst>
              <a:ext uri="{FF2B5EF4-FFF2-40B4-BE49-F238E27FC236}">
                <a16:creationId xmlns:a16="http://schemas.microsoft.com/office/drawing/2014/main" id="{9AB28313-385C-0509-57F7-DDFFFF726A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42" y="2918901"/>
            <a:ext cx="3196640" cy="894625"/>
          </a:xfrm>
          <a:prstGeom prst="rect">
            <a:avLst/>
          </a:prstGeom>
        </p:spPr>
      </p:pic>
    </p:spTree>
    <p:extLst>
      <p:ext uri="{BB962C8B-B14F-4D97-AF65-F5344CB8AC3E}">
        <p14:creationId xmlns:p14="http://schemas.microsoft.com/office/powerpoint/2010/main" val="2850914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Retângulo 3"/>
          <p:cNvSpPr/>
          <p:nvPr userDrawn="1"/>
        </p:nvSpPr>
        <p:spPr>
          <a:xfrm>
            <a:off x="0" y="0"/>
            <a:ext cx="1208267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sp>
        <p:nvSpPr>
          <p:cNvPr id="14" name="Title 1"/>
          <p:cNvSpPr>
            <a:spLocks noGrp="1"/>
          </p:cNvSpPr>
          <p:nvPr>
            <p:ph type="ctrTitle" hasCustomPrompt="1"/>
          </p:nvPr>
        </p:nvSpPr>
        <p:spPr>
          <a:xfrm>
            <a:off x="1363318" y="2203725"/>
            <a:ext cx="5290929" cy="806520"/>
          </a:xfrm>
          <a:prstGeom prst="rect">
            <a:avLst/>
          </a:prstGeom>
        </p:spPr>
        <p:txBody>
          <a:bodyPr anchor="b">
            <a:normAutofit/>
          </a:bodyPr>
          <a:lstStyle>
            <a:lvl1pPr algn="l">
              <a:defRPr sz="4000" baseline="0">
                <a:solidFill>
                  <a:schemeClr val="bg1"/>
                </a:solidFill>
              </a:defRPr>
            </a:lvl1pPr>
          </a:lstStyle>
          <a:p>
            <a:r>
              <a:rPr lang="en-US"/>
              <a:t>Thank you!</a:t>
            </a:r>
            <a:endParaRPr lang="pt-BR"/>
          </a:p>
        </p:txBody>
      </p:sp>
      <p:sp>
        <p:nvSpPr>
          <p:cNvPr id="17" name="Subtitle 2"/>
          <p:cNvSpPr>
            <a:spLocks noGrp="1"/>
          </p:cNvSpPr>
          <p:nvPr>
            <p:ph type="subTitle" idx="1" hasCustomPrompt="1"/>
          </p:nvPr>
        </p:nvSpPr>
        <p:spPr>
          <a:xfrm>
            <a:off x="1363318" y="3602038"/>
            <a:ext cx="5290930" cy="2450892"/>
          </a:xfrm>
          <a:prstGeom prst="rect">
            <a:avLst/>
          </a:prstGeo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Origen Technologies, Inc.</a:t>
            </a:r>
            <a:br>
              <a:rPr lang="en-US"/>
            </a:br>
            <a:r>
              <a:rPr lang="en-US"/>
              <a:t>1704 1/2 South Congress Ave</a:t>
            </a:r>
            <a:br>
              <a:rPr lang="en-US"/>
            </a:br>
            <a:r>
              <a:rPr lang="en-US"/>
              <a:t>Austin, TX   78704</a:t>
            </a:r>
          </a:p>
          <a:p>
            <a:endParaRPr lang="en-US"/>
          </a:p>
          <a:p>
            <a:r>
              <a:rPr lang="en-US"/>
              <a:t>1-855-ORIGENT (1-855-674-4368)</a:t>
            </a:r>
            <a:br>
              <a:rPr lang="en-US"/>
            </a:br>
            <a:r>
              <a:rPr lang="en-US"/>
              <a:t>info@origentech.com</a:t>
            </a:r>
            <a:endParaRPr lang="pt-BR"/>
          </a:p>
        </p:txBody>
      </p:sp>
      <p:pic>
        <p:nvPicPr>
          <p:cNvPr id="2" name="Imagen 1" descr="Texto&#10;&#10;Descripción generada automáticamente">
            <a:extLst>
              <a:ext uri="{FF2B5EF4-FFF2-40B4-BE49-F238E27FC236}">
                <a16:creationId xmlns:a16="http://schemas.microsoft.com/office/drawing/2014/main" id="{1EDB3678-82B5-F616-3F89-2A2AFA6460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6747" y="2045105"/>
            <a:ext cx="3994699" cy="1117973"/>
          </a:xfrm>
          <a:prstGeom prst="rect">
            <a:avLst/>
          </a:prstGeom>
        </p:spPr>
      </p:pic>
    </p:spTree>
    <p:extLst>
      <p:ext uri="{BB962C8B-B14F-4D97-AF65-F5344CB8AC3E}">
        <p14:creationId xmlns:p14="http://schemas.microsoft.com/office/powerpoint/2010/main" val="952137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Retângulo 3"/>
          <p:cNvSpPr/>
          <p:nvPr userDrawn="1"/>
        </p:nvSpPr>
        <p:spPr>
          <a:xfrm>
            <a:off x="0" y="0"/>
            <a:ext cx="12082670"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sp>
        <p:nvSpPr>
          <p:cNvPr id="14" name="Title 1"/>
          <p:cNvSpPr>
            <a:spLocks noGrp="1"/>
          </p:cNvSpPr>
          <p:nvPr>
            <p:ph type="ctrTitle" hasCustomPrompt="1"/>
          </p:nvPr>
        </p:nvSpPr>
        <p:spPr>
          <a:xfrm>
            <a:off x="1363318" y="2203725"/>
            <a:ext cx="5290929" cy="806520"/>
          </a:xfrm>
          <a:prstGeom prst="rect">
            <a:avLst/>
          </a:prstGeom>
        </p:spPr>
        <p:txBody>
          <a:bodyPr anchor="b">
            <a:normAutofit/>
          </a:bodyPr>
          <a:lstStyle>
            <a:lvl1pPr algn="l">
              <a:defRPr sz="4000" baseline="0">
                <a:solidFill>
                  <a:schemeClr val="bg1"/>
                </a:solidFill>
              </a:defRPr>
            </a:lvl1pPr>
          </a:lstStyle>
          <a:p>
            <a:r>
              <a:rPr lang="en-US"/>
              <a:t>Obrigado!</a:t>
            </a:r>
            <a:endParaRPr lang="pt-BR"/>
          </a:p>
        </p:txBody>
      </p:sp>
      <p:sp>
        <p:nvSpPr>
          <p:cNvPr id="17" name="Subtitle 2"/>
          <p:cNvSpPr>
            <a:spLocks noGrp="1"/>
          </p:cNvSpPr>
          <p:nvPr>
            <p:ph type="subTitle" idx="1" hasCustomPrompt="1"/>
          </p:nvPr>
        </p:nvSpPr>
        <p:spPr>
          <a:xfrm>
            <a:off x="1363318" y="3602038"/>
            <a:ext cx="5290930" cy="2450892"/>
          </a:xfrm>
          <a:prstGeom prst="rect">
            <a:avLst/>
          </a:prstGeom>
        </p:spPr>
        <p:txBody>
          <a:bodyPr>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Rua Eugênio de Medeiros 242 - 3°. Andar</a:t>
            </a:r>
            <a:br>
              <a:rPr lang="pt-BR"/>
            </a:br>
            <a:r>
              <a:rPr lang="pt-BR"/>
              <a:t>Pinheiros – São Paulo – SP</a:t>
            </a:r>
            <a:br>
              <a:rPr lang="pt-BR"/>
            </a:br>
            <a:r>
              <a:rPr lang="pt-BR" err="1"/>
              <a:t>Cep</a:t>
            </a:r>
            <a:r>
              <a:rPr lang="pt-BR"/>
              <a:t> 05425-000</a:t>
            </a:r>
            <a:br>
              <a:rPr lang="pt-BR"/>
            </a:br>
            <a:endParaRPr lang="en-US"/>
          </a:p>
          <a:p>
            <a:r>
              <a:rPr lang="en-US"/>
              <a:t>11 99173-8456</a:t>
            </a:r>
            <a:br>
              <a:rPr lang="en-US"/>
            </a:br>
            <a:r>
              <a:rPr lang="en-US"/>
              <a:t>info@origentech.com</a:t>
            </a:r>
            <a:endParaRPr lang="pt-BR"/>
          </a:p>
        </p:txBody>
      </p:sp>
      <p:pic>
        <p:nvPicPr>
          <p:cNvPr id="2" name="Imagen 1" descr="Texto&#10;&#10;Descripción generada automáticamente">
            <a:extLst>
              <a:ext uri="{FF2B5EF4-FFF2-40B4-BE49-F238E27FC236}">
                <a16:creationId xmlns:a16="http://schemas.microsoft.com/office/drawing/2014/main" id="{B1705925-1E1A-8605-F7B1-1A1996AC2D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6747" y="2045105"/>
            <a:ext cx="3994699" cy="1117973"/>
          </a:xfrm>
          <a:prstGeom prst="rect">
            <a:avLst/>
          </a:prstGeom>
        </p:spPr>
      </p:pic>
    </p:spTree>
    <p:extLst>
      <p:ext uri="{BB962C8B-B14F-4D97-AF65-F5344CB8AC3E}">
        <p14:creationId xmlns:p14="http://schemas.microsoft.com/office/powerpoint/2010/main" val="3918268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8743122" cy="722313"/>
          </a:xfrm>
          <a:prstGeom prst="rect">
            <a:avLst/>
          </a:prstGeom>
        </p:spPr>
        <p:txBody>
          <a:bodyPr vert="horz" lIns="91440" tIns="45720" rIns="91440" bIns="45720" rtlCol="0" anchor="ctr">
            <a:normAutofit/>
          </a:bodyPr>
          <a:lstStyle>
            <a:lvl1pPr>
              <a:defRPr lang="pt-BR" dirty="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Slide title</a:t>
            </a:r>
            <a:endParaRPr lang="pt-BR"/>
          </a:p>
        </p:txBody>
      </p:sp>
      <p:sp>
        <p:nvSpPr>
          <p:cNvPr id="3" name="Copyright">
            <a:extLst>
              <a:ext uri="{FF2B5EF4-FFF2-40B4-BE49-F238E27FC236}">
                <a16:creationId xmlns:a16="http://schemas.microsoft.com/office/drawing/2014/main" id="{CAF844A1-5EF1-440A-B39C-66A8EE01DFEE}"/>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2022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pic>
        <p:nvPicPr>
          <p:cNvPr id="5" name="Imagen 4" descr="Texto&#10;&#10;Descripción generada automáticamente">
            <a:extLst>
              <a:ext uri="{FF2B5EF4-FFF2-40B4-BE49-F238E27FC236}">
                <a16:creationId xmlns:a16="http://schemas.microsoft.com/office/drawing/2014/main" id="{34376644-0541-251B-B528-B1065A6573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24" r="6560"/>
          <a:stretch/>
        </p:blipFill>
        <p:spPr>
          <a:xfrm>
            <a:off x="9362803" y="238696"/>
            <a:ext cx="2829197" cy="900611"/>
          </a:xfrm>
          <a:prstGeom prst="rect">
            <a:avLst/>
          </a:prstGeom>
        </p:spPr>
      </p:pic>
    </p:spTree>
    <p:extLst>
      <p:ext uri="{BB962C8B-B14F-4D97-AF65-F5344CB8AC3E}">
        <p14:creationId xmlns:p14="http://schemas.microsoft.com/office/powerpoint/2010/main" val="3655817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bodyPr>
          <a:lstStyle>
            <a:lvl1pPr>
              <a:defRPr lang="pt-BR">
                <a:latin typeface="Roboto Black" panose="02000000000000000000" pitchFamily="2" charset="0"/>
                <a:ea typeface="Roboto Black" panose="02000000000000000000" pitchFamily="2" charset="0"/>
                <a:cs typeface="Roboto Black" panose="02000000000000000000" pitchFamily="2" charset="0"/>
              </a:defRPr>
            </a:lvl1pPr>
          </a:lstStyle>
          <a:p>
            <a:pPr lvl="0"/>
            <a:r>
              <a:rPr lang="pt-BR"/>
              <a:t>Clique para editar o título mestre</a:t>
            </a:r>
          </a:p>
        </p:txBody>
      </p:sp>
      <p:sp>
        <p:nvSpPr>
          <p:cNvPr id="5" name="Copyright">
            <a:extLst>
              <a:ext uri="{FF2B5EF4-FFF2-40B4-BE49-F238E27FC236}">
                <a16:creationId xmlns:a16="http://schemas.microsoft.com/office/drawing/2014/main" id="{46E82090-5B97-41C0-BAC7-0E9D2FEF77DF}"/>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2022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3617002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11287096" cy="722313"/>
          </a:xfrm>
          <a:prstGeom prst="rect">
            <a:avLst/>
          </a:prstGeom>
        </p:spPr>
        <p:txBody>
          <a:bodyPr vert="horz" lIns="91440" tIns="45720" rIns="91440" bIns="45720" rtlCol="0" anchor="ctr">
            <a:normAutofit/>
          </a:bodyPr>
          <a:lstStyle>
            <a:lvl1pPr>
              <a:defRPr lang="pt-BR" dirty="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Slide title</a:t>
            </a:r>
            <a:endParaRPr lang="pt-BR"/>
          </a:p>
        </p:txBody>
      </p:sp>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6171" y="6351656"/>
            <a:ext cx="1421560" cy="250145"/>
          </a:xfrm>
          <a:prstGeom prst="rect">
            <a:avLst/>
          </a:prstGeom>
        </p:spPr>
      </p:pic>
      <p:sp>
        <p:nvSpPr>
          <p:cNvPr id="3" name="Copyright">
            <a:extLst>
              <a:ext uri="{FF2B5EF4-FFF2-40B4-BE49-F238E27FC236}">
                <a16:creationId xmlns:a16="http://schemas.microsoft.com/office/drawing/2014/main" id="{DE90660A-8366-484A-8AD6-4B2D47750AD7}"/>
              </a:ext>
            </a:extLst>
          </p:cNvPr>
          <p:cNvSpPr txBox="1"/>
          <p:nvPr userDrawn="1"/>
        </p:nvSpPr>
        <p:spPr bwMode="black">
          <a:xfrm>
            <a:off x="10052834"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2022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3192680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6817" y="3329610"/>
            <a:ext cx="2102496" cy="369966"/>
          </a:xfrm>
          <a:prstGeom prst="rect">
            <a:avLst/>
          </a:prstGeom>
        </p:spPr>
      </p:pic>
      <p:sp>
        <p:nvSpPr>
          <p:cNvPr id="2" name="Copyright">
            <a:extLst>
              <a:ext uri="{FF2B5EF4-FFF2-40B4-BE49-F238E27FC236}">
                <a16:creationId xmlns:a16="http://schemas.microsoft.com/office/drawing/2014/main" id="{3810C041-3C27-496C-ADFA-376E6D2A3095}"/>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2022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140321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pt-B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Tree>
    <p:extLst>
      <p:ext uri="{BB962C8B-B14F-4D97-AF65-F5344CB8AC3E}">
        <p14:creationId xmlns:p14="http://schemas.microsoft.com/office/powerpoint/2010/main" val="1093324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8743122" cy="722313"/>
          </a:xfrm>
          <a:prstGeom prst="rect">
            <a:avLst/>
          </a:prstGeom>
        </p:spPr>
        <p:txBody>
          <a:bodyPr vert="horz" lIns="91440" tIns="45720" rIns="91440" bIns="45720" rtlCol="0" anchor="ctr">
            <a:normAutofit/>
          </a:bodyPr>
          <a:lstStyle>
            <a:lvl1pPr>
              <a:defRPr lang="pt-BR" dirty="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Slide title</a:t>
            </a:r>
            <a:endParaRPr lang="pt-BR"/>
          </a:p>
        </p:txBody>
      </p:sp>
      <p:sp>
        <p:nvSpPr>
          <p:cNvPr id="3" name="Content Placeholder 2"/>
          <p:cNvSpPr>
            <a:spLocks noGrp="1"/>
          </p:cNvSpPr>
          <p:nvPr>
            <p:ph idx="1"/>
          </p:nvPr>
        </p:nvSpPr>
        <p:spPr>
          <a:xfrm>
            <a:off x="599661" y="1825625"/>
            <a:ext cx="11128070" cy="458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9231" y="563645"/>
            <a:ext cx="1848500" cy="325272"/>
          </a:xfrm>
          <a:prstGeom prst="rect">
            <a:avLst/>
          </a:prstGeom>
        </p:spPr>
      </p:pic>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sp>
        <p:nvSpPr>
          <p:cNvPr id="15" name="Espaço Reservado para Texto 14"/>
          <p:cNvSpPr>
            <a:spLocks noGrp="1"/>
          </p:cNvSpPr>
          <p:nvPr>
            <p:ph type="body" sz="quarter" idx="10" hasCustomPrompt="1"/>
          </p:nvPr>
        </p:nvSpPr>
        <p:spPr>
          <a:xfrm>
            <a:off x="600075" y="1212850"/>
            <a:ext cx="11127656" cy="487363"/>
          </a:xfrm>
        </p:spPr>
        <p:txBody>
          <a:bodyPr>
            <a:normAutofit/>
          </a:bodyPr>
          <a:lstStyle>
            <a:lvl1pPr marL="0" indent="0">
              <a:buNone/>
              <a:defRPr sz="1600" baseline="0">
                <a:solidFill>
                  <a:schemeClr val="bg2">
                    <a:lumMod val="50000"/>
                  </a:schemeClr>
                </a:solidFill>
              </a:defRPr>
            </a:lvl1pPr>
            <a:lvl5pPr>
              <a:defRPr/>
            </a:lvl5pPr>
          </a:lstStyle>
          <a:p>
            <a:pPr lvl="0"/>
            <a:r>
              <a:rPr lang="pt-BR"/>
              <a:t>Short </a:t>
            </a:r>
            <a:r>
              <a:rPr lang="pt-BR" err="1"/>
              <a:t>Description</a:t>
            </a:r>
            <a:endParaRPr lang="pt-BR"/>
          </a:p>
        </p:txBody>
      </p:sp>
      <p:sp>
        <p:nvSpPr>
          <p:cNvPr id="5" name="Copyright">
            <a:extLst>
              <a:ext uri="{FF2B5EF4-FFF2-40B4-BE49-F238E27FC236}">
                <a16:creationId xmlns:a16="http://schemas.microsoft.com/office/drawing/2014/main" id="{AE7A28E7-0B52-4767-8EC6-95710BB818CF}"/>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2021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1773725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11128070" cy="722313"/>
          </a:xfrm>
          <a:prstGeom prst="rect">
            <a:avLst/>
          </a:prstGeom>
        </p:spPr>
        <p:txBody>
          <a:bodyPr/>
          <a:lstStyle>
            <a:lvl1pPr>
              <a:defRPr>
                <a:latin typeface="Roboto Black" panose="02000000000000000000" pitchFamily="2" charset="0"/>
                <a:ea typeface="Roboto Black" panose="02000000000000000000" pitchFamily="2" charset="0"/>
                <a:cs typeface="Roboto Black" panose="02000000000000000000" pitchFamily="2" charset="0"/>
              </a:defRPr>
            </a:lvl1pPr>
          </a:lstStyle>
          <a:p>
            <a:r>
              <a:rPr lang="en-US"/>
              <a:t>Slide title</a:t>
            </a:r>
            <a:endParaRPr lang="pt-BR"/>
          </a:p>
        </p:txBody>
      </p:sp>
      <p:sp>
        <p:nvSpPr>
          <p:cNvPr id="3" name="Content Placeholder 2"/>
          <p:cNvSpPr>
            <a:spLocks noGrp="1"/>
          </p:cNvSpPr>
          <p:nvPr>
            <p:ph idx="1"/>
          </p:nvPr>
        </p:nvSpPr>
        <p:spPr>
          <a:xfrm>
            <a:off x="599661" y="1825625"/>
            <a:ext cx="1112807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sp>
        <p:nvSpPr>
          <p:cNvPr id="12" name="Espaço Reservado para Texto 14"/>
          <p:cNvSpPr>
            <a:spLocks noGrp="1"/>
          </p:cNvSpPr>
          <p:nvPr>
            <p:ph type="body" sz="quarter" idx="10" hasCustomPrompt="1"/>
          </p:nvPr>
        </p:nvSpPr>
        <p:spPr>
          <a:xfrm>
            <a:off x="600075" y="1212850"/>
            <a:ext cx="11127656" cy="487363"/>
          </a:xfrm>
        </p:spPr>
        <p:txBody>
          <a:bodyPr>
            <a:normAutofit/>
          </a:bodyPr>
          <a:lstStyle>
            <a:lvl1pPr marL="0" indent="0">
              <a:buNone/>
              <a:defRPr sz="1600" baseline="0">
                <a:solidFill>
                  <a:schemeClr val="bg2">
                    <a:lumMod val="50000"/>
                  </a:schemeClr>
                </a:solidFill>
              </a:defRPr>
            </a:lvl1pPr>
            <a:lvl5pPr>
              <a:defRPr/>
            </a:lvl5pPr>
          </a:lstStyle>
          <a:p>
            <a:pPr lvl="0"/>
            <a:r>
              <a:rPr lang="pt-BR"/>
              <a:t>Short </a:t>
            </a:r>
            <a:r>
              <a:rPr lang="pt-BR" err="1"/>
              <a:t>Description</a:t>
            </a:r>
            <a:endParaRPr lang="pt-BR"/>
          </a:p>
        </p:txBody>
      </p:sp>
      <p:sp>
        <p:nvSpPr>
          <p:cNvPr id="4" name="Copyright">
            <a:extLst>
              <a:ext uri="{FF2B5EF4-FFF2-40B4-BE49-F238E27FC236}">
                <a16:creationId xmlns:a16="http://schemas.microsoft.com/office/drawing/2014/main" id="{0317ECB3-069C-46A8-B599-9A1DDB842FEB}"/>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2021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pic>
        <p:nvPicPr>
          <p:cNvPr id="5" name="Imagen 4" descr="Texto&#10;&#10;Descripción generada automáticamente">
            <a:extLst>
              <a:ext uri="{FF2B5EF4-FFF2-40B4-BE49-F238E27FC236}">
                <a16:creationId xmlns:a16="http://schemas.microsoft.com/office/drawing/2014/main" id="{FB06AFCC-EA10-AB40-C518-0680AC8872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24" r="6560"/>
          <a:stretch/>
        </p:blipFill>
        <p:spPr>
          <a:xfrm>
            <a:off x="9815804" y="6102227"/>
            <a:ext cx="2376195" cy="756408"/>
          </a:xfrm>
          <a:prstGeom prst="rect">
            <a:avLst/>
          </a:prstGeom>
        </p:spPr>
      </p:pic>
    </p:spTree>
    <p:extLst>
      <p:ext uri="{BB962C8B-B14F-4D97-AF65-F5344CB8AC3E}">
        <p14:creationId xmlns:p14="http://schemas.microsoft.com/office/powerpoint/2010/main" val="2694623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11128070" cy="722313"/>
          </a:xfrm>
          <a:prstGeom prst="rect">
            <a:avLst/>
          </a:prstGeom>
        </p:spPr>
        <p:txBody>
          <a:bodyPr vert="horz" lIns="91440" tIns="45720" rIns="91440" bIns="45720" rtlCol="0" anchor="ctr">
            <a:normAutofit/>
          </a:bodyPr>
          <a:lstStyle>
            <a:lvl1pPr>
              <a:defRPr lang="pt-BR" dirty="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Slide title</a:t>
            </a:r>
            <a:endParaRPr lang="pt-BR"/>
          </a:p>
        </p:txBody>
      </p:sp>
      <p:sp>
        <p:nvSpPr>
          <p:cNvPr id="3" name="Content Placeholder 2"/>
          <p:cNvSpPr>
            <a:spLocks noGrp="1"/>
          </p:cNvSpPr>
          <p:nvPr>
            <p:ph idx="1"/>
          </p:nvPr>
        </p:nvSpPr>
        <p:spPr>
          <a:xfrm>
            <a:off x="599660" y="1825625"/>
            <a:ext cx="529424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6171" y="6351656"/>
            <a:ext cx="1421560" cy="250145"/>
          </a:xfrm>
          <a:prstGeom prst="rect">
            <a:avLst/>
          </a:prstGeom>
        </p:spPr>
      </p:pic>
      <p:sp>
        <p:nvSpPr>
          <p:cNvPr id="13" name="Content Placeholder 2"/>
          <p:cNvSpPr>
            <a:spLocks noGrp="1"/>
          </p:cNvSpPr>
          <p:nvPr>
            <p:ph idx="10"/>
          </p:nvPr>
        </p:nvSpPr>
        <p:spPr>
          <a:xfrm>
            <a:off x="6433488" y="1825625"/>
            <a:ext cx="529424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14" name="Espaço Reservado para Texto 14"/>
          <p:cNvSpPr>
            <a:spLocks noGrp="1"/>
          </p:cNvSpPr>
          <p:nvPr>
            <p:ph type="body" sz="quarter" idx="11" hasCustomPrompt="1"/>
          </p:nvPr>
        </p:nvSpPr>
        <p:spPr>
          <a:xfrm>
            <a:off x="600075" y="1212850"/>
            <a:ext cx="11127656" cy="487363"/>
          </a:xfrm>
        </p:spPr>
        <p:txBody>
          <a:bodyPr>
            <a:normAutofit/>
          </a:bodyPr>
          <a:lstStyle>
            <a:lvl1pPr marL="0" indent="0">
              <a:buNone/>
              <a:defRPr sz="1600" baseline="0">
                <a:solidFill>
                  <a:schemeClr val="bg2">
                    <a:lumMod val="50000"/>
                  </a:schemeClr>
                </a:solidFill>
              </a:defRPr>
            </a:lvl1pPr>
            <a:lvl5pPr>
              <a:defRPr/>
            </a:lvl5pPr>
          </a:lstStyle>
          <a:p>
            <a:pPr lvl="0"/>
            <a:r>
              <a:rPr lang="pt-BR"/>
              <a:t>Short </a:t>
            </a:r>
            <a:r>
              <a:rPr lang="pt-BR" err="1"/>
              <a:t>Description</a:t>
            </a:r>
            <a:endParaRPr lang="pt-BR"/>
          </a:p>
        </p:txBody>
      </p:sp>
      <p:sp>
        <p:nvSpPr>
          <p:cNvPr id="4" name="Copyright">
            <a:extLst>
              <a:ext uri="{FF2B5EF4-FFF2-40B4-BE49-F238E27FC236}">
                <a16:creationId xmlns:a16="http://schemas.microsoft.com/office/drawing/2014/main" id="{62766426-CE38-4FDC-9A82-742EFD3D96E8}"/>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2020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310034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11128070" cy="722313"/>
          </a:xfrm>
          <a:prstGeom prst="rect">
            <a:avLst/>
          </a:prstGeom>
        </p:spPr>
        <p:txBody>
          <a:bodyPr vert="horz" lIns="91440" tIns="45720" rIns="91440" bIns="45720" rtlCol="0" anchor="ctr">
            <a:normAutofit/>
          </a:bodyPr>
          <a:lstStyle>
            <a:lvl1pPr>
              <a:defRPr lang="pt-BR" dirty="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Slide title</a:t>
            </a:r>
            <a:endParaRPr lang="pt-BR"/>
          </a:p>
        </p:txBody>
      </p:sp>
      <p:sp>
        <p:nvSpPr>
          <p:cNvPr id="3" name="Content Placeholder 2"/>
          <p:cNvSpPr>
            <a:spLocks noGrp="1"/>
          </p:cNvSpPr>
          <p:nvPr>
            <p:ph idx="1"/>
          </p:nvPr>
        </p:nvSpPr>
        <p:spPr>
          <a:xfrm>
            <a:off x="599661" y="1825625"/>
            <a:ext cx="35345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6171" y="6351656"/>
            <a:ext cx="1421560" cy="250145"/>
          </a:xfrm>
          <a:prstGeom prst="rect">
            <a:avLst/>
          </a:prstGeom>
        </p:spPr>
      </p:pic>
      <p:sp>
        <p:nvSpPr>
          <p:cNvPr id="14" name="Content Placeholder 2"/>
          <p:cNvSpPr>
            <a:spLocks noGrp="1"/>
          </p:cNvSpPr>
          <p:nvPr>
            <p:ph idx="12"/>
          </p:nvPr>
        </p:nvSpPr>
        <p:spPr>
          <a:xfrm>
            <a:off x="4396408" y="1825625"/>
            <a:ext cx="35345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15" name="Content Placeholder 2"/>
          <p:cNvSpPr>
            <a:spLocks noGrp="1"/>
          </p:cNvSpPr>
          <p:nvPr>
            <p:ph idx="13"/>
          </p:nvPr>
        </p:nvSpPr>
        <p:spPr>
          <a:xfrm>
            <a:off x="8193155" y="1845503"/>
            <a:ext cx="35345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16" name="Espaço Reservado para Texto 14"/>
          <p:cNvSpPr>
            <a:spLocks noGrp="1"/>
          </p:cNvSpPr>
          <p:nvPr>
            <p:ph type="body" sz="quarter" idx="10" hasCustomPrompt="1"/>
          </p:nvPr>
        </p:nvSpPr>
        <p:spPr>
          <a:xfrm>
            <a:off x="600075" y="1212850"/>
            <a:ext cx="11127656" cy="487363"/>
          </a:xfrm>
        </p:spPr>
        <p:txBody>
          <a:bodyPr>
            <a:normAutofit/>
          </a:bodyPr>
          <a:lstStyle>
            <a:lvl1pPr marL="0" indent="0">
              <a:buNone/>
              <a:defRPr sz="1600" baseline="0">
                <a:solidFill>
                  <a:schemeClr val="bg2">
                    <a:lumMod val="50000"/>
                  </a:schemeClr>
                </a:solidFill>
              </a:defRPr>
            </a:lvl1pPr>
            <a:lvl5pPr>
              <a:defRPr/>
            </a:lvl5pPr>
          </a:lstStyle>
          <a:p>
            <a:pPr lvl="0"/>
            <a:r>
              <a:rPr lang="pt-BR"/>
              <a:t>Short </a:t>
            </a:r>
            <a:r>
              <a:rPr lang="pt-BR" err="1"/>
              <a:t>Description</a:t>
            </a:r>
            <a:endParaRPr lang="pt-BR"/>
          </a:p>
        </p:txBody>
      </p:sp>
      <p:sp>
        <p:nvSpPr>
          <p:cNvPr id="4" name="Copyright">
            <a:extLst>
              <a:ext uri="{FF2B5EF4-FFF2-40B4-BE49-F238E27FC236}">
                <a16:creationId xmlns:a16="http://schemas.microsoft.com/office/drawing/2014/main" id="{CC867D80-EFB9-491B-91BD-5B8711469543}"/>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2020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138614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11128070" cy="722313"/>
          </a:xfrm>
          <a:prstGeom prst="rect">
            <a:avLst/>
          </a:prstGeom>
        </p:spPr>
        <p:txBody>
          <a:bodyPr vert="horz" lIns="91440" tIns="45720" rIns="91440" bIns="45720" rtlCol="0" anchor="ctr">
            <a:normAutofit/>
          </a:bodyPr>
          <a:lstStyle>
            <a:lvl1pPr>
              <a:defRPr lang="pt-BR" dirty="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Slide title</a:t>
            </a:r>
            <a:endParaRPr lang="pt-BR"/>
          </a:p>
        </p:txBody>
      </p:sp>
      <p:sp>
        <p:nvSpPr>
          <p:cNvPr id="3" name="Content Placeholder 2"/>
          <p:cNvSpPr>
            <a:spLocks noGrp="1"/>
          </p:cNvSpPr>
          <p:nvPr>
            <p:ph idx="1"/>
          </p:nvPr>
        </p:nvSpPr>
        <p:spPr>
          <a:xfrm>
            <a:off x="599662" y="1825625"/>
            <a:ext cx="2789582"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6171" y="6351656"/>
            <a:ext cx="1421560" cy="250145"/>
          </a:xfrm>
          <a:prstGeom prst="rect">
            <a:avLst/>
          </a:prstGeom>
        </p:spPr>
      </p:pic>
      <p:sp>
        <p:nvSpPr>
          <p:cNvPr id="15" name="Content Placeholder 2"/>
          <p:cNvSpPr>
            <a:spLocks noGrp="1"/>
          </p:cNvSpPr>
          <p:nvPr>
            <p:ph idx="13"/>
          </p:nvPr>
        </p:nvSpPr>
        <p:spPr>
          <a:xfrm>
            <a:off x="8193155" y="1845503"/>
            <a:ext cx="35345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16" name="Espaço Reservado para Texto 14"/>
          <p:cNvSpPr>
            <a:spLocks noGrp="1"/>
          </p:cNvSpPr>
          <p:nvPr>
            <p:ph type="body" sz="quarter" idx="10" hasCustomPrompt="1"/>
          </p:nvPr>
        </p:nvSpPr>
        <p:spPr>
          <a:xfrm>
            <a:off x="600075" y="1212850"/>
            <a:ext cx="11127656" cy="487363"/>
          </a:xfrm>
        </p:spPr>
        <p:txBody>
          <a:bodyPr>
            <a:normAutofit/>
          </a:bodyPr>
          <a:lstStyle>
            <a:lvl1pPr marL="0" indent="0">
              <a:buNone/>
              <a:defRPr sz="1600" baseline="0">
                <a:solidFill>
                  <a:schemeClr val="bg2">
                    <a:lumMod val="50000"/>
                  </a:schemeClr>
                </a:solidFill>
              </a:defRPr>
            </a:lvl1pPr>
            <a:lvl5pPr>
              <a:defRPr/>
            </a:lvl5pPr>
          </a:lstStyle>
          <a:p>
            <a:pPr lvl="0"/>
            <a:r>
              <a:rPr lang="pt-BR"/>
              <a:t>Short </a:t>
            </a:r>
            <a:r>
              <a:rPr lang="pt-BR" err="1"/>
              <a:t>Description</a:t>
            </a:r>
            <a:endParaRPr lang="pt-BR"/>
          </a:p>
        </p:txBody>
      </p:sp>
      <p:sp>
        <p:nvSpPr>
          <p:cNvPr id="4" name="Copyright">
            <a:extLst>
              <a:ext uri="{FF2B5EF4-FFF2-40B4-BE49-F238E27FC236}">
                <a16:creationId xmlns:a16="http://schemas.microsoft.com/office/drawing/2014/main" id="{DFCCA722-7418-4D2B-9B01-2609B2323D0E}"/>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2020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3535184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18244" y="1365074"/>
            <a:ext cx="4701208" cy="2852737"/>
          </a:xfrm>
          <a:prstGeom prst="rect">
            <a:avLst/>
          </a:prstGeom>
        </p:spPr>
        <p:txBody>
          <a:bodyPr anchor="b">
            <a:normAutofit/>
          </a:bodyPr>
          <a:lstStyle>
            <a:lvl1pPr algn="r">
              <a:defRPr sz="4800" baseline="0"/>
            </a:lvl1pPr>
          </a:lstStyle>
          <a:p>
            <a:r>
              <a:rPr lang="en-US"/>
              <a:t>Subject of presentation</a:t>
            </a:r>
            <a:endParaRPr lang="pt-BR"/>
          </a:p>
        </p:txBody>
      </p:sp>
      <p:sp>
        <p:nvSpPr>
          <p:cNvPr id="3" name="Text Placeholder 2"/>
          <p:cNvSpPr>
            <a:spLocks noGrp="1"/>
          </p:cNvSpPr>
          <p:nvPr>
            <p:ph type="body" idx="1" hasCustomPrompt="1"/>
          </p:nvPr>
        </p:nvSpPr>
        <p:spPr>
          <a:xfrm>
            <a:off x="7434470" y="4441274"/>
            <a:ext cx="4084982" cy="1500187"/>
          </a:xfrm>
          <a:prstGeom prst="rect">
            <a:avLst/>
          </a:prstGeom>
        </p:spPr>
        <p:txBody>
          <a:bodyPr>
            <a:normAutofit/>
          </a:bodyPr>
          <a:lstStyle>
            <a:lvl1pPr marL="0" indent="0" algn="r">
              <a:buNone/>
              <a:defRPr sz="18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Short description</a:t>
            </a:r>
          </a:p>
        </p:txBody>
      </p:sp>
      <p:pic>
        <p:nvPicPr>
          <p:cNvPr id="4"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9867" y="1012402"/>
            <a:ext cx="2004212" cy="352672"/>
          </a:xfrm>
          <a:prstGeom prst="rect">
            <a:avLst/>
          </a:prstGeom>
        </p:spPr>
      </p:pic>
    </p:spTree>
    <p:extLst>
      <p:ext uri="{BB962C8B-B14F-4D97-AF65-F5344CB8AC3E}">
        <p14:creationId xmlns:p14="http://schemas.microsoft.com/office/powerpoint/2010/main" val="2271049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03066" y="1122363"/>
            <a:ext cx="5290929" cy="2387600"/>
          </a:xfrm>
          <a:prstGeom prst="rect">
            <a:avLst/>
          </a:prstGeom>
        </p:spPr>
        <p:txBody>
          <a:bodyPr anchor="b">
            <a:normAutofit/>
          </a:bodyPr>
          <a:lstStyle>
            <a:lvl1pPr algn="l">
              <a:defRPr sz="4000" baseline="0"/>
            </a:lvl1pPr>
          </a:lstStyle>
          <a:p>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804" y="2850113"/>
            <a:ext cx="2433885" cy="963413"/>
          </a:xfrm>
          <a:prstGeom prst="rect">
            <a:avLst/>
          </a:prstGeom>
        </p:spPr>
      </p:pic>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4" name="Imagem 13"/>
          <p:cNvPicPr>
            <a:picLocks noChangeAspect="1"/>
          </p:cNvPicPr>
          <p:nvPr userDrawn="1"/>
        </p:nvPicPr>
        <p:blipFill rotWithShape="1">
          <a:blip r:embed="rId3">
            <a:extLst>
              <a:ext uri="{28A0092B-C50C-407E-A947-70E740481C1C}">
                <a14:useLocalDpi xmlns:a14="http://schemas.microsoft.com/office/drawing/2010/main" val="0"/>
              </a:ext>
            </a:extLst>
          </a:blip>
          <a:srcRect l="42952" r="29183"/>
          <a:stretch/>
        </p:blipFill>
        <p:spPr>
          <a:xfrm>
            <a:off x="3011557" y="0"/>
            <a:ext cx="2802835" cy="6858000"/>
          </a:xfrm>
          <a:prstGeom prst="rect">
            <a:avLst/>
          </a:prstGeom>
        </p:spPr>
      </p:pic>
    </p:spTree>
    <p:extLst>
      <p:ext uri="{BB962C8B-B14F-4D97-AF65-F5344CB8AC3E}">
        <p14:creationId xmlns:p14="http://schemas.microsoft.com/office/powerpoint/2010/main" val="807500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3066" y="1122363"/>
            <a:ext cx="5290929" cy="2387600"/>
          </a:xfrm>
          <a:prstGeom prst="rect">
            <a:avLst/>
          </a:prstGeom>
        </p:spPr>
        <p:txBody>
          <a:bodyPr anchor="b">
            <a:normAutofit/>
          </a:bodyPr>
          <a:lstStyle>
            <a:lvl1pPr algn="l">
              <a:defRPr sz="4000"/>
            </a:lvl1pPr>
          </a:lstStyle>
          <a:p>
            <a:r>
              <a:rPr lang="en-US"/>
              <a:t>Title</a:t>
            </a:r>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804" y="2850113"/>
            <a:ext cx="2433885" cy="963413"/>
          </a:xfrm>
          <a:prstGeom prst="rect">
            <a:avLst/>
          </a:prstGeom>
        </p:spPr>
      </p:pic>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4" name="Imagem 13"/>
          <p:cNvPicPr>
            <a:picLocks noChangeAspect="1"/>
          </p:cNvPicPr>
          <p:nvPr userDrawn="1"/>
        </p:nvPicPr>
        <p:blipFill rotWithShape="1">
          <a:blip r:embed="rId3">
            <a:extLst>
              <a:ext uri="{28A0092B-C50C-407E-A947-70E740481C1C}">
                <a14:useLocalDpi xmlns:a14="http://schemas.microsoft.com/office/drawing/2010/main" val="0"/>
              </a:ext>
            </a:extLst>
          </a:blip>
          <a:srcRect l="29754" r="42922"/>
          <a:stretch/>
        </p:blipFill>
        <p:spPr>
          <a:xfrm>
            <a:off x="3001617" y="0"/>
            <a:ext cx="2812774" cy="6862763"/>
          </a:xfrm>
          <a:prstGeom prst="rect">
            <a:avLst/>
          </a:prstGeom>
        </p:spPr>
      </p:pic>
    </p:spTree>
    <p:extLst>
      <p:ext uri="{BB962C8B-B14F-4D97-AF65-F5344CB8AC3E}">
        <p14:creationId xmlns:p14="http://schemas.microsoft.com/office/powerpoint/2010/main" val="2949060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3066" y="1122363"/>
            <a:ext cx="5290929" cy="2387600"/>
          </a:xfrm>
          <a:prstGeom prst="rect">
            <a:avLst/>
          </a:prstGeom>
        </p:spPr>
        <p:txBody>
          <a:bodyPr anchor="b">
            <a:normAutofit/>
          </a:bodyPr>
          <a:lstStyle>
            <a:lvl1pPr algn="l">
              <a:defRPr sz="4000"/>
            </a:lvl1pPr>
          </a:lstStyle>
          <a:p>
            <a:r>
              <a:rPr lang="en-US"/>
              <a:t>Title</a:t>
            </a:r>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804" y="2850113"/>
            <a:ext cx="2433885" cy="963413"/>
          </a:xfrm>
          <a:prstGeom prst="rect">
            <a:avLst/>
          </a:prstGeom>
        </p:spPr>
      </p:pic>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6" name="Imagem 15"/>
          <p:cNvPicPr>
            <a:picLocks noChangeAspect="1"/>
          </p:cNvPicPr>
          <p:nvPr userDrawn="1"/>
        </p:nvPicPr>
        <p:blipFill rotWithShape="1">
          <a:blip r:embed="rId3">
            <a:extLst>
              <a:ext uri="{28A0092B-C50C-407E-A947-70E740481C1C}">
                <a14:useLocalDpi xmlns:a14="http://schemas.microsoft.com/office/drawing/2010/main" val="0"/>
              </a:ext>
            </a:extLst>
          </a:blip>
          <a:srcRect l="47804" r="23737"/>
          <a:stretch/>
        </p:blipFill>
        <p:spPr>
          <a:xfrm>
            <a:off x="2961860" y="0"/>
            <a:ext cx="2862469" cy="6858000"/>
          </a:xfrm>
          <a:prstGeom prst="rect">
            <a:avLst/>
          </a:prstGeom>
        </p:spPr>
      </p:pic>
    </p:spTree>
    <p:extLst>
      <p:ext uri="{BB962C8B-B14F-4D97-AF65-F5344CB8AC3E}">
        <p14:creationId xmlns:p14="http://schemas.microsoft.com/office/powerpoint/2010/main" val="2469701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3066" y="1122363"/>
            <a:ext cx="5290929" cy="2387600"/>
          </a:xfrm>
          <a:prstGeom prst="rect">
            <a:avLst/>
          </a:prstGeom>
        </p:spPr>
        <p:txBody>
          <a:bodyPr anchor="b">
            <a:normAutofit/>
          </a:bodyPr>
          <a:lstStyle>
            <a:lvl1pPr algn="l">
              <a:defRPr sz="4000"/>
            </a:lvl1pPr>
          </a:lstStyle>
          <a:p>
            <a:r>
              <a:rPr lang="en-US"/>
              <a:t>Title</a:t>
            </a:r>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804" y="2850113"/>
            <a:ext cx="2433885" cy="963413"/>
          </a:xfrm>
          <a:prstGeom prst="rect">
            <a:avLst/>
          </a:prstGeom>
        </p:spPr>
      </p:pic>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4" name="Imagem 13"/>
          <p:cNvPicPr>
            <a:picLocks noChangeAspect="1"/>
          </p:cNvPicPr>
          <p:nvPr userDrawn="1"/>
        </p:nvPicPr>
        <p:blipFill rotWithShape="1">
          <a:blip r:embed="rId3">
            <a:extLst>
              <a:ext uri="{28A0092B-C50C-407E-A947-70E740481C1C}">
                <a14:useLocalDpi xmlns:a14="http://schemas.microsoft.com/office/drawing/2010/main" val="0"/>
              </a:ext>
            </a:extLst>
          </a:blip>
          <a:srcRect l="21491" r="57775"/>
          <a:stretch/>
        </p:blipFill>
        <p:spPr>
          <a:xfrm>
            <a:off x="2981740" y="0"/>
            <a:ext cx="2842590" cy="6855308"/>
          </a:xfrm>
          <a:prstGeom prst="rect">
            <a:avLst/>
          </a:prstGeom>
        </p:spPr>
      </p:pic>
    </p:spTree>
    <p:extLst>
      <p:ext uri="{BB962C8B-B14F-4D97-AF65-F5344CB8AC3E}">
        <p14:creationId xmlns:p14="http://schemas.microsoft.com/office/powerpoint/2010/main" val="117202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pt-B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Tree>
    <p:extLst>
      <p:ext uri="{BB962C8B-B14F-4D97-AF65-F5344CB8AC3E}">
        <p14:creationId xmlns:p14="http://schemas.microsoft.com/office/powerpoint/2010/main" val="818042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3066" y="1122363"/>
            <a:ext cx="5290929" cy="2387600"/>
          </a:xfrm>
          <a:prstGeom prst="rect">
            <a:avLst/>
          </a:prstGeom>
        </p:spPr>
        <p:txBody>
          <a:bodyPr anchor="b">
            <a:normAutofit/>
          </a:bodyPr>
          <a:lstStyle>
            <a:lvl1pPr algn="l">
              <a:defRPr sz="4000"/>
            </a:lvl1pPr>
          </a:lstStyle>
          <a:p>
            <a:r>
              <a:rPr lang="en-US"/>
              <a:t>Title</a:t>
            </a:r>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804" y="2850113"/>
            <a:ext cx="2433885" cy="963413"/>
          </a:xfrm>
          <a:prstGeom prst="rect">
            <a:avLst/>
          </a:prstGeom>
        </p:spPr>
      </p:pic>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5" name="Imagem 14"/>
          <p:cNvPicPr>
            <a:picLocks noChangeAspect="1"/>
          </p:cNvPicPr>
          <p:nvPr userDrawn="1"/>
        </p:nvPicPr>
        <p:blipFill rotWithShape="1">
          <a:blip r:embed="rId3">
            <a:extLst>
              <a:ext uri="{28A0092B-C50C-407E-A947-70E740481C1C}">
                <a14:useLocalDpi xmlns:a14="http://schemas.microsoft.com/office/drawing/2010/main" val="0"/>
              </a:ext>
            </a:extLst>
          </a:blip>
          <a:srcRect l="16541" r="55471"/>
          <a:stretch/>
        </p:blipFill>
        <p:spPr>
          <a:xfrm>
            <a:off x="2951922" y="-1"/>
            <a:ext cx="2882348" cy="6862763"/>
          </a:xfrm>
          <a:prstGeom prst="rect">
            <a:avLst/>
          </a:prstGeom>
        </p:spPr>
      </p:pic>
    </p:spTree>
    <p:extLst>
      <p:ext uri="{BB962C8B-B14F-4D97-AF65-F5344CB8AC3E}">
        <p14:creationId xmlns:p14="http://schemas.microsoft.com/office/powerpoint/2010/main" val="4213871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3066" y="1122363"/>
            <a:ext cx="5290929" cy="2387600"/>
          </a:xfrm>
          <a:prstGeom prst="rect">
            <a:avLst/>
          </a:prstGeom>
        </p:spPr>
        <p:txBody>
          <a:bodyPr anchor="b">
            <a:normAutofit/>
          </a:bodyPr>
          <a:lstStyle>
            <a:lvl1pPr algn="l">
              <a:defRPr sz="4000"/>
            </a:lvl1pPr>
          </a:lstStyle>
          <a:p>
            <a:r>
              <a:rPr lang="en-US"/>
              <a:t>Title</a:t>
            </a:r>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804" y="2850113"/>
            <a:ext cx="2433885" cy="963413"/>
          </a:xfrm>
          <a:prstGeom prst="rect">
            <a:avLst/>
          </a:prstGeom>
        </p:spPr>
      </p:pic>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4" name="Imagem 13"/>
          <p:cNvPicPr>
            <a:picLocks noChangeAspect="1"/>
          </p:cNvPicPr>
          <p:nvPr userDrawn="1"/>
        </p:nvPicPr>
        <p:blipFill rotWithShape="1">
          <a:blip r:embed="rId3">
            <a:extLst>
              <a:ext uri="{28A0092B-C50C-407E-A947-70E740481C1C}">
                <a14:useLocalDpi xmlns:a14="http://schemas.microsoft.com/office/drawing/2010/main" val="0"/>
              </a:ext>
            </a:extLst>
          </a:blip>
          <a:srcRect l="28405" r="43555"/>
          <a:stretch/>
        </p:blipFill>
        <p:spPr>
          <a:xfrm>
            <a:off x="2951922" y="0"/>
            <a:ext cx="2882347" cy="6858000"/>
          </a:xfrm>
          <a:prstGeom prst="rect">
            <a:avLst/>
          </a:prstGeom>
        </p:spPr>
      </p:pic>
    </p:spTree>
    <p:extLst>
      <p:ext uri="{BB962C8B-B14F-4D97-AF65-F5344CB8AC3E}">
        <p14:creationId xmlns:p14="http://schemas.microsoft.com/office/powerpoint/2010/main" val="3494524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3066" y="1122363"/>
            <a:ext cx="5290929" cy="2387600"/>
          </a:xfrm>
          <a:prstGeom prst="rect">
            <a:avLst/>
          </a:prstGeom>
        </p:spPr>
        <p:txBody>
          <a:bodyPr anchor="b">
            <a:normAutofit/>
          </a:bodyPr>
          <a:lstStyle>
            <a:lvl1pPr algn="l">
              <a:defRPr sz="4000"/>
            </a:lvl1pPr>
          </a:lstStyle>
          <a:p>
            <a:r>
              <a:rPr lang="en-US"/>
              <a:t>Title</a:t>
            </a:r>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804" y="2850113"/>
            <a:ext cx="2433885" cy="963413"/>
          </a:xfrm>
          <a:prstGeom prst="rect">
            <a:avLst/>
          </a:prstGeom>
        </p:spPr>
      </p:pic>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5" name="Imagem 14"/>
          <p:cNvPicPr>
            <a:picLocks noChangeAspect="1"/>
          </p:cNvPicPr>
          <p:nvPr userDrawn="1"/>
        </p:nvPicPr>
        <p:blipFill rotWithShape="1">
          <a:blip r:embed="rId3">
            <a:extLst>
              <a:ext uri="{28A0092B-C50C-407E-A947-70E740481C1C}">
                <a14:useLocalDpi xmlns:a14="http://schemas.microsoft.com/office/drawing/2010/main" val="0"/>
              </a:ext>
            </a:extLst>
          </a:blip>
          <a:srcRect l="33514" r="44169"/>
          <a:stretch/>
        </p:blipFill>
        <p:spPr>
          <a:xfrm>
            <a:off x="3011557" y="0"/>
            <a:ext cx="2792895" cy="6858000"/>
          </a:xfrm>
          <a:prstGeom prst="rect">
            <a:avLst/>
          </a:prstGeom>
        </p:spPr>
      </p:pic>
    </p:spTree>
    <p:extLst>
      <p:ext uri="{BB962C8B-B14F-4D97-AF65-F5344CB8AC3E}">
        <p14:creationId xmlns:p14="http://schemas.microsoft.com/office/powerpoint/2010/main" val="233512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Retângulo 3"/>
          <p:cNvSpPr/>
          <p:nvPr userDrawn="1"/>
        </p:nvSpPr>
        <p:spPr>
          <a:xfrm>
            <a:off x="0" y="0"/>
            <a:ext cx="1208267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22795" y="2078932"/>
            <a:ext cx="2668057" cy="1056106"/>
          </a:xfrm>
          <a:prstGeom prst="rect">
            <a:avLst/>
          </a:prstGeom>
        </p:spPr>
      </p:pic>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sp>
        <p:nvSpPr>
          <p:cNvPr id="14" name="Title 1"/>
          <p:cNvSpPr>
            <a:spLocks noGrp="1"/>
          </p:cNvSpPr>
          <p:nvPr>
            <p:ph type="ctrTitle" hasCustomPrompt="1"/>
          </p:nvPr>
        </p:nvSpPr>
        <p:spPr>
          <a:xfrm>
            <a:off x="1363318" y="2203725"/>
            <a:ext cx="5290929" cy="806520"/>
          </a:xfrm>
          <a:prstGeom prst="rect">
            <a:avLst/>
          </a:prstGeom>
        </p:spPr>
        <p:txBody>
          <a:bodyPr anchor="b">
            <a:normAutofit/>
          </a:bodyPr>
          <a:lstStyle>
            <a:lvl1pPr algn="l">
              <a:defRPr sz="4000" baseline="0">
                <a:solidFill>
                  <a:schemeClr val="bg1"/>
                </a:solidFill>
              </a:defRPr>
            </a:lvl1pPr>
          </a:lstStyle>
          <a:p>
            <a:r>
              <a:rPr lang="en-US"/>
              <a:t>Thank you!</a:t>
            </a:r>
            <a:endParaRPr lang="pt-BR"/>
          </a:p>
        </p:txBody>
      </p:sp>
      <p:sp>
        <p:nvSpPr>
          <p:cNvPr id="17" name="Subtitle 2"/>
          <p:cNvSpPr>
            <a:spLocks noGrp="1"/>
          </p:cNvSpPr>
          <p:nvPr>
            <p:ph type="subTitle" idx="1" hasCustomPrompt="1"/>
          </p:nvPr>
        </p:nvSpPr>
        <p:spPr>
          <a:xfrm>
            <a:off x="1363318" y="3602038"/>
            <a:ext cx="5290930" cy="2450892"/>
          </a:xfrm>
          <a:prstGeom prst="rect">
            <a:avLst/>
          </a:prstGeo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Origen Technologies, Inc.</a:t>
            </a:r>
            <a:br>
              <a:rPr lang="en-US"/>
            </a:br>
            <a:r>
              <a:rPr lang="en-US"/>
              <a:t>1704 1/2 South Congress Ave</a:t>
            </a:r>
            <a:br>
              <a:rPr lang="en-US"/>
            </a:br>
            <a:r>
              <a:rPr lang="en-US"/>
              <a:t>Austin, TX   78704</a:t>
            </a:r>
          </a:p>
          <a:p>
            <a:endParaRPr lang="en-US"/>
          </a:p>
          <a:p>
            <a:r>
              <a:rPr lang="en-US"/>
              <a:t>1-855-ORIGENT (1-855-674-4368)</a:t>
            </a:r>
            <a:br>
              <a:rPr lang="en-US"/>
            </a:br>
            <a:r>
              <a:rPr lang="en-US"/>
              <a:t>info@origentech.com</a:t>
            </a:r>
            <a:endParaRPr lang="pt-BR"/>
          </a:p>
        </p:txBody>
      </p:sp>
    </p:spTree>
    <p:extLst>
      <p:ext uri="{BB962C8B-B14F-4D97-AF65-F5344CB8AC3E}">
        <p14:creationId xmlns:p14="http://schemas.microsoft.com/office/powerpoint/2010/main" val="3321305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Retângulo 3"/>
          <p:cNvSpPr/>
          <p:nvPr userDrawn="1"/>
        </p:nvSpPr>
        <p:spPr>
          <a:xfrm>
            <a:off x="0" y="0"/>
            <a:ext cx="12082670"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22795" y="2078932"/>
            <a:ext cx="2668057" cy="1056106"/>
          </a:xfrm>
          <a:prstGeom prst="rect">
            <a:avLst/>
          </a:prstGeom>
        </p:spPr>
      </p:pic>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sp>
        <p:nvSpPr>
          <p:cNvPr id="14" name="Title 1"/>
          <p:cNvSpPr>
            <a:spLocks noGrp="1"/>
          </p:cNvSpPr>
          <p:nvPr>
            <p:ph type="ctrTitle" hasCustomPrompt="1"/>
          </p:nvPr>
        </p:nvSpPr>
        <p:spPr>
          <a:xfrm>
            <a:off x="1363318" y="2203725"/>
            <a:ext cx="5290929" cy="806520"/>
          </a:xfrm>
          <a:prstGeom prst="rect">
            <a:avLst/>
          </a:prstGeom>
        </p:spPr>
        <p:txBody>
          <a:bodyPr anchor="b">
            <a:normAutofit/>
          </a:bodyPr>
          <a:lstStyle>
            <a:lvl1pPr algn="l">
              <a:defRPr sz="4000" baseline="0">
                <a:solidFill>
                  <a:schemeClr val="bg1"/>
                </a:solidFill>
              </a:defRPr>
            </a:lvl1pPr>
          </a:lstStyle>
          <a:p>
            <a:r>
              <a:rPr lang="en-US"/>
              <a:t>Obrigado!</a:t>
            </a:r>
            <a:endParaRPr lang="pt-BR"/>
          </a:p>
        </p:txBody>
      </p:sp>
      <p:sp>
        <p:nvSpPr>
          <p:cNvPr id="17" name="Subtitle 2"/>
          <p:cNvSpPr>
            <a:spLocks noGrp="1"/>
          </p:cNvSpPr>
          <p:nvPr>
            <p:ph type="subTitle" idx="1" hasCustomPrompt="1"/>
          </p:nvPr>
        </p:nvSpPr>
        <p:spPr>
          <a:xfrm>
            <a:off x="1363318" y="3602038"/>
            <a:ext cx="5290930" cy="2450892"/>
          </a:xfrm>
          <a:prstGeom prst="rect">
            <a:avLst/>
          </a:prstGeom>
        </p:spPr>
        <p:txBody>
          <a:bodyPr>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Rua Eugênio de Medeiros 242 - 3°. Andar</a:t>
            </a:r>
            <a:br>
              <a:rPr lang="pt-BR"/>
            </a:br>
            <a:r>
              <a:rPr lang="pt-BR"/>
              <a:t>Pinheiros – São Paulo – SP</a:t>
            </a:r>
            <a:br>
              <a:rPr lang="pt-BR"/>
            </a:br>
            <a:r>
              <a:rPr lang="pt-BR" err="1"/>
              <a:t>Cep</a:t>
            </a:r>
            <a:r>
              <a:rPr lang="pt-BR"/>
              <a:t> 05425-000</a:t>
            </a:r>
            <a:br>
              <a:rPr lang="pt-BR"/>
            </a:br>
            <a:endParaRPr lang="en-US"/>
          </a:p>
          <a:p>
            <a:r>
              <a:rPr lang="en-US"/>
              <a:t>11 99173-8456</a:t>
            </a:r>
            <a:br>
              <a:rPr lang="en-US"/>
            </a:br>
            <a:r>
              <a:rPr lang="en-US"/>
              <a:t>info@origentech.com</a:t>
            </a:r>
            <a:endParaRPr lang="pt-BR"/>
          </a:p>
        </p:txBody>
      </p:sp>
    </p:spTree>
    <p:extLst>
      <p:ext uri="{BB962C8B-B14F-4D97-AF65-F5344CB8AC3E}">
        <p14:creationId xmlns:p14="http://schemas.microsoft.com/office/powerpoint/2010/main" val="1407221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67872"/>
            <a:ext cx="11287096" cy="722313"/>
          </a:xfrm>
          <a:prstGeom prst="rect">
            <a:avLst/>
          </a:prstGeom>
        </p:spPr>
        <p:txBody>
          <a:bodyPr/>
          <a:lstStyle>
            <a:lvl1pPr>
              <a:defRPr baseline="0"/>
            </a:lvl1pPr>
          </a:lstStyle>
          <a:p>
            <a:r>
              <a:rPr lang="en-US"/>
              <a:t>Slide title</a:t>
            </a:r>
            <a:endParaRPr lang="pt-BR"/>
          </a:p>
        </p:txBody>
      </p:sp>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6171" y="6351656"/>
            <a:ext cx="1421560" cy="250145"/>
          </a:xfrm>
          <a:prstGeom prst="rect">
            <a:avLst/>
          </a:prstGeom>
        </p:spPr>
      </p:pic>
      <p:sp>
        <p:nvSpPr>
          <p:cNvPr id="3" name="Copyright">
            <a:extLst>
              <a:ext uri="{FF2B5EF4-FFF2-40B4-BE49-F238E27FC236}">
                <a16:creationId xmlns:a16="http://schemas.microsoft.com/office/drawing/2014/main" id="{DE90660A-8366-484A-8AD6-4B2D47750AD7}"/>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2021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433840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6817" y="3329610"/>
            <a:ext cx="2102496" cy="369966"/>
          </a:xfrm>
          <a:prstGeom prst="rect">
            <a:avLst/>
          </a:prstGeom>
        </p:spPr>
      </p:pic>
      <p:sp>
        <p:nvSpPr>
          <p:cNvPr id="2" name="Copyright">
            <a:extLst>
              <a:ext uri="{FF2B5EF4-FFF2-40B4-BE49-F238E27FC236}">
                <a16:creationId xmlns:a16="http://schemas.microsoft.com/office/drawing/2014/main" id="{3810C041-3C27-496C-ADFA-376E6D2A3095}"/>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2020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1161719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8743122" cy="722313"/>
          </a:xfrm>
          <a:prstGeom prst="rect">
            <a:avLst/>
          </a:prstGeom>
        </p:spPr>
        <p:txBody>
          <a:bodyPr/>
          <a:lstStyle>
            <a:lvl1pPr>
              <a:defRPr baseline="0"/>
            </a:lvl1pPr>
          </a:lstStyle>
          <a:p>
            <a:r>
              <a:rPr lang="en-US"/>
              <a:t>Slide title</a:t>
            </a:r>
            <a:endParaRPr lang="pt-BR"/>
          </a:p>
        </p:txBody>
      </p:sp>
      <p:sp>
        <p:nvSpPr>
          <p:cNvPr id="3" name="Content Placeholder 2"/>
          <p:cNvSpPr>
            <a:spLocks noGrp="1"/>
          </p:cNvSpPr>
          <p:nvPr>
            <p:ph idx="1"/>
          </p:nvPr>
        </p:nvSpPr>
        <p:spPr>
          <a:xfrm>
            <a:off x="599661" y="1825625"/>
            <a:ext cx="11128070" cy="458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9231" y="563645"/>
            <a:ext cx="1848500" cy="325272"/>
          </a:xfrm>
          <a:prstGeom prst="rect">
            <a:avLst/>
          </a:prstGeom>
        </p:spPr>
      </p:pic>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sp>
        <p:nvSpPr>
          <p:cNvPr id="15" name="Espaço Reservado para Texto 14"/>
          <p:cNvSpPr>
            <a:spLocks noGrp="1"/>
          </p:cNvSpPr>
          <p:nvPr>
            <p:ph type="body" sz="quarter" idx="10" hasCustomPrompt="1"/>
          </p:nvPr>
        </p:nvSpPr>
        <p:spPr>
          <a:xfrm>
            <a:off x="600075" y="1212850"/>
            <a:ext cx="11127656" cy="487363"/>
          </a:xfrm>
        </p:spPr>
        <p:txBody>
          <a:bodyPr>
            <a:normAutofit/>
          </a:bodyPr>
          <a:lstStyle>
            <a:lvl1pPr marL="0" indent="0">
              <a:buNone/>
              <a:defRPr sz="1600" baseline="0">
                <a:solidFill>
                  <a:schemeClr val="bg2">
                    <a:lumMod val="50000"/>
                  </a:schemeClr>
                </a:solidFill>
              </a:defRPr>
            </a:lvl1pPr>
            <a:lvl5pPr>
              <a:defRPr/>
            </a:lvl5pPr>
          </a:lstStyle>
          <a:p>
            <a:pPr lvl="0"/>
            <a:r>
              <a:rPr lang="pt-BR"/>
              <a:t>Short </a:t>
            </a:r>
            <a:r>
              <a:rPr lang="pt-BR" err="1"/>
              <a:t>Description</a:t>
            </a:r>
            <a:endParaRPr lang="pt-BR"/>
          </a:p>
        </p:txBody>
      </p:sp>
      <p:sp>
        <p:nvSpPr>
          <p:cNvPr id="5" name="Copyright">
            <a:extLst>
              <a:ext uri="{FF2B5EF4-FFF2-40B4-BE49-F238E27FC236}">
                <a16:creationId xmlns:a16="http://schemas.microsoft.com/office/drawing/2014/main" id="{AE7A28E7-0B52-4767-8EC6-95710BB818CF}"/>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2020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261367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11128070" cy="722313"/>
          </a:xfrm>
          <a:prstGeom prst="rect">
            <a:avLst/>
          </a:prstGeom>
        </p:spPr>
        <p:txBody>
          <a:bodyPr/>
          <a:lstStyle>
            <a:lvl1pPr>
              <a:defRPr/>
            </a:lvl1pPr>
          </a:lstStyle>
          <a:p>
            <a:r>
              <a:rPr lang="en-US"/>
              <a:t>Slide title</a:t>
            </a:r>
            <a:endParaRPr lang="pt-BR"/>
          </a:p>
        </p:txBody>
      </p:sp>
      <p:sp>
        <p:nvSpPr>
          <p:cNvPr id="3" name="Content Placeholder 2"/>
          <p:cNvSpPr>
            <a:spLocks noGrp="1"/>
          </p:cNvSpPr>
          <p:nvPr>
            <p:ph idx="1"/>
          </p:nvPr>
        </p:nvSpPr>
        <p:spPr>
          <a:xfrm>
            <a:off x="599661" y="1825625"/>
            <a:ext cx="1112807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6171" y="6351656"/>
            <a:ext cx="1421560" cy="250145"/>
          </a:xfrm>
          <a:prstGeom prst="rect">
            <a:avLst/>
          </a:prstGeom>
        </p:spPr>
      </p:pic>
      <p:sp>
        <p:nvSpPr>
          <p:cNvPr id="12" name="Espaço Reservado para Texto 14"/>
          <p:cNvSpPr>
            <a:spLocks noGrp="1"/>
          </p:cNvSpPr>
          <p:nvPr>
            <p:ph type="body" sz="quarter" idx="10" hasCustomPrompt="1"/>
          </p:nvPr>
        </p:nvSpPr>
        <p:spPr>
          <a:xfrm>
            <a:off x="600075" y="1212850"/>
            <a:ext cx="11127656" cy="487363"/>
          </a:xfrm>
        </p:spPr>
        <p:txBody>
          <a:bodyPr>
            <a:normAutofit/>
          </a:bodyPr>
          <a:lstStyle>
            <a:lvl1pPr marL="0" indent="0">
              <a:buNone/>
              <a:defRPr sz="1600" baseline="0">
                <a:solidFill>
                  <a:schemeClr val="bg2">
                    <a:lumMod val="50000"/>
                  </a:schemeClr>
                </a:solidFill>
              </a:defRPr>
            </a:lvl1pPr>
            <a:lvl5pPr>
              <a:defRPr/>
            </a:lvl5pPr>
          </a:lstStyle>
          <a:p>
            <a:pPr lvl="0"/>
            <a:r>
              <a:rPr lang="pt-BR"/>
              <a:t>Short </a:t>
            </a:r>
            <a:r>
              <a:rPr lang="pt-BR" err="1"/>
              <a:t>Description</a:t>
            </a:r>
            <a:endParaRPr lang="pt-BR"/>
          </a:p>
        </p:txBody>
      </p:sp>
      <p:sp>
        <p:nvSpPr>
          <p:cNvPr id="4" name="Copyright">
            <a:extLst>
              <a:ext uri="{FF2B5EF4-FFF2-40B4-BE49-F238E27FC236}">
                <a16:creationId xmlns:a16="http://schemas.microsoft.com/office/drawing/2014/main" id="{0317ECB3-069C-46A8-B599-9A1DDB842FEB}"/>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2020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3804343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11128070" cy="722313"/>
          </a:xfrm>
          <a:prstGeom prst="rect">
            <a:avLst/>
          </a:prstGeom>
        </p:spPr>
        <p:txBody>
          <a:bodyPr/>
          <a:lstStyle>
            <a:lvl1pPr>
              <a:defRPr/>
            </a:lvl1pPr>
          </a:lstStyle>
          <a:p>
            <a:r>
              <a:rPr lang="en-US"/>
              <a:t>Slide title</a:t>
            </a:r>
            <a:endParaRPr lang="pt-BR"/>
          </a:p>
        </p:txBody>
      </p:sp>
      <p:sp>
        <p:nvSpPr>
          <p:cNvPr id="3" name="Content Placeholder 2"/>
          <p:cNvSpPr>
            <a:spLocks noGrp="1"/>
          </p:cNvSpPr>
          <p:nvPr>
            <p:ph idx="1"/>
          </p:nvPr>
        </p:nvSpPr>
        <p:spPr>
          <a:xfrm>
            <a:off x="599660" y="1825625"/>
            <a:ext cx="529424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6171" y="6351656"/>
            <a:ext cx="1421560" cy="250145"/>
          </a:xfrm>
          <a:prstGeom prst="rect">
            <a:avLst/>
          </a:prstGeom>
        </p:spPr>
      </p:pic>
      <p:sp>
        <p:nvSpPr>
          <p:cNvPr id="13" name="Content Placeholder 2"/>
          <p:cNvSpPr>
            <a:spLocks noGrp="1"/>
          </p:cNvSpPr>
          <p:nvPr>
            <p:ph idx="10"/>
          </p:nvPr>
        </p:nvSpPr>
        <p:spPr>
          <a:xfrm>
            <a:off x="6433488" y="1825625"/>
            <a:ext cx="529424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14" name="Espaço Reservado para Texto 14"/>
          <p:cNvSpPr>
            <a:spLocks noGrp="1"/>
          </p:cNvSpPr>
          <p:nvPr>
            <p:ph type="body" sz="quarter" idx="11" hasCustomPrompt="1"/>
          </p:nvPr>
        </p:nvSpPr>
        <p:spPr>
          <a:xfrm>
            <a:off x="600075" y="1212850"/>
            <a:ext cx="11127656" cy="487363"/>
          </a:xfrm>
        </p:spPr>
        <p:txBody>
          <a:bodyPr>
            <a:normAutofit/>
          </a:bodyPr>
          <a:lstStyle>
            <a:lvl1pPr marL="0" indent="0">
              <a:buNone/>
              <a:defRPr sz="1600" baseline="0">
                <a:solidFill>
                  <a:schemeClr val="bg2">
                    <a:lumMod val="50000"/>
                  </a:schemeClr>
                </a:solidFill>
              </a:defRPr>
            </a:lvl1pPr>
            <a:lvl5pPr>
              <a:defRPr/>
            </a:lvl5pPr>
          </a:lstStyle>
          <a:p>
            <a:pPr lvl="0"/>
            <a:r>
              <a:rPr lang="pt-BR"/>
              <a:t>Short </a:t>
            </a:r>
            <a:r>
              <a:rPr lang="pt-BR" err="1"/>
              <a:t>Description</a:t>
            </a:r>
            <a:endParaRPr lang="pt-BR"/>
          </a:p>
        </p:txBody>
      </p:sp>
      <p:sp>
        <p:nvSpPr>
          <p:cNvPr id="4" name="Copyright">
            <a:extLst>
              <a:ext uri="{FF2B5EF4-FFF2-40B4-BE49-F238E27FC236}">
                <a16:creationId xmlns:a16="http://schemas.microsoft.com/office/drawing/2014/main" id="{62766426-CE38-4FDC-9A82-742EFD3D96E8}"/>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2020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119402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11128070" cy="722313"/>
          </a:xfrm>
          <a:prstGeom prst="rect">
            <a:avLst/>
          </a:prstGeom>
        </p:spPr>
        <p:txBody>
          <a:bodyPr/>
          <a:lstStyle>
            <a:lvl1pPr>
              <a:defRPr/>
            </a:lvl1pPr>
          </a:lstStyle>
          <a:p>
            <a:r>
              <a:rPr lang="en-US"/>
              <a:t>Slide title</a:t>
            </a:r>
            <a:endParaRPr lang="pt-BR"/>
          </a:p>
        </p:txBody>
      </p:sp>
      <p:sp>
        <p:nvSpPr>
          <p:cNvPr id="3" name="Content Placeholder 2"/>
          <p:cNvSpPr>
            <a:spLocks noGrp="1"/>
          </p:cNvSpPr>
          <p:nvPr>
            <p:ph idx="1"/>
          </p:nvPr>
        </p:nvSpPr>
        <p:spPr>
          <a:xfrm>
            <a:off x="599661" y="1825625"/>
            <a:ext cx="1112807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sp>
        <p:nvSpPr>
          <p:cNvPr id="12" name="Espaço Reservado para Texto 14"/>
          <p:cNvSpPr>
            <a:spLocks noGrp="1"/>
          </p:cNvSpPr>
          <p:nvPr>
            <p:ph type="body" sz="quarter" idx="10" hasCustomPrompt="1"/>
          </p:nvPr>
        </p:nvSpPr>
        <p:spPr>
          <a:xfrm>
            <a:off x="600075" y="1212850"/>
            <a:ext cx="11127656" cy="487363"/>
          </a:xfrm>
        </p:spPr>
        <p:txBody>
          <a:bodyPr>
            <a:normAutofit/>
          </a:bodyPr>
          <a:lstStyle>
            <a:lvl1pPr marL="0" indent="0">
              <a:buNone/>
              <a:defRPr sz="1600" baseline="0">
                <a:solidFill>
                  <a:schemeClr val="bg2">
                    <a:lumMod val="50000"/>
                  </a:schemeClr>
                </a:solidFill>
              </a:defRPr>
            </a:lvl1pPr>
            <a:lvl5pPr>
              <a:defRPr/>
            </a:lvl5pPr>
          </a:lstStyle>
          <a:p>
            <a:pPr lvl="0"/>
            <a:r>
              <a:rPr lang="pt-BR"/>
              <a:t>Short </a:t>
            </a:r>
            <a:r>
              <a:rPr lang="pt-BR" err="1"/>
              <a:t>Description</a:t>
            </a:r>
            <a:endParaRPr lang="pt-BR"/>
          </a:p>
        </p:txBody>
      </p:sp>
      <p:pic>
        <p:nvPicPr>
          <p:cNvPr id="8" name="Imagen 7" descr="Texto&#10;&#10;Descripción generada automáticamente">
            <a:extLst>
              <a:ext uri="{FF2B5EF4-FFF2-40B4-BE49-F238E27FC236}">
                <a16:creationId xmlns:a16="http://schemas.microsoft.com/office/drawing/2014/main" id="{2947275B-3088-7AC6-5140-76DA984D66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24" r="6560"/>
          <a:stretch/>
        </p:blipFill>
        <p:spPr>
          <a:xfrm>
            <a:off x="9815804" y="6102227"/>
            <a:ext cx="2376195" cy="756408"/>
          </a:xfrm>
          <a:prstGeom prst="rect">
            <a:avLst/>
          </a:prstGeom>
        </p:spPr>
      </p:pic>
    </p:spTree>
    <p:extLst>
      <p:ext uri="{BB962C8B-B14F-4D97-AF65-F5344CB8AC3E}">
        <p14:creationId xmlns:p14="http://schemas.microsoft.com/office/powerpoint/2010/main" val="1554424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11128070" cy="722313"/>
          </a:xfrm>
          <a:prstGeom prst="rect">
            <a:avLst/>
          </a:prstGeom>
        </p:spPr>
        <p:txBody>
          <a:bodyPr/>
          <a:lstStyle>
            <a:lvl1pPr>
              <a:defRPr/>
            </a:lvl1pPr>
          </a:lstStyle>
          <a:p>
            <a:r>
              <a:rPr lang="en-US"/>
              <a:t>Slide title</a:t>
            </a:r>
            <a:endParaRPr lang="pt-BR"/>
          </a:p>
        </p:txBody>
      </p:sp>
      <p:sp>
        <p:nvSpPr>
          <p:cNvPr id="3" name="Content Placeholder 2"/>
          <p:cNvSpPr>
            <a:spLocks noGrp="1"/>
          </p:cNvSpPr>
          <p:nvPr>
            <p:ph idx="1"/>
          </p:nvPr>
        </p:nvSpPr>
        <p:spPr>
          <a:xfrm>
            <a:off x="599661" y="1825625"/>
            <a:ext cx="35345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6171" y="6351656"/>
            <a:ext cx="1421560" cy="250145"/>
          </a:xfrm>
          <a:prstGeom prst="rect">
            <a:avLst/>
          </a:prstGeom>
        </p:spPr>
      </p:pic>
      <p:sp>
        <p:nvSpPr>
          <p:cNvPr id="14" name="Content Placeholder 2"/>
          <p:cNvSpPr>
            <a:spLocks noGrp="1"/>
          </p:cNvSpPr>
          <p:nvPr>
            <p:ph idx="12"/>
          </p:nvPr>
        </p:nvSpPr>
        <p:spPr>
          <a:xfrm>
            <a:off x="4396408" y="1825625"/>
            <a:ext cx="35345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15" name="Content Placeholder 2"/>
          <p:cNvSpPr>
            <a:spLocks noGrp="1"/>
          </p:cNvSpPr>
          <p:nvPr>
            <p:ph idx="13"/>
          </p:nvPr>
        </p:nvSpPr>
        <p:spPr>
          <a:xfrm>
            <a:off x="8193155" y="1845503"/>
            <a:ext cx="35345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16" name="Espaço Reservado para Texto 14"/>
          <p:cNvSpPr>
            <a:spLocks noGrp="1"/>
          </p:cNvSpPr>
          <p:nvPr>
            <p:ph type="body" sz="quarter" idx="10" hasCustomPrompt="1"/>
          </p:nvPr>
        </p:nvSpPr>
        <p:spPr>
          <a:xfrm>
            <a:off x="600075" y="1212850"/>
            <a:ext cx="11127656" cy="487363"/>
          </a:xfrm>
        </p:spPr>
        <p:txBody>
          <a:bodyPr>
            <a:normAutofit/>
          </a:bodyPr>
          <a:lstStyle>
            <a:lvl1pPr marL="0" indent="0">
              <a:buNone/>
              <a:defRPr sz="1600" baseline="0">
                <a:solidFill>
                  <a:schemeClr val="bg2">
                    <a:lumMod val="50000"/>
                  </a:schemeClr>
                </a:solidFill>
              </a:defRPr>
            </a:lvl1pPr>
            <a:lvl5pPr>
              <a:defRPr/>
            </a:lvl5pPr>
          </a:lstStyle>
          <a:p>
            <a:pPr lvl="0"/>
            <a:r>
              <a:rPr lang="pt-BR"/>
              <a:t>Short </a:t>
            </a:r>
            <a:r>
              <a:rPr lang="pt-BR" err="1"/>
              <a:t>Description</a:t>
            </a:r>
            <a:endParaRPr lang="pt-BR"/>
          </a:p>
        </p:txBody>
      </p:sp>
      <p:sp>
        <p:nvSpPr>
          <p:cNvPr id="4" name="Copyright">
            <a:extLst>
              <a:ext uri="{FF2B5EF4-FFF2-40B4-BE49-F238E27FC236}">
                <a16:creationId xmlns:a16="http://schemas.microsoft.com/office/drawing/2014/main" id="{CC867D80-EFB9-491B-91BD-5B8711469543}"/>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2020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4250806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11128070" cy="722313"/>
          </a:xfrm>
          <a:prstGeom prst="rect">
            <a:avLst/>
          </a:prstGeom>
        </p:spPr>
        <p:txBody>
          <a:bodyPr/>
          <a:lstStyle>
            <a:lvl1pPr>
              <a:defRPr/>
            </a:lvl1pPr>
          </a:lstStyle>
          <a:p>
            <a:r>
              <a:rPr lang="en-US"/>
              <a:t>Slide title</a:t>
            </a:r>
            <a:endParaRPr lang="pt-BR"/>
          </a:p>
        </p:txBody>
      </p:sp>
      <p:sp>
        <p:nvSpPr>
          <p:cNvPr id="3" name="Content Placeholder 2"/>
          <p:cNvSpPr>
            <a:spLocks noGrp="1"/>
          </p:cNvSpPr>
          <p:nvPr>
            <p:ph idx="1"/>
          </p:nvPr>
        </p:nvSpPr>
        <p:spPr>
          <a:xfrm>
            <a:off x="599662" y="1825625"/>
            <a:ext cx="2789582"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6171" y="6351656"/>
            <a:ext cx="1421560" cy="250145"/>
          </a:xfrm>
          <a:prstGeom prst="rect">
            <a:avLst/>
          </a:prstGeom>
        </p:spPr>
      </p:pic>
      <p:sp>
        <p:nvSpPr>
          <p:cNvPr id="15" name="Content Placeholder 2"/>
          <p:cNvSpPr>
            <a:spLocks noGrp="1"/>
          </p:cNvSpPr>
          <p:nvPr>
            <p:ph idx="13"/>
          </p:nvPr>
        </p:nvSpPr>
        <p:spPr>
          <a:xfrm>
            <a:off x="8193155" y="1845503"/>
            <a:ext cx="35345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16" name="Espaço Reservado para Texto 14"/>
          <p:cNvSpPr>
            <a:spLocks noGrp="1"/>
          </p:cNvSpPr>
          <p:nvPr>
            <p:ph type="body" sz="quarter" idx="10" hasCustomPrompt="1"/>
          </p:nvPr>
        </p:nvSpPr>
        <p:spPr>
          <a:xfrm>
            <a:off x="600075" y="1212850"/>
            <a:ext cx="11127656" cy="487363"/>
          </a:xfrm>
        </p:spPr>
        <p:txBody>
          <a:bodyPr>
            <a:normAutofit/>
          </a:bodyPr>
          <a:lstStyle>
            <a:lvl1pPr marL="0" indent="0">
              <a:buNone/>
              <a:defRPr sz="1600" baseline="0">
                <a:solidFill>
                  <a:schemeClr val="bg2">
                    <a:lumMod val="50000"/>
                  </a:schemeClr>
                </a:solidFill>
              </a:defRPr>
            </a:lvl1pPr>
            <a:lvl5pPr>
              <a:defRPr/>
            </a:lvl5pPr>
          </a:lstStyle>
          <a:p>
            <a:pPr lvl="0"/>
            <a:r>
              <a:rPr lang="pt-BR"/>
              <a:t>Short </a:t>
            </a:r>
            <a:r>
              <a:rPr lang="pt-BR" err="1"/>
              <a:t>Description</a:t>
            </a:r>
            <a:endParaRPr lang="pt-BR"/>
          </a:p>
        </p:txBody>
      </p:sp>
      <p:sp>
        <p:nvSpPr>
          <p:cNvPr id="4" name="Copyright">
            <a:extLst>
              <a:ext uri="{FF2B5EF4-FFF2-40B4-BE49-F238E27FC236}">
                <a16:creationId xmlns:a16="http://schemas.microsoft.com/office/drawing/2014/main" id="{DFCCA722-7418-4D2B-9B01-2609B2323D0E}"/>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2020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296753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ext Bo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6952F8-62AC-4D07-A72D-5ECEB54EAB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5" y="0"/>
            <a:ext cx="12190815" cy="6858000"/>
          </a:xfrm>
          <a:prstGeom prst="rect">
            <a:avLst/>
          </a:prstGeom>
        </p:spPr>
      </p:pic>
      <p:sp>
        <p:nvSpPr>
          <p:cNvPr id="17" name="Arrow: Up 16">
            <a:extLst>
              <a:ext uri="{FF2B5EF4-FFF2-40B4-BE49-F238E27FC236}">
                <a16:creationId xmlns:a16="http://schemas.microsoft.com/office/drawing/2014/main" id="{0C06DEFF-BC93-4C1F-BBCA-5544BDD63615}"/>
              </a:ext>
            </a:extLst>
          </p:cNvPr>
          <p:cNvSpPr/>
          <p:nvPr userDrawn="1"/>
        </p:nvSpPr>
        <p:spPr>
          <a:xfrm rot="10800000" flipH="1">
            <a:off x="4451016" y="3250914"/>
            <a:ext cx="171996" cy="178086"/>
          </a:xfrm>
          <a:prstGeom prst="up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Open Sans" panose="020B0606030504020204" pitchFamily="34" charset="0"/>
              <a:ea typeface="+mn-ea"/>
              <a:cs typeface="+mn-cs"/>
            </a:endParaRPr>
          </a:p>
        </p:txBody>
      </p:sp>
      <p:sp>
        <p:nvSpPr>
          <p:cNvPr id="47" name="Text Placeholder 46">
            <a:extLst>
              <a:ext uri="{FF2B5EF4-FFF2-40B4-BE49-F238E27FC236}">
                <a16:creationId xmlns:a16="http://schemas.microsoft.com/office/drawing/2014/main" id="{886403B9-93BE-49CB-91A2-768693F1BDB8}"/>
              </a:ext>
            </a:extLst>
          </p:cNvPr>
          <p:cNvSpPr>
            <a:spLocks noGrp="1"/>
          </p:cNvSpPr>
          <p:nvPr>
            <p:ph type="body" sz="quarter" idx="13"/>
          </p:nvPr>
        </p:nvSpPr>
        <p:spPr>
          <a:xfrm>
            <a:off x="606724" y="1323975"/>
            <a:ext cx="10978550" cy="4753829"/>
          </a:xfrm>
          <a:prstGeom prst="rect">
            <a:avLst/>
          </a:prstGeom>
        </p:spPr>
        <p:txBody>
          <a:bodyPr>
            <a:normAutofit/>
          </a:bodyPr>
          <a:lstStyle>
            <a:lvl1pPr marL="285750" indent="-285750">
              <a:buFont typeface="Wingdings" panose="05000000000000000000" pitchFamily="2" charset="2"/>
              <a:buChar char="v"/>
              <a:defRPr sz="1400">
                <a:solidFill>
                  <a:schemeClr val="bg1"/>
                </a:solidFill>
                <a:latin typeface="Montserrat" panose="00000300000000000000" pitchFamily="2" charset="0"/>
              </a:defRPr>
            </a:lvl1pPr>
          </a:lstStyle>
          <a:p>
            <a:pPr lvl="0"/>
            <a:r>
              <a:rPr lang="en-US"/>
              <a:t>Click to edit Master text styles</a:t>
            </a:r>
          </a:p>
        </p:txBody>
      </p:sp>
      <p:sp>
        <p:nvSpPr>
          <p:cNvPr id="7" name="Title 6">
            <a:extLst>
              <a:ext uri="{FF2B5EF4-FFF2-40B4-BE49-F238E27FC236}">
                <a16:creationId xmlns:a16="http://schemas.microsoft.com/office/drawing/2014/main" id="{E0EA98A2-6097-44B3-A8CF-842509A28E25}"/>
              </a:ext>
            </a:extLst>
          </p:cNvPr>
          <p:cNvSpPr>
            <a:spLocks noGrp="1"/>
          </p:cNvSpPr>
          <p:nvPr>
            <p:ph type="title"/>
          </p:nvPr>
        </p:nvSpPr>
        <p:spPr/>
        <p:txBody>
          <a:bodyPr/>
          <a:lstStyle>
            <a:lvl1pPr>
              <a:defRPr>
                <a:solidFill>
                  <a:schemeClr val="bg1"/>
                </a:solidFill>
                <a:latin typeface="Montserrat" panose="00000300000000000000" pitchFamily="2" charset="0"/>
              </a:defRPr>
            </a:lvl1pPr>
          </a:lstStyle>
          <a:p>
            <a:r>
              <a:rPr lang="en-US"/>
              <a:t>Click to edit Master title style</a:t>
            </a:r>
          </a:p>
        </p:txBody>
      </p:sp>
      <p:sp>
        <p:nvSpPr>
          <p:cNvPr id="8" name="Date Placeholder 7">
            <a:extLst>
              <a:ext uri="{FF2B5EF4-FFF2-40B4-BE49-F238E27FC236}">
                <a16:creationId xmlns:a16="http://schemas.microsoft.com/office/drawing/2014/main" id="{CC081EEE-7343-4025-ADF4-2289354532E3}"/>
              </a:ext>
            </a:extLst>
          </p:cNvPr>
          <p:cNvSpPr>
            <a:spLocks noGrp="1"/>
          </p:cNvSpPr>
          <p:nvPr>
            <p:ph type="dt" sz="half" idx="17"/>
          </p:nvPr>
        </p:nvSpPr>
        <p:spPr/>
        <p:txBody>
          <a:bodyPr/>
          <a:lstStyle/>
          <a:p>
            <a:fld id="{7DE25166-E9F7-4AD1-B4FF-254A91AA88FA}" type="datetime1">
              <a:rPr lang="en-US" smtClean="0"/>
              <a:t>2/24/2026</a:t>
            </a:fld>
            <a:endParaRPr lang="en-US"/>
          </a:p>
        </p:txBody>
      </p:sp>
      <p:sp>
        <p:nvSpPr>
          <p:cNvPr id="9" name="Footer Placeholder 8">
            <a:extLst>
              <a:ext uri="{FF2B5EF4-FFF2-40B4-BE49-F238E27FC236}">
                <a16:creationId xmlns:a16="http://schemas.microsoft.com/office/drawing/2014/main" id="{DC44A450-081A-4A97-B0F5-EE869F0E9BB5}"/>
              </a:ext>
            </a:extLst>
          </p:cNvPr>
          <p:cNvSpPr>
            <a:spLocks noGrp="1"/>
          </p:cNvSpPr>
          <p:nvPr>
            <p:ph type="ftr" sz="quarter" idx="18"/>
          </p:nvPr>
        </p:nvSpPr>
        <p:spPr/>
        <p:txBody>
          <a:bodyPr/>
          <a:lstStyle/>
          <a:p>
            <a:r>
              <a:rPr lang="en-US"/>
              <a:t>CONFIDENTIAL - www.ors.ai</a:t>
            </a:r>
          </a:p>
        </p:txBody>
      </p:sp>
      <p:sp>
        <p:nvSpPr>
          <p:cNvPr id="10" name="Slide Number Placeholder 9">
            <a:extLst>
              <a:ext uri="{FF2B5EF4-FFF2-40B4-BE49-F238E27FC236}">
                <a16:creationId xmlns:a16="http://schemas.microsoft.com/office/drawing/2014/main" id="{B7EDF918-B3A6-45BF-BD3F-EBBB15673F13}"/>
              </a:ext>
            </a:extLst>
          </p:cNvPr>
          <p:cNvSpPr>
            <a:spLocks noGrp="1"/>
          </p:cNvSpPr>
          <p:nvPr>
            <p:ph type="sldNum" sz="quarter" idx="19"/>
          </p:nvPr>
        </p:nvSpPr>
        <p:spPr/>
        <p:txBody>
          <a:bodyPr/>
          <a:lstStyle/>
          <a:p>
            <a:fld id="{C651ED9C-5814-41FA-AC93-3F71BF1A6AD8}" type="slidenum">
              <a:rPr lang="en-US" smtClean="0"/>
              <a:pPr/>
              <a:t>‹#›</a:t>
            </a:fld>
            <a:endParaRPr lang="en-US"/>
          </a:p>
        </p:txBody>
      </p:sp>
    </p:spTree>
    <p:extLst>
      <p:ext uri="{BB962C8B-B14F-4D97-AF65-F5344CB8AC3E}">
        <p14:creationId xmlns:p14="http://schemas.microsoft.com/office/powerpoint/2010/main" val="13910339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18244" y="1365074"/>
            <a:ext cx="4701208" cy="2852737"/>
          </a:xfrm>
          <a:prstGeom prst="rect">
            <a:avLst/>
          </a:prstGeom>
        </p:spPr>
        <p:txBody>
          <a:bodyPr anchor="b">
            <a:normAutofit/>
          </a:bodyPr>
          <a:lstStyle>
            <a:lvl1pPr algn="r">
              <a:defRPr sz="4800" baseline="0"/>
            </a:lvl1pPr>
          </a:lstStyle>
          <a:p>
            <a:r>
              <a:rPr lang="en-US"/>
              <a:t>Subject of presentation</a:t>
            </a:r>
            <a:endParaRPr lang="pt-BR"/>
          </a:p>
        </p:txBody>
      </p:sp>
      <p:sp>
        <p:nvSpPr>
          <p:cNvPr id="3" name="Text Placeholder 2"/>
          <p:cNvSpPr>
            <a:spLocks noGrp="1"/>
          </p:cNvSpPr>
          <p:nvPr>
            <p:ph type="body" idx="1" hasCustomPrompt="1"/>
          </p:nvPr>
        </p:nvSpPr>
        <p:spPr>
          <a:xfrm>
            <a:off x="7434470" y="4441274"/>
            <a:ext cx="4084982" cy="1500187"/>
          </a:xfrm>
          <a:prstGeom prst="rect">
            <a:avLst/>
          </a:prstGeom>
        </p:spPr>
        <p:txBody>
          <a:bodyPr>
            <a:normAutofit/>
          </a:bodyPr>
          <a:lstStyle>
            <a:lvl1pPr marL="0" indent="0" algn="r">
              <a:buNone/>
              <a:defRPr sz="18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Short description</a:t>
            </a:r>
          </a:p>
        </p:txBody>
      </p:sp>
      <p:pic>
        <p:nvPicPr>
          <p:cNvPr id="4"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9867" y="1012402"/>
            <a:ext cx="2004212" cy="352672"/>
          </a:xfrm>
          <a:prstGeom prst="rect">
            <a:avLst/>
          </a:prstGeom>
        </p:spPr>
      </p:pic>
    </p:spTree>
    <p:extLst>
      <p:ext uri="{BB962C8B-B14F-4D97-AF65-F5344CB8AC3E}">
        <p14:creationId xmlns:p14="http://schemas.microsoft.com/office/powerpoint/2010/main" val="4071099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03066" y="1122363"/>
            <a:ext cx="5290929" cy="2387600"/>
          </a:xfrm>
          <a:prstGeom prst="rect">
            <a:avLst/>
          </a:prstGeom>
        </p:spPr>
        <p:txBody>
          <a:bodyPr anchor="b">
            <a:normAutofit/>
          </a:bodyPr>
          <a:lstStyle>
            <a:lvl1pPr algn="l">
              <a:defRPr sz="4000" baseline="0"/>
            </a:lvl1pPr>
          </a:lstStyle>
          <a:p>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804" y="2850113"/>
            <a:ext cx="2433885" cy="963413"/>
          </a:xfrm>
          <a:prstGeom prst="rect">
            <a:avLst/>
          </a:prstGeom>
        </p:spPr>
      </p:pic>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4" name="Imagem 13"/>
          <p:cNvPicPr>
            <a:picLocks noChangeAspect="1"/>
          </p:cNvPicPr>
          <p:nvPr userDrawn="1"/>
        </p:nvPicPr>
        <p:blipFill rotWithShape="1">
          <a:blip r:embed="rId3">
            <a:extLst>
              <a:ext uri="{28A0092B-C50C-407E-A947-70E740481C1C}">
                <a14:useLocalDpi xmlns:a14="http://schemas.microsoft.com/office/drawing/2010/main" val="0"/>
              </a:ext>
            </a:extLst>
          </a:blip>
          <a:srcRect l="42952" r="29183"/>
          <a:stretch/>
        </p:blipFill>
        <p:spPr>
          <a:xfrm>
            <a:off x="3011557" y="0"/>
            <a:ext cx="2802835" cy="6858000"/>
          </a:xfrm>
          <a:prstGeom prst="rect">
            <a:avLst/>
          </a:prstGeom>
        </p:spPr>
      </p:pic>
    </p:spTree>
    <p:extLst>
      <p:ext uri="{BB962C8B-B14F-4D97-AF65-F5344CB8AC3E}">
        <p14:creationId xmlns:p14="http://schemas.microsoft.com/office/powerpoint/2010/main" val="9443539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3066" y="1122363"/>
            <a:ext cx="5290929" cy="2387600"/>
          </a:xfrm>
          <a:prstGeom prst="rect">
            <a:avLst/>
          </a:prstGeom>
        </p:spPr>
        <p:txBody>
          <a:bodyPr anchor="b">
            <a:normAutofit/>
          </a:bodyPr>
          <a:lstStyle>
            <a:lvl1pPr algn="l">
              <a:defRPr sz="4000"/>
            </a:lvl1pPr>
          </a:lstStyle>
          <a:p>
            <a:r>
              <a:rPr lang="en-US"/>
              <a:t>Title</a:t>
            </a:r>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804" y="2850113"/>
            <a:ext cx="2433885" cy="963413"/>
          </a:xfrm>
          <a:prstGeom prst="rect">
            <a:avLst/>
          </a:prstGeom>
        </p:spPr>
      </p:pic>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4" name="Imagem 13"/>
          <p:cNvPicPr>
            <a:picLocks noChangeAspect="1"/>
          </p:cNvPicPr>
          <p:nvPr userDrawn="1"/>
        </p:nvPicPr>
        <p:blipFill rotWithShape="1">
          <a:blip r:embed="rId3">
            <a:extLst>
              <a:ext uri="{28A0092B-C50C-407E-A947-70E740481C1C}">
                <a14:useLocalDpi xmlns:a14="http://schemas.microsoft.com/office/drawing/2010/main" val="0"/>
              </a:ext>
            </a:extLst>
          </a:blip>
          <a:srcRect l="29754" r="42922"/>
          <a:stretch/>
        </p:blipFill>
        <p:spPr>
          <a:xfrm>
            <a:off x="3001617" y="0"/>
            <a:ext cx="2812774" cy="6862763"/>
          </a:xfrm>
          <a:prstGeom prst="rect">
            <a:avLst/>
          </a:prstGeom>
        </p:spPr>
      </p:pic>
    </p:spTree>
    <p:extLst>
      <p:ext uri="{BB962C8B-B14F-4D97-AF65-F5344CB8AC3E}">
        <p14:creationId xmlns:p14="http://schemas.microsoft.com/office/powerpoint/2010/main" val="559101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3066" y="1122363"/>
            <a:ext cx="5290929" cy="2387600"/>
          </a:xfrm>
          <a:prstGeom prst="rect">
            <a:avLst/>
          </a:prstGeom>
        </p:spPr>
        <p:txBody>
          <a:bodyPr anchor="b">
            <a:normAutofit/>
          </a:bodyPr>
          <a:lstStyle>
            <a:lvl1pPr algn="l">
              <a:defRPr sz="4000"/>
            </a:lvl1pPr>
          </a:lstStyle>
          <a:p>
            <a:r>
              <a:rPr lang="en-US"/>
              <a:t>Title</a:t>
            </a:r>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637" y="2947293"/>
            <a:ext cx="2433885" cy="963413"/>
          </a:xfrm>
          <a:prstGeom prst="rect">
            <a:avLst/>
          </a:prstGeom>
        </p:spPr>
      </p:pic>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6" name="Imagem 15"/>
          <p:cNvPicPr>
            <a:picLocks noChangeAspect="1"/>
          </p:cNvPicPr>
          <p:nvPr userDrawn="1"/>
        </p:nvPicPr>
        <p:blipFill rotWithShape="1">
          <a:blip r:embed="rId3">
            <a:extLst>
              <a:ext uri="{28A0092B-C50C-407E-A947-70E740481C1C}">
                <a14:useLocalDpi xmlns:a14="http://schemas.microsoft.com/office/drawing/2010/main" val="0"/>
              </a:ext>
            </a:extLst>
          </a:blip>
          <a:srcRect l="47804" r="23737"/>
          <a:stretch/>
        </p:blipFill>
        <p:spPr>
          <a:xfrm>
            <a:off x="2961860" y="0"/>
            <a:ext cx="2862469" cy="6858000"/>
          </a:xfrm>
          <a:prstGeom prst="rect">
            <a:avLst/>
          </a:prstGeom>
        </p:spPr>
      </p:pic>
    </p:spTree>
    <p:extLst>
      <p:ext uri="{BB962C8B-B14F-4D97-AF65-F5344CB8AC3E}">
        <p14:creationId xmlns:p14="http://schemas.microsoft.com/office/powerpoint/2010/main" val="4006601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3066" y="1122363"/>
            <a:ext cx="5290929" cy="2387600"/>
          </a:xfrm>
          <a:prstGeom prst="rect">
            <a:avLst/>
          </a:prstGeom>
        </p:spPr>
        <p:txBody>
          <a:bodyPr anchor="b">
            <a:normAutofit/>
          </a:bodyPr>
          <a:lstStyle>
            <a:lvl1pPr algn="l">
              <a:defRPr sz="4000"/>
            </a:lvl1pPr>
          </a:lstStyle>
          <a:p>
            <a:r>
              <a:rPr lang="en-US"/>
              <a:t>Title</a:t>
            </a:r>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804" y="2850113"/>
            <a:ext cx="2433885" cy="963413"/>
          </a:xfrm>
          <a:prstGeom prst="rect">
            <a:avLst/>
          </a:prstGeom>
        </p:spPr>
      </p:pic>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4" name="Imagem 13"/>
          <p:cNvPicPr>
            <a:picLocks noChangeAspect="1"/>
          </p:cNvPicPr>
          <p:nvPr userDrawn="1"/>
        </p:nvPicPr>
        <p:blipFill rotWithShape="1">
          <a:blip r:embed="rId3">
            <a:extLst>
              <a:ext uri="{28A0092B-C50C-407E-A947-70E740481C1C}">
                <a14:useLocalDpi xmlns:a14="http://schemas.microsoft.com/office/drawing/2010/main" val="0"/>
              </a:ext>
            </a:extLst>
          </a:blip>
          <a:srcRect l="21491" r="57775"/>
          <a:stretch/>
        </p:blipFill>
        <p:spPr>
          <a:xfrm>
            <a:off x="2981740" y="0"/>
            <a:ext cx="2842590" cy="6855308"/>
          </a:xfrm>
          <a:prstGeom prst="rect">
            <a:avLst/>
          </a:prstGeom>
        </p:spPr>
      </p:pic>
    </p:spTree>
    <p:extLst>
      <p:ext uri="{BB962C8B-B14F-4D97-AF65-F5344CB8AC3E}">
        <p14:creationId xmlns:p14="http://schemas.microsoft.com/office/powerpoint/2010/main" val="3644638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3066" y="1122363"/>
            <a:ext cx="5290929" cy="2387600"/>
          </a:xfrm>
          <a:prstGeom prst="rect">
            <a:avLst/>
          </a:prstGeom>
        </p:spPr>
        <p:txBody>
          <a:bodyPr anchor="b">
            <a:normAutofit/>
          </a:bodyPr>
          <a:lstStyle>
            <a:lvl1pPr algn="l">
              <a:defRPr sz="4000"/>
            </a:lvl1pPr>
          </a:lstStyle>
          <a:p>
            <a:r>
              <a:rPr lang="en-US"/>
              <a:t>Title</a:t>
            </a:r>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804" y="2850113"/>
            <a:ext cx="2433885" cy="963413"/>
          </a:xfrm>
          <a:prstGeom prst="rect">
            <a:avLst/>
          </a:prstGeom>
        </p:spPr>
      </p:pic>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5" name="Imagem 14"/>
          <p:cNvPicPr>
            <a:picLocks noChangeAspect="1"/>
          </p:cNvPicPr>
          <p:nvPr userDrawn="1"/>
        </p:nvPicPr>
        <p:blipFill rotWithShape="1">
          <a:blip r:embed="rId3">
            <a:extLst>
              <a:ext uri="{28A0092B-C50C-407E-A947-70E740481C1C}">
                <a14:useLocalDpi xmlns:a14="http://schemas.microsoft.com/office/drawing/2010/main" val="0"/>
              </a:ext>
            </a:extLst>
          </a:blip>
          <a:srcRect l="16541" r="55471"/>
          <a:stretch/>
        </p:blipFill>
        <p:spPr>
          <a:xfrm>
            <a:off x="2951922" y="-1"/>
            <a:ext cx="2882348" cy="6862763"/>
          </a:xfrm>
          <a:prstGeom prst="rect">
            <a:avLst/>
          </a:prstGeom>
        </p:spPr>
      </p:pic>
    </p:spTree>
    <p:extLst>
      <p:ext uri="{BB962C8B-B14F-4D97-AF65-F5344CB8AC3E}">
        <p14:creationId xmlns:p14="http://schemas.microsoft.com/office/powerpoint/2010/main" val="2063896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3066" y="1122363"/>
            <a:ext cx="5290929" cy="2387600"/>
          </a:xfrm>
          <a:prstGeom prst="rect">
            <a:avLst/>
          </a:prstGeom>
        </p:spPr>
        <p:txBody>
          <a:bodyPr anchor="b">
            <a:normAutofit/>
          </a:bodyPr>
          <a:lstStyle>
            <a:lvl1pPr algn="l">
              <a:defRPr sz="4000"/>
            </a:lvl1pPr>
          </a:lstStyle>
          <a:p>
            <a:r>
              <a:rPr lang="en-US"/>
              <a:t>Title</a:t>
            </a:r>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804" y="2850113"/>
            <a:ext cx="2433885" cy="963413"/>
          </a:xfrm>
          <a:prstGeom prst="rect">
            <a:avLst/>
          </a:prstGeom>
        </p:spPr>
      </p:pic>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4" name="Imagem 13"/>
          <p:cNvPicPr>
            <a:picLocks noChangeAspect="1"/>
          </p:cNvPicPr>
          <p:nvPr userDrawn="1"/>
        </p:nvPicPr>
        <p:blipFill rotWithShape="1">
          <a:blip r:embed="rId3">
            <a:extLst>
              <a:ext uri="{28A0092B-C50C-407E-A947-70E740481C1C}">
                <a14:useLocalDpi xmlns:a14="http://schemas.microsoft.com/office/drawing/2010/main" val="0"/>
              </a:ext>
            </a:extLst>
          </a:blip>
          <a:srcRect l="28405" r="43555"/>
          <a:stretch/>
        </p:blipFill>
        <p:spPr>
          <a:xfrm>
            <a:off x="2951922" y="0"/>
            <a:ext cx="2882347" cy="6858000"/>
          </a:xfrm>
          <a:prstGeom prst="rect">
            <a:avLst/>
          </a:prstGeom>
        </p:spPr>
      </p:pic>
    </p:spTree>
    <p:extLst>
      <p:ext uri="{BB962C8B-B14F-4D97-AF65-F5344CB8AC3E}">
        <p14:creationId xmlns:p14="http://schemas.microsoft.com/office/powerpoint/2010/main" val="2121477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11287096" cy="722313"/>
          </a:xfrm>
          <a:prstGeom prst="rect">
            <a:avLst/>
          </a:prstGeom>
        </p:spPr>
        <p:txBody>
          <a:bodyPr/>
          <a:lstStyle>
            <a:lvl1pPr>
              <a:defRPr baseline="0"/>
            </a:lvl1pPr>
          </a:lstStyle>
          <a:p>
            <a:r>
              <a:rPr lang="en-US"/>
              <a:t>Slide title</a:t>
            </a:r>
            <a:endParaRPr lang="pt-BR"/>
          </a:p>
        </p:txBody>
      </p:sp>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3" name="Imagen 2" descr="Texto&#10;&#10;Descripción generada automáticamente">
            <a:extLst>
              <a:ext uri="{FF2B5EF4-FFF2-40B4-BE49-F238E27FC236}">
                <a16:creationId xmlns:a16="http://schemas.microsoft.com/office/drawing/2014/main" id="{56FE4794-C776-2A55-AE78-85AA5B1CA3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24" r="6560"/>
          <a:stretch/>
        </p:blipFill>
        <p:spPr>
          <a:xfrm>
            <a:off x="9815804" y="6102227"/>
            <a:ext cx="2376195" cy="756408"/>
          </a:xfrm>
          <a:prstGeom prst="rect">
            <a:avLst/>
          </a:prstGeom>
        </p:spPr>
      </p:pic>
    </p:spTree>
    <p:extLst>
      <p:ext uri="{BB962C8B-B14F-4D97-AF65-F5344CB8AC3E}">
        <p14:creationId xmlns:p14="http://schemas.microsoft.com/office/powerpoint/2010/main" val="3114461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3066" y="1122363"/>
            <a:ext cx="5290929" cy="2387600"/>
          </a:xfrm>
          <a:prstGeom prst="rect">
            <a:avLst/>
          </a:prstGeom>
        </p:spPr>
        <p:txBody>
          <a:bodyPr anchor="b">
            <a:normAutofit/>
          </a:bodyPr>
          <a:lstStyle>
            <a:lvl1pPr algn="l">
              <a:defRPr sz="4000"/>
            </a:lvl1pPr>
          </a:lstStyle>
          <a:p>
            <a:r>
              <a:rPr lang="en-US"/>
              <a:t>Title</a:t>
            </a:r>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804" y="2850113"/>
            <a:ext cx="2433885" cy="963413"/>
          </a:xfrm>
          <a:prstGeom prst="rect">
            <a:avLst/>
          </a:prstGeom>
        </p:spPr>
      </p:pic>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5" name="Imagem 14"/>
          <p:cNvPicPr>
            <a:picLocks noChangeAspect="1"/>
          </p:cNvPicPr>
          <p:nvPr userDrawn="1"/>
        </p:nvPicPr>
        <p:blipFill rotWithShape="1">
          <a:blip r:embed="rId3">
            <a:extLst>
              <a:ext uri="{28A0092B-C50C-407E-A947-70E740481C1C}">
                <a14:useLocalDpi xmlns:a14="http://schemas.microsoft.com/office/drawing/2010/main" val="0"/>
              </a:ext>
            </a:extLst>
          </a:blip>
          <a:srcRect l="33514" r="44169"/>
          <a:stretch/>
        </p:blipFill>
        <p:spPr>
          <a:xfrm>
            <a:off x="3011557" y="0"/>
            <a:ext cx="2792895" cy="6858000"/>
          </a:xfrm>
          <a:prstGeom prst="rect">
            <a:avLst/>
          </a:prstGeom>
        </p:spPr>
      </p:pic>
    </p:spTree>
    <p:extLst>
      <p:ext uri="{BB962C8B-B14F-4D97-AF65-F5344CB8AC3E}">
        <p14:creationId xmlns:p14="http://schemas.microsoft.com/office/powerpoint/2010/main" val="1201574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Retângulo 3"/>
          <p:cNvSpPr/>
          <p:nvPr userDrawn="1"/>
        </p:nvSpPr>
        <p:spPr>
          <a:xfrm>
            <a:off x="0" y="0"/>
            <a:ext cx="1208267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22795" y="2078932"/>
            <a:ext cx="2668057" cy="1056106"/>
          </a:xfrm>
          <a:prstGeom prst="rect">
            <a:avLst/>
          </a:prstGeom>
        </p:spPr>
      </p:pic>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sp>
        <p:nvSpPr>
          <p:cNvPr id="14" name="Title 1"/>
          <p:cNvSpPr>
            <a:spLocks noGrp="1"/>
          </p:cNvSpPr>
          <p:nvPr>
            <p:ph type="ctrTitle" hasCustomPrompt="1"/>
          </p:nvPr>
        </p:nvSpPr>
        <p:spPr>
          <a:xfrm>
            <a:off x="1363318" y="2203725"/>
            <a:ext cx="5290929" cy="806520"/>
          </a:xfrm>
          <a:prstGeom prst="rect">
            <a:avLst/>
          </a:prstGeom>
        </p:spPr>
        <p:txBody>
          <a:bodyPr anchor="b">
            <a:normAutofit/>
          </a:bodyPr>
          <a:lstStyle>
            <a:lvl1pPr algn="l">
              <a:defRPr sz="4000" baseline="0">
                <a:solidFill>
                  <a:schemeClr val="bg1"/>
                </a:solidFill>
              </a:defRPr>
            </a:lvl1pPr>
          </a:lstStyle>
          <a:p>
            <a:r>
              <a:rPr lang="en-US"/>
              <a:t>Thank you!</a:t>
            </a:r>
            <a:endParaRPr lang="pt-BR"/>
          </a:p>
        </p:txBody>
      </p:sp>
      <p:sp>
        <p:nvSpPr>
          <p:cNvPr id="17" name="Subtitle 2"/>
          <p:cNvSpPr>
            <a:spLocks noGrp="1"/>
          </p:cNvSpPr>
          <p:nvPr>
            <p:ph type="subTitle" idx="1" hasCustomPrompt="1"/>
          </p:nvPr>
        </p:nvSpPr>
        <p:spPr>
          <a:xfrm>
            <a:off x="1363318" y="3602038"/>
            <a:ext cx="5290930" cy="2450892"/>
          </a:xfrm>
          <a:prstGeom prst="rect">
            <a:avLst/>
          </a:prstGeo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Origen Technologies, Inc.</a:t>
            </a:r>
            <a:br>
              <a:rPr lang="en-US"/>
            </a:br>
            <a:r>
              <a:rPr lang="en-US"/>
              <a:t>1704 1/2 South Congress Ave</a:t>
            </a:r>
            <a:br>
              <a:rPr lang="en-US"/>
            </a:br>
            <a:r>
              <a:rPr lang="en-US"/>
              <a:t>Austin, TX   78704</a:t>
            </a:r>
          </a:p>
          <a:p>
            <a:endParaRPr lang="en-US"/>
          </a:p>
          <a:p>
            <a:r>
              <a:rPr lang="en-US"/>
              <a:t>1-855-ORIGENT (1-855-674-4368)</a:t>
            </a:r>
            <a:br>
              <a:rPr lang="en-US"/>
            </a:br>
            <a:r>
              <a:rPr lang="en-US"/>
              <a:t>info@origentech.com</a:t>
            </a:r>
            <a:endParaRPr lang="pt-BR"/>
          </a:p>
        </p:txBody>
      </p:sp>
    </p:spTree>
    <p:extLst>
      <p:ext uri="{BB962C8B-B14F-4D97-AF65-F5344CB8AC3E}">
        <p14:creationId xmlns:p14="http://schemas.microsoft.com/office/powerpoint/2010/main" val="2868343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Retângulo 3"/>
          <p:cNvSpPr/>
          <p:nvPr userDrawn="1"/>
        </p:nvSpPr>
        <p:spPr>
          <a:xfrm>
            <a:off x="0" y="0"/>
            <a:ext cx="12082670"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22795" y="2078932"/>
            <a:ext cx="2668057" cy="1056106"/>
          </a:xfrm>
          <a:prstGeom prst="rect">
            <a:avLst/>
          </a:prstGeom>
        </p:spPr>
      </p:pic>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sp>
        <p:nvSpPr>
          <p:cNvPr id="14" name="Title 1"/>
          <p:cNvSpPr>
            <a:spLocks noGrp="1"/>
          </p:cNvSpPr>
          <p:nvPr>
            <p:ph type="ctrTitle" hasCustomPrompt="1"/>
          </p:nvPr>
        </p:nvSpPr>
        <p:spPr>
          <a:xfrm>
            <a:off x="1363318" y="2203725"/>
            <a:ext cx="5290929" cy="806520"/>
          </a:xfrm>
          <a:prstGeom prst="rect">
            <a:avLst/>
          </a:prstGeom>
        </p:spPr>
        <p:txBody>
          <a:bodyPr anchor="b">
            <a:normAutofit/>
          </a:bodyPr>
          <a:lstStyle>
            <a:lvl1pPr algn="l">
              <a:defRPr sz="4000" baseline="0">
                <a:solidFill>
                  <a:schemeClr val="bg1"/>
                </a:solidFill>
              </a:defRPr>
            </a:lvl1pPr>
          </a:lstStyle>
          <a:p>
            <a:r>
              <a:rPr lang="en-US"/>
              <a:t>Obrigado!</a:t>
            </a:r>
            <a:endParaRPr lang="pt-BR"/>
          </a:p>
        </p:txBody>
      </p:sp>
      <p:sp>
        <p:nvSpPr>
          <p:cNvPr id="17" name="Subtitle 2"/>
          <p:cNvSpPr>
            <a:spLocks noGrp="1"/>
          </p:cNvSpPr>
          <p:nvPr>
            <p:ph type="subTitle" idx="1" hasCustomPrompt="1"/>
          </p:nvPr>
        </p:nvSpPr>
        <p:spPr>
          <a:xfrm>
            <a:off x="1363318" y="3602038"/>
            <a:ext cx="5290930" cy="2450892"/>
          </a:xfrm>
          <a:prstGeom prst="rect">
            <a:avLst/>
          </a:prstGeom>
        </p:spPr>
        <p:txBody>
          <a:bodyPr>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Rua Eugênio de Medeiros 242 - 3°. Andar</a:t>
            </a:r>
            <a:br>
              <a:rPr lang="pt-BR"/>
            </a:br>
            <a:r>
              <a:rPr lang="pt-BR"/>
              <a:t>Pinheiros – São Paulo – SP</a:t>
            </a:r>
            <a:br>
              <a:rPr lang="pt-BR"/>
            </a:br>
            <a:r>
              <a:rPr lang="pt-BR" err="1"/>
              <a:t>Cep</a:t>
            </a:r>
            <a:r>
              <a:rPr lang="pt-BR"/>
              <a:t> 05425-000</a:t>
            </a:r>
            <a:br>
              <a:rPr lang="pt-BR"/>
            </a:br>
            <a:endParaRPr lang="en-US"/>
          </a:p>
          <a:p>
            <a:r>
              <a:rPr lang="en-US"/>
              <a:t>11 99173-8456</a:t>
            </a:r>
            <a:br>
              <a:rPr lang="en-US"/>
            </a:br>
            <a:r>
              <a:rPr lang="en-US"/>
              <a:t>info@origentech.com</a:t>
            </a:r>
            <a:endParaRPr lang="pt-BR"/>
          </a:p>
        </p:txBody>
      </p:sp>
    </p:spTree>
    <p:extLst>
      <p:ext uri="{BB962C8B-B14F-4D97-AF65-F5344CB8AC3E}">
        <p14:creationId xmlns:p14="http://schemas.microsoft.com/office/powerpoint/2010/main" val="38746894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8743122" cy="722313"/>
          </a:xfrm>
          <a:prstGeom prst="rect">
            <a:avLst/>
          </a:prstGeom>
        </p:spPr>
        <p:txBody>
          <a:bodyPr/>
          <a:lstStyle>
            <a:lvl1pPr>
              <a:defRPr baseline="0"/>
            </a:lvl1pPr>
          </a:lstStyle>
          <a:p>
            <a:r>
              <a:rPr lang="en-US"/>
              <a:t>Slide title</a:t>
            </a:r>
            <a:endParaRPr lang="pt-BR"/>
          </a:p>
        </p:txBody>
      </p:sp>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9231" y="563645"/>
            <a:ext cx="1848500" cy="325272"/>
          </a:xfrm>
          <a:prstGeom prst="rect">
            <a:avLst/>
          </a:prstGeom>
        </p:spPr>
      </p:pic>
      <p:sp>
        <p:nvSpPr>
          <p:cNvPr id="3" name="Copyright">
            <a:extLst>
              <a:ext uri="{FF2B5EF4-FFF2-40B4-BE49-F238E27FC236}">
                <a16:creationId xmlns:a16="http://schemas.microsoft.com/office/drawing/2014/main" id="{CAF844A1-5EF1-440A-B39C-66A8EE01DFEE}"/>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2020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206273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Copyright">
            <a:extLst>
              <a:ext uri="{FF2B5EF4-FFF2-40B4-BE49-F238E27FC236}">
                <a16:creationId xmlns:a16="http://schemas.microsoft.com/office/drawing/2014/main" id="{E11C490F-2D29-4051-8B91-904150CC56B2}"/>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2020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4135291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11287096" cy="722313"/>
          </a:xfrm>
          <a:prstGeom prst="rect">
            <a:avLst/>
          </a:prstGeom>
        </p:spPr>
        <p:txBody>
          <a:bodyPr/>
          <a:lstStyle>
            <a:lvl1pPr>
              <a:defRPr baseline="0"/>
            </a:lvl1pPr>
          </a:lstStyle>
          <a:p>
            <a:r>
              <a:rPr lang="en-US"/>
              <a:t>Slide title</a:t>
            </a:r>
            <a:endParaRPr lang="pt-BR"/>
          </a:p>
        </p:txBody>
      </p:sp>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6171" y="6351656"/>
            <a:ext cx="1421560" cy="250145"/>
          </a:xfrm>
          <a:prstGeom prst="rect">
            <a:avLst/>
          </a:prstGeom>
        </p:spPr>
      </p:pic>
    </p:spTree>
    <p:extLst>
      <p:ext uri="{BB962C8B-B14F-4D97-AF65-F5344CB8AC3E}">
        <p14:creationId xmlns:p14="http://schemas.microsoft.com/office/powerpoint/2010/main" val="38899544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6817" y="3329610"/>
            <a:ext cx="2102496" cy="369966"/>
          </a:xfrm>
          <a:prstGeom prst="rect">
            <a:avLst/>
          </a:prstGeom>
        </p:spPr>
      </p:pic>
      <p:sp>
        <p:nvSpPr>
          <p:cNvPr id="2" name="Copyright">
            <a:extLst>
              <a:ext uri="{FF2B5EF4-FFF2-40B4-BE49-F238E27FC236}">
                <a16:creationId xmlns:a16="http://schemas.microsoft.com/office/drawing/2014/main" id="{3810C041-3C27-496C-ADFA-376E6D2A3095}"/>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2020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4331803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8743122" cy="722313"/>
          </a:xfrm>
          <a:prstGeom prst="rect">
            <a:avLst/>
          </a:prstGeom>
        </p:spPr>
        <p:txBody>
          <a:bodyPr/>
          <a:lstStyle>
            <a:lvl1pPr>
              <a:defRPr baseline="0"/>
            </a:lvl1pPr>
          </a:lstStyle>
          <a:p>
            <a:r>
              <a:rPr lang="en-US"/>
              <a:t>Slide title</a:t>
            </a:r>
            <a:endParaRPr lang="pt-BR"/>
          </a:p>
        </p:txBody>
      </p:sp>
      <p:sp>
        <p:nvSpPr>
          <p:cNvPr id="3" name="Content Placeholder 2"/>
          <p:cNvSpPr>
            <a:spLocks noGrp="1"/>
          </p:cNvSpPr>
          <p:nvPr>
            <p:ph idx="1"/>
          </p:nvPr>
        </p:nvSpPr>
        <p:spPr>
          <a:xfrm>
            <a:off x="599661" y="1825625"/>
            <a:ext cx="11128070" cy="458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9231" y="563645"/>
            <a:ext cx="1848500" cy="325272"/>
          </a:xfrm>
          <a:prstGeom prst="rect">
            <a:avLst/>
          </a:prstGeom>
        </p:spPr>
      </p:pic>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sp>
        <p:nvSpPr>
          <p:cNvPr id="15" name="Espaço Reservado para Texto 14"/>
          <p:cNvSpPr>
            <a:spLocks noGrp="1"/>
          </p:cNvSpPr>
          <p:nvPr>
            <p:ph type="body" sz="quarter" idx="10" hasCustomPrompt="1"/>
          </p:nvPr>
        </p:nvSpPr>
        <p:spPr>
          <a:xfrm>
            <a:off x="600075" y="1212850"/>
            <a:ext cx="11127656" cy="487363"/>
          </a:xfrm>
        </p:spPr>
        <p:txBody>
          <a:bodyPr>
            <a:normAutofit/>
          </a:bodyPr>
          <a:lstStyle>
            <a:lvl1pPr marL="0" indent="0">
              <a:buNone/>
              <a:defRPr sz="1600" baseline="0">
                <a:solidFill>
                  <a:schemeClr val="bg2">
                    <a:lumMod val="50000"/>
                  </a:schemeClr>
                </a:solidFill>
              </a:defRPr>
            </a:lvl1pPr>
            <a:lvl5pPr>
              <a:defRPr/>
            </a:lvl5pPr>
          </a:lstStyle>
          <a:p>
            <a:pPr lvl="0"/>
            <a:r>
              <a:rPr lang="pt-BR"/>
              <a:t>Short </a:t>
            </a:r>
            <a:r>
              <a:rPr lang="pt-BR" err="1"/>
              <a:t>Description</a:t>
            </a:r>
            <a:endParaRPr lang="pt-BR"/>
          </a:p>
        </p:txBody>
      </p:sp>
      <p:sp>
        <p:nvSpPr>
          <p:cNvPr id="5" name="Copyright">
            <a:extLst>
              <a:ext uri="{FF2B5EF4-FFF2-40B4-BE49-F238E27FC236}">
                <a16:creationId xmlns:a16="http://schemas.microsoft.com/office/drawing/2014/main" id="{AE7A28E7-0B52-4767-8EC6-95710BB818CF}"/>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2020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2271765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11128070" cy="722313"/>
          </a:xfrm>
          <a:prstGeom prst="rect">
            <a:avLst/>
          </a:prstGeom>
        </p:spPr>
        <p:txBody>
          <a:bodyPr/>
          <a:lstStyle>
            <a:lvl1pPr>
              <a:defRPr/>
            </a:lvl1pPr>
          </a:lstStyle>
          <a:p>
            <a:r>
              <a:rPr lang="en-US"/>
              <a:t>Slide title</a:t>
            </a:r>
            <a:endParaRPr lang="pt-BR"/>
          </a:p>
        </p:txBody>
      </p:sp>
      <p:sp>
        <p:nvSpPr>
          <p:cNvPr id="3" name="Content Placeholder 2"/>
          <p:cNvSpPr>
            <a:spLocks noGrp="1"/>
          </p:cNvSpPr>
          <p:nvPr>
            <p:ph idx="1"/>
          </p:nvPr>
        </p:nvSpPr>
        <p:spPr>
          <a:xfrm>
            <a:off x="599661" y="1825625"/>
            <a:ext cx="1112807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6171" y="6351656"/>
            <a:ext cx="1421560" cy="250145"/>
          </a:xfrm>
          <a:prstGeom prst="rect">
            <a:avLst/>
          </a:prstGeom>
        </p:spPr>
      </p:pic>
      <p:sp>
        <p:nvSpPr>
          <p:cNvPr id="12" name="Espaço Reservado para Texto 14"/>
          <p:cNvSpPr>
            <a:spLocks noGrp="1"/>
          </p:cNvSpPr>
          <p:nvPr>
            <p:ph type="body" sz="quarter" idx="10" hasCustomPrompt="1"/>
          </p:nvPr>
        </p:nvSpPr>
        <p:spPr>
          <a:xfrm>
            <a:off x="600075" y="1212850"/>
            <a:ext cx="11127656" cy="487363"/>
          </a:xfrm>
        </p:spPr>
        <p:txBody>
          <a:bodyPr>
            <a:normAutofit/>
          </a:bodyPr>
          <a:lstStyle>
            <a:lvl1pPr marL="0" indent="0">
              <a:buNone/>
              <a:defRPr sz="1600" baseline="0">
                <a:solidFill>
                  <a:schemeClr val="bg2">
                    <a:lumMod val="50000"/>
                  </a:schemeClr>
                </a:solidFill>
              </a:defRPr>
            </a:lvl1pPr>
            <a:lvl5pPr>
              <a:defRPr/>
            </a:lvl5pPr>
          </a:lstStyle>
          <a:p>
            <a:pPr lvl="0"/>
            <a:r>
              <a:rPr lang="pt-BR"/>
              <a:t>Short </a:t>
            </a:r>
            <a:r>
              <a:rPr lang="pt-BR" err="1"/>
              <a:t>Description</a:t>
            </a:r>
            <a:endParaRPr lang="pt-BR"/>
          </a:p>
        </p:txBody>
      </p:sp>
      <p:sp>
        <p:nvSpPr>
          <p:cNvPr id="4" name="Copyright">
            <a:extLst>
              <a:ext uri="{FF2B5EF4-FFF2-40B4-BE49-F238E27FC236}">
                <a16:creationId xmlns:a16="http://schemas.microsoft.com/office/drawing/2014/main" id="{0317ECB3-069C-46A8-B599-9A1DDB842FEB}"/>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2020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157424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11128070" cy="722313"/>
          </a:xfrm>
          <a:prstGeom prst="rect">
            <a:avLst/>
          </a:prstGeom>
        </p:spPr>
        <p:txBody>
          <a:bodyPr/>
          <a:lstStyle>
            <a:lvl1pPr>
              <a:defRPr/>
            </a:lvl1pPr>
          </a:lstStyle>
          <a:p>
            <a:r>
              <a:rPr lang="en-US"/>
              <a:t>Slide title</a:t>
            </a:r>
            <a:endParaRPr lang="pt-BR"/>
          </a:p>
        </p:txBody>
      </p:sp>
      <p:sp>
        <p:nvSpPr>
          <p:cNvPr id="3" name="Content Placeholder 2"/>
          <p:cNvSpPr>
            <a:spLocks noGrp="1"/>
          </p:cNvSpPr>
          <p:nvPr>
            <p:ph idx="1"/>
          </p:nvPr>
        </p:nvSpPr>
        <p:spPr>
          <a:xfrm>
            <a:off x="599660" y="1825625"/>
            <a:ext cx="529424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6171" y="6351656"/>
            <a:ext cx="1421560" cy="250145"/>
          </a:xfrm>
          <a:prstGeom prst="rect">
            <a:avLst/>
          </a:prstGeom>
        </p:spPr>
      </p:pic>
      <p:sp>
        <p:nvSpPr>
          <p:cNvPr id="13" name="Content Placeholder 2"/>
          <p:cNvSpPr>
            <a:spLocks noGrp="1"/>
          </p:cNvSpPr>
          <p:nvPr>
            <p:ph idx="10"/>
          </p:nvPr>
        </p:nvSpPr>
        <p:spPr>
          <a:xfrm>
            <a:off x="6433488" y="1825625"/>
            <a:ext cx="529424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14" name="Espaço Reservado para Texto 14"/>
          <p:cNvSpPr>
            <a:spLocks noGrp="1"/>
          </p:cNvSpPr>
          <p:nvPr>
            <p:ph type="body" sz="quarter" idx="11" hasCustomPrompt="1"/>
          </p:nvPr>
        </p:nvSpPr>
        <p:spPr>
          <a:xfrm>
            <a:off x="600075" y="1212850"/>
            <a:ext cx="11127656" cy="487363"/>
          </a:xfrm>
        </p:spPr>
        <p:txBody>
          <a:bodyPr>
            <a:normAutofit/>
          </a:bodyPr>
          <a:lstStyle>
            <a:lvl1pPr marL="0" indent="0">
              <a:buNone/>
              <a:defRPr sz="1600" baseline="0">
                <a:solidFill>
                  <a:schemeClr val="bg2">
                    <a:lumMod val="50000"/>
                  </a:schemeClr>
                </a:solidFill>
              </a:defRPr>
            </a:lvl1pPr>
            <a:lvl5pPr>
              <a:defRPr/>
            </a:lvl5pPr>
          </a:lstStyle>
          <a:p>
            <a:pPr lvl="0"/>
            <a:r>
              <a:rPr lang="pt-BR"/>
              <a:t>Short </a:t>
            </a:r>
            <a:r>
              <a:rPr lang="pt-BR" err="1"/>
              <a:t>Description</a:t>
            </a:r>
            <a:endParaRPr lang="pt-BR"/>
          </a:p>
        </p:txBody>
      </p:sp>
      <p:sp>
        <p:nvSpPr>
          <p:cNvPr id="4" name="Copyright">
            <a:extLst>
              <a:ext uri="{FF2B5EF4-FFF2-40B4-BE49-F238E27FC236}">
                <a16:creationId xmlns:a16="http://schemas.microsoft.com/office/drawing/2014/main" id="{62766426-CE38-4FDC-9A82-742EFD3D96E8}"/>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2020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172095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18244" y="1365074"/>
            <a:ext cx="4701208" cy="2852737"/>
          </a:xfrm>
          <a:prstGeom prst="rect">
            <a:avLst/>
          </a:prstGeom>
        </p:spPr>
        <p:txBody>
          <a:bodyPr anchor="b">
            <a:normAutofit/>
          </a:bodyPr>
          <a:lstStyle>
            <a:lvl1pPr algn="r">
              <a:defRPr sz="4800" baseline="0"/>
            </a:lvl1pPr>
          </a:lstStyle>
          <a:p>
            <a:r>
              <a:rPr lang="en-US"/>
              <a:t>Subject of presentation</a:t>
            </a:r>
            <a:endParaRPr lang="pt-BR"/>
          </a:p>
        </p:txBody>
      </p:sp>
      <p:sp>
        <p:nvSpPr>
          <p:cNvPr id="3" name="Text Placeholder 2"/>
          <p:cNvSpPr>
            <a:spLocks noGrp="1"/>
          </p:cNvSpPr>
          <p:nvPr>
            <p:ph type="body" idx="1" hasCustomPrompt="1"/>
          </p:nvPr>
        </p:nvSpPr>
        <p:spPr>
          <a:xfrm>
            <a:off x="7434470" y="4441274"/>
            <a:ext cx="4084982" cy="1500187"/>
          </a:xfrm>
          <a:prstGeom prst="rect">
            <a:avLst/>
          </a:prstGeom>
        </p:spPr>
        <p:txBody>
          <a:bodyPr>
            <a:normAutofit/>
          </a:bodyPr>
          <a:lstStyle>
            <a:lvl1pPr marL="0" indent="0" algn="r">
              <a:buNone/>
              <a:defRPr sz="18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Short description</a:t>
            </a:r>
          </a:p>
        </p:txBody>
      </p:sp>
      <p:pic>
        <p:nvPicPr>
          <p:cNvPr id="4"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9867" y="1012402"/>
            <a:ext cx="2004212" cy="352672"/>
          </a:xfrm>
          <a:prstGeom prst="rect">
            <a:avLst/>
          </a:prstGeom>
        </p:spPr>
      </p:pic>
    </p:spTree>
    <p:extLst>
      <p:ext uri="{BB962C8B-B14F-4D97-AF65-F5344CB8AC3E}">
        <p14:creationId xmlns:p14="http://schemas.microsoft.com/office/powerpoint/2010/main" val="10130705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11128070" cy="722313"/>
          </a:xfrm>
          <a:prstGeom prst="rect">
            <a:avLst/>
          </a:prstGeom>
        </p:spPr>
        <p:txBody>
          <a:bodyPr/>
          <a:lstStyle>
            <a:lvl1pPr>
              <a:defRPr/>
            </a:lvl1pPr>
          </a:lstStyle>
          <a:p>
            <a:r>
              <a:rPr lang="en-US"/>
              <a:t>Slide title</a:t>
            </a:r>
            <a:endParaRPr lang="pt-BR"/>
          </a:p>
        </p:txBody>
      </p:sp>
      <p:sp>
        <p:nvSpPr>
          <p:cNvPr id="3" name="Content Placeholder 2"/>
          <p:cNvSpPr>
            <a:spLocks noGrp="1"/>
          </p:cNvSpPr>
          <p:nvPr>
            <p:ph idx="1"/>
          </p:nvPr>
        </p:nvSpPr>
        <p:spPr>
          <a:xfrm>
            <a:off x="599661" y="1825625"/>
            <a:ext cx="35345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6171" y="6351656"/>
            <a:ext cx="1421560" cy="250145"/>
          </a:xfrm>
          <a:prstGeom prst="rect">
            <a:avLst/>
          </a:prstGeom>
        </p:spPr>
      </p:pic>
      <p:sp>
        <p:nvSpPr>
          <p:cNvPr id="14" name="Content Placeholder 2"/>
          <p:cNvSpPr>
            <a:spLocks noGrp="1"/>
          </p:cNvSpPr>
          <p:nvPr>
            <p:ph idx="12"/>
          </p:nvPr>
        </p:nvSpPr>
        <p:spPr>
          <a:xfrm>
            <a:off x="4396408" y="1825625"/>
            <a:ext cx="35345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15" name="Content Placeholder 2"/>
          <p:cNvSpPr>
            <a:spLocks noGrp="1"/>
          </p:cNvSpPr>
          <p:nvPr>
            <p:ph idx="13"/>
          </p:nvPr>
        </p:nvSpPr>
        <p:spPr>
          <a:xfrm>
            <a:off x="8193155" y="1845503"/>
            <a:ext cx="35345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16" name="Espaço Reservado para Texto 14"/>
          <p:cNvSpPr>
            <a:spLocks noGrp="1"/>
          </p:cNvSpPr>
          <p:nvPr>
            <p:ph type="body" sz="quarter" idx="10" hasCustomPrompt="1"/>
          </p:nvPr>
        </p:nvSpPr>
        <p:spPr>
          <a:xfrm>
            <a:off x="600075" y="1212850"/>
            <a:ext cx="11127656" cy="487363"/>
          </a:xfrm>
        </p:spPr>
        <p:txBody>
          <a:bodyPr>
            <a:normAutofit/>
          </a:bodyPr>
          <a:lstStyle>
            <a:lvl1pPr marL="0" indent="0">
              <a:buNone/>
              <a:defRPr sz="1600" baseline="0">
                <a:solidFill>
                  <a:schemeClr val="bg2">
                    <a:lumMod val="50000"/>
                  </a:schemeClr>
                </a:solidFill>
              </a:defRPr>
            </a:lvl1pPr>
            <a:lvl5pPr>
              <a:defRPr/>
            </a:lvl5pPr>
          </a:lstStyle>
          <a:p>
            <a:pPr lvl="0"/>
            <a:r>
              <a:rPr lang="pt-BR"/>
              <a:t>Short </a:t>
            </a:r>
            <a:r>
              <a:rPr lang="pt-BR" err="1"/>
              <a:t>Description</a:t>
            </a:r>
            <a:endParaRPr lang="pt-BR"/>
          </a:p>
        </p:txBody>
      </p:sp>
      <p:sp>
        <p:nvSpPr>
          <p:cNvPr id="4" name="Copyright">
            <a:extLst>
              <a:ext uri="{FF2B5EF4-FFF2-40B4-BE49-F238E27FC236}">
                <a16:creationId xmlns:a16="http://schemas.microsoft.com/office/drawing/2014/main" id="{CC867D80-EFB9-491B-91BD-5B8711469543}"/>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2020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18548800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11128070" cy="722313"/>
          </a:xfrm>
          <a:prstGeom prst="rect">
            <a:avLst/>
          </a:prstGeom>
        </p:spPr>
        <p:txBody>
          <a:bodyPr/>
          <a:lstStyle>
            <a:lvl1pPr>
              <a:defRPr/>
            </a:lvl1pPr>
          </a:lstStyle>
          <a:p>
            <a:r>
              <a:rPr lang="en-US"/>
              <a:t>Slide title</a:t>
            </a:r>
            <a:endParaRPr lang="pt-BR"/>
          </a:p>
        </p:txBody>
      </p:sp>
      <p:sp>
        <p:nvSpPr>
          <p:cNvPr id="3" name="Content Placeholder 2"/>
          <p:cNvSpPr>
            <a:spLocks noGrp="1"/>
          </p:cNvSpPr>
          <p:nvPr>
            <p:ph idx="1"/>
          </p:nvPr>
        </p:nvSpPr>
        <p:spPr>
          <a:xfrm>
            <a:off x="599662" y="1825625"/>
            <a:ext cx="2789582"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6171" y="6351656"/>
            <a:ext cx="1421560" cy="250145"/>
          </a:xfrm>
          <a:prstGeom prst="rect">
            <a:avLst/>
          </a:prstGeom>
        </p:spPr>
      </p:pic>
      <p:sp>
        <p:nvSpPr>
          <p:cNvPr id="15" name="Content Placeholder 2"/>
          <p:cNvSpPr>
            <a:spLocks noGrp="1"/>
          </p:cNvSpPr>
          <p:nvPr>
            <p:ph idx="13"/>
          </p:nvPr>
        </p:nvSpPr>
        <p:spPr>
          <a:xfrm>
            <a:off x="8193155" y="1845503"/>
            <a:ext cx="35345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16" name="Espaço Reservado para Texto 14"/>
          <p:cNvSpPr>
            <a:spLocks noGrp="1"/>
          </p:cNvSpPr>
          <p:nvPr>
            <p:ph type="body" sz="quarter" idx="10" hasCustomPrompt="1"/>
          </p:nvPr>
        </p:nvSpPr>
        <p:spPr>
          <a:xfrm>
            <a:off x="600075" y="1212850"/>
            <a:ext cx="11127656" cy="487363"/>
          </a:xfrm>
        </p:spPr>
        <p:txBody>
          <a:bodyPr>
            <a:normAutofit/>
          </a:bodyPr>
          <a:lstStyle>
            <a:lvl1pPr marL="0" indent="0">
              <a:buNone/>
              <a:defRPr sz="1600" baseline="0">
                <a:solidFill>
                  <a:schemeClr val="bg2">
                    <a:lumMod val="50000"/>
                  </a:schemeClr>
                </a:solidFill>
              </a:defRPr>
            </a:lvl1pPr>
            <a:lvl5pPr>
              <a:defRPr/>
            </a:lvl5pPr>
          </a:lstStyle>
          <a:p>
            <a:pPr lvl="0"/>
            <a:r>
              <a:rPr lang="pt-BR"/>
              <a:t>Short </a:t>
            </a:r>
            <a:r>
              <a:rPr lang="pt-BR" err="1"/>
              <a:t>Description</a:t>
            </a:r>
            <a:endParaRPr lang="pt-BR"/>
          </a:p>
        </p:txBody>
      </p:sp>
      <p:sp>
        <p:nvSpPr>
          <p:cNvPr id="4" name="Copyright">
            <a:extLst>
              <a:ext uri="{FF2B5EF4-FFF2-40B4-BE49-F238E27FC236}">
                <a16:creationId xmlns:a16="http://schemas.microsoft.com/office/drawing/2014/main" id="{DFCCA722-7418-4D2B-9B01-2609B2323D0E}"/>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2020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35457485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o 1">
    <p:bg>
      <p:bgRef idx="1001">
        <a:schemeClr val="bg1"/>
      </p:bgRef>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01893026-001D-8AF3-E04F-04D3AE7B10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6667500"/>
            <a:ext cx="12192000" cy="190500"/>
          </a:xfrm>
          <a:prstGeom prst="rect">
            <a:avLst/>
          </a:prstGeom>
        </p:spPr>
      </p:pic>
      <p:sp>
        <p:nvSpPr>
          <p:cNvPr id="2" name="Marcador de número de diapositiva 1">
            <a:extLst>
              <a:ext uri="{FF2B5EF4-FFF2-40B4-BE49-F238E27FC236}">
                <a16:creationId xmlns:a16="http://schemas.microsoft.com/office/drawing/2014/main" id="{6617EDC7-A603-E6C4-C17E-6816B7D7901D}"/>
              </a:ext>
            </a:extLst>
          </p:cNvPr>
          <p:cNvSpPr>
            <a:spLocks noGrp="1"/>
          </p:cNvSpPr>
          <p:nvPr userDrawn="1"/>
        </p:nvSpPr>
        <p:spPr>
          <a:xfrm>
            <a:off x="11979511" y="6670270"/>
            <a:ext cx="192000" cy="168000"/>
          </a:xfrm>
          <a:prstGeom prst="rect">
            <a:avLst/>
          </a:prstGeom>
          <a:noFill/>
        </p:spPr>
        <p:txBody>
          <a:bodyPr vert="horz" lIns="0" tIns="30480" rIns="0" bIns="30480" rtlCol="0" anchor="ctr">
            <a:noAutofit/>
          </a:bodyPr>
          <a:lstStyle>
            <a:defPPr>
              <a:defRPr lang="es-ES"/>
            </a:defPPr>
            <a:lvl1pPr marL="0" algn="ctr" defTabSz="914400" rtl="0" eaLnBrk="1" latinLnBrk="0" hangingPunct="1">
              <a:defRPr kumimoji="0" lang="es-ES" sz="1200" b="0" i="0" u="none" strike="noStrike" kern="1200" cap="none" spc="0" normalizeH="0" baseline="0" noProof="0" smtClean="0">
                <a:ln>
                  <a:noFill/>
                </a:ln>
                <a:solidFill>
                  <a:schemeClr val="bg1"/>
                </a:solidFill>
                <a:effectLst/>
                <a:uLnTx/>
                <a:uFillTx/>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fld id="{B90C96D8-0395-4AF3-8A78-0E88AEC6FB3C}" type="slidenum">
              <a:rPr kumimoji="0" lang="es-ES" sz="800" b="0" i="0" u="none" strike="noStrike" kern="1200" cap="none" spc="0" normalizeH="0" baseline="0" noProof="0">
                <a:ln>
                  <a:noFill/>
                </a:ln>
                <a:solidFill>
                  <a:schemeClr val="bg1"/>
                </a:solidFill>
                <a:effectLst/>
                <a:uLnTx/>
                <a:uFillTx/>
                <a:latin typeface="Montserrat Light" panose="00000400000000000000" pitchFamily="2" charset="0"/>
              </a:rPr>
              <a:pPr marL="0" marR="0" lvl="0" indent="0" algn="ctr" defTabSz="609630" rtl="0" eaLnBrk="1" fontAlgn="auto" latinLnBrk="0" hangingPunct="1">
                <a:lnSpc>
                  <a:spcPct val="100000"/>
                </a:lnSpc>
                <a:spcBef>
                  <a:spcPts val="0"/>
                </a:spcBef>
                <a:spcAft>
                  <a:spcPts val="0"/>
                </a:spcAft>
                <a:buClrTx/>
                <a:buSzTx/>
                <a:buFontTx/>
                <a:buNone/>
                <a:tabLst/>
                <a:defRPr/>
              </a:pPr>
              <a:t>‹#›</a:t>
            </a:fld>
            <a:endParaRPr kumimoji="0" lang="es-ES" sz="800" b="0" i="0" u="none" strike="noStrike" kern="1200" cap="none" spc="0" normalizeH="0" baseline="0" noProof="0">
              <a:ln>
                <a:noFill/>
              </a:ln>
              <a:solidFill>
                <a:schemeClr val="bg1"/>
              </a:solidFill>
              <a:effectLst/>
              <a:uLnTx/>
              <a:uFillTx/>
              <a:latin typeface="Montserrat Light" panose="00000400000000000000" pitchFamily="2" charset="0"/>
            </a:endParaRPr>
          </a:p>
        </p:txBody>
      </p:sp>
      <p:pic>
        <p:nvPicPr>
          <p:cNvPr id="4" name="Image 1" descr="preencoded.png">
            <a:extLst>
              <a:ext uri="{FF2B5EF4-FFF2-40B4-BE49-F238E27FC236}">
                <a16:creationId xmlns:a16="http://schemas.microsoft.com/office/drawing/2014/main" id="{B0A1A375-9BA3-BB20-0D8F-CEF87FD8A43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468352" y="305936"/>
            <a:ext cx="2639706" cy="488269"/>
          </a:xfrm>
          <a:prstGeom prst="rect">
            <a:avLst/>
          </a:prstGeom>
        </p:spPr>
      </p:pic>
      <p:sp>
        <p:nvSpPr>
          <p:cNvPr id="5" name="Copyright">
            <a:extLst>
              <a:ext uri="{FF2B5EF4-FFF2-40B4-BE49-F238E27FC236}">
                <a16:creationId xmlns:a16="http://schemas.microsoft.com/office/drawing/2014/main" id="{7D59D4F6-6548-829F-F626-DF5704F55BEB}"/>
              </a:ext>
            </a:extLst>
          </p:cNvPr>
          <p:cNvSpPr txBox="1"/>
          <p:nvPr userDrawn="1"/>
        </p:nvSpPr>
        <p:spPr bwMode="black">
          <a:xfrm>
            <a:off x="10294146" y="6731972"/>
            <a:ext cx="1608000" cy="61555"/>
          </a:xfrm>
          <a:prstGeom prst="rect">
            <a:avLst/>
          </a:prstGeom>
          <a:noFill/>
        </p:spPr>
        <p:txBody>
          <a:bodyPr wrap="square" lIns="0" tIns="0" rIns="0" bIns="0" rtlCol="0">
            <a:spAutoFit/>
          </a:bodyPr>
          <a:lstStyle/>
          <a:p>
            <a:pPr marL="0" marR="0" indent="0" algn="l" defTabSz="725742" rtl="0" eaLnBrk="1" fontAlgn="auto" latinLnBrk="0" hangingPunct="1">
              <a:lnSpc>
                <a:spcPct val="100000"/>
              </a:lnSpc>
              <a:spcBef>
                <a:spcPts val="0"/>
              </a:spcBef>
              <a:spcAft>
                <a:spcPts val="0"/>
              </a:spcAft>
              <a:buClr>
                <a:schemeClr val="tx1"/>
              </a:buClr>
              <a:buSzTx/>
              <a:buFont typeface="Arial" pitchFamily="34" charset="0"/>
              <a:buNone/>
              <a:tabLst/>
              <a:defRPr/>
            </a:pPr>
            <a:r>
              <a:rPr lang="en-US" sz="400" b="1" noProof="0">
                <a:solidFill>
                  <a:schemeClr val="bg1"/>
                </a:solidFill>
              </a:rPr>
              <a:t>© 2023 Origen Technologies - Confidential - All rights reserved.</a:t>
            </a:r>
            <a:endParaRPr kumimoji="0" lang="en-US" sz="400" b="1" i="0" u="none" kern="0" baseline="0">
              <a:solidFill>
                <a:schemeClr val="bg1"/>
              </a:solidFill>
              <a:latin typeface="Arial"/>
              <a:ea typeface="Arial Unicode MS"/>
              <a:cs typeface="Arial Unicode MS" pitchFamily="34" charset="-128"/>
              <a:sym typeface="Arial"/>
            </a:endParaRPr>
          </a:p>
        </p:txBody>
      </p:sp>
      <p:sp>
        <p:nvSpPr>
          <p:cNvPr id="9" name="Title 1">
            <a:extLst>
              <a:ext uri="{FF2B5EF4-FFF2-40B4-BE49-F238E27FC236}">
                <a16:creationId xmlns:a16="http://schemas.microsoft.com/office/drawing/2014/main" id="{B7E2D7F7-75BB-6E46-D90F-9BF2074FB4AD}"/>
              </a:ext>
            </a:extLst>
          </p:cNvPr>
          <p:cNvSpPr>
            <a:spLocks noGrp="1"/>
          </p:cNvSpPr>
          <p:nvPr>
            <p:ph type="title" hasCustomPrompt="1"/>
          </p:nvPr>
        </p:nvSpPr>
        <p:spPr>
          <a:xfrm>
            <a:off x="599662" y="293590"/>
            <a:ext cx="8759360" cy="543675"/>
          </a:xfrm>
          <a:prstGeom prst="rect">
            <a:avLst/>
          </a:prstGeom>
        </p:spPr>
        <p:txBody>
          <a:bodyPr wrap="square" lIns="0" rIns="0">
            <a:spAutoFit/>
          </a:bodyPr>
          <a:lstStyle>
            <a:lvl1pPr algn="l">
              <a:defRPr>
                <a:solidFill>
                  <a:srgbClr val="0070C0"/>
                </a:solidFill>
              </a:defRPr>
            </a:lvl1pPr>
          </a:lstStyle>
          <a:p>
            <a:r>
              <a:rPr lang="en-US"/>
              <a:t>Slide title</a:t>
            </a:r>
            <a:endParaRPr lang="pt-BR"/>
          </a:p>
        </p:txBody>
      </p:sp>
      <p:sp>
        <p:nvSpPr>
          <p:cNvPr id="17" name="Marcador de texto 16">
            <a:extLst>
              <a:ext uri="{FF2B5EF4-FFF2-40B4-BE49-F238E27FC236}">
                <a16:creationId xmlns:a16="http://schemas.microsoft.com/office/drawing/2014/main" id="{7E9A8A22-1F59-BB79-CFD7-EF985AD825B4}"/>
              </a:ext>
            </a:extLst>
          </p:cNvPr>
          <p:cNvSpPr>
            <a:spLocks noGrp="1"/>
          </p:cNvSpPr>
          <p:nvPr>
            <p:ph type="body" sz="quarter" idx="11"/>
          </p:nvPr>
        </p:nvSpPr>
        <p:spPr>
          <a:xfrm>
            <a:off x="599662" y="1412876"/>
            <a:ext cx="11163300" cy="4997161"/>
          </a:xfrm>
          <a:prstGeom prst="rect">
            <a:avLst/>
          </a:prstGeom>
        </p:spPr>
        <p:txBody>
          <a:bodyPr/>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0497953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6"/>
            <a:ext cx="11287096" cy="722313"/>
          </a:xfrm>
          <a:prstGeom prst="rect">
            <a:avLst/>
          </a:prstGeom>
        </p:spPr>
        <p:txBody>
          <a:bodyPr/>
          <a:lstStyle>
            <a:lvl1pPr algn="l">
              <a:defRPr baseline="0">
                <a:solidFill>
                  <a:schemeClr val="accent1">
                    <a:lumMod val="75000"/>
                  </a:schemeClr>
                </a:solidFill>
              </a:defRPr>
            </a:lvl1pPr>
          </a:lstStyle>
          <a:p>
            <a:r>
              <a:rPr lang="en-US"/>
              <a:t>Slide title</a:t>
            </a:r>
            <a:endParaRPr lang="pt-BR"/>
          </a:p>
        </p:txBody>
      </p:sp>
      <p:grpSp>
        <p:nvGrpSpPr>
          <p:cNvPr id="11" name="Agrupar 10"/>
          <p:cNvGrpSpPr/>
          <p:nvPr userDrawn="1"/>
        </p:nvGrpSpPr>
        <p:grpSpPr>
          <a:xfrm>
            <a:off x="2"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00"/>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00"/>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00"/>
            </a:p>
          </p:txBody>
        </p:sp>
      </p:grpSp>
      <p:pic>
        <p:nvPicPr>
          <p:cNvPr id="9" name="Image 1" descr="preencoded.png">
            <a:extLst>
              <a:ext uri="{FF2B5EF4-FFF2-40B4-BE49-F238E27FC236}">
                <a16:creationId xmlns:a16="http://schemas.microsoft.com/office/drawing/2014/main" id="{18A82EF8-150A-D2F1-A2C0-C49DC652E99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56467" y="6245427"/>
            <a:ext cx="2639706" cy="488269"/>
          </a:xfrm>
          <a:prstGeom prst="rect">
            <a:avLst/>
          </a:prstGeom>
        </p:spPr>
      </p:pic>
      <p:sp>
        <p:nvSpPr>
          <p:cNvPr id="12" name="Copyright">
            <a:extLst>
              <a:ext uri="{FF2B5EF4-FFF2-40B4-BE49-F238E27FC236}">
                <a16:creationId xmlns:a16="http://schemas.microsoft.com/office/drawing/2014/main" id="{CCE7E911-5DB4-DCCD-A1A7-A4757968DAB1}"/>
              </a:ext>
            </a:extLst>
          </p:cNvPr>
          <p:cNvSpPr txBox="1"/>
          <p:nvPr userDrawn="1"/>
        </p:nvSpPr>
        <p:spPr bwMode="black">
          <a:xfrm>
            <a:off x="9572319" y="6693854"/>
            <a:ext cx="2208000" cy="82010"/>
          </a:xfrm>
          <a:prstGeom prst="rect">
            <a:avLst/>
          </a:prstGeom>
          <a:noFill/>
        </p:spPr>
        <p:txBody>
          <a:bodyPr wrap="square" lIns="0" tIns="0" rIns="0" bIns="0" rtlCol="0">
            <a:spAutoFit/>
          </a:bodyPr>
          <a:lstStyle/>
          <a:p>
            <a:pPr marL="0" marR="0" indent="0" algn="l" defTabSz="725742" rtl="0" eaLnBrk="1" fontAlgn="auto" latinLnBrk="0" hangingPunct="1">
              <a:lnSpc>
                <a:spcPct val="100000"/>
              </a:lnSpc>
              <a:spcBef>
                <a:spcPts val="0"/>
              </a:spcBef>
              <a:spcAft>
                <a:spcPts val="0"/>
              </a:spcAft>
              <a:buClr>
                <a:schemeClr val="tx1"/>
              </a:buClr>
              <a:buSzTx/>
              <a:buFont typeface="Arial" pitchFamily="34" charset="0"/>
              <a:buNone/>
              <a:tabLst/>
              <a:defRPr/>
            </a:pPr>
            <a:r>
              <a:rPr lang="en-US" sz="533" b="0" noProof="0">
                <a:solidFill>
                  <a:schemeClr val="tx1"/>
                </a:solidFill>
                <a:latin typeface="Montserrat Medium" panose="00000600000000000000" pitchFamily="2" charset="0"/>
              </a:rPr>
              <a:t>© 2023 Origen Technologies - Confidential - All rights reserved.</a:t>
            </a:r>
            <a:endParaRPr kumimoji="0" lang="en-US" sz="533" b="0" i="0" u="none" kern="0" baseline="0">
              <a:solidFill>
                <a:schemeClr val="tx1"/>
              </a:solidFill>
              <a:latin typeface="Montserrat Medium" panose="00000600000000000000" pitchFamily="2" charset="0"/>
              <a:ea typeface="Arial Unicode MS"/>
              <a:cs typeface="Arial Unicode MS" pitchFamily="34" charset="-128"/>
              <a:sym typeface="Arial"/>
            </a:endParaRPr>
          </a:p>
        </p:txBody>
      </p:sp>
    </p:spTree>
    <p:extLst>
      <p:ext uri="{BB962C8B-B14F-4D97-AF65-F5344CB8AC3E}">
        <p14:creationId xmlns:p14="http://schemas.microsoft.com/office/powerpoint/2010/main" val="17540873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897084" y="1751854"/>
            <a:ext cx="4174490" cy="553998"/>
          </a:xfrm>
        </p:spPr>
        <p:txBody>
          <a:bodyPr lIns="0" tIns="0" rIns="0" bIns="0"/>
          <a:lstStyle>
            <a:lvl1pPr>
              <a:defRPr sz="3600" b="0" i="0">
                <a:solidFill>
                  <a:srgbClr val="006FC0"/>
                </a:solidFill>
                <a:latin typeface="Roboto Lt"/>
                <a:cs typeface="Roboto L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00" b="1" i="0">
                <a:solidFill>
                  <a:srgbClr val="585858"/>
                </a:solidFill>
                <a:latin typeface="Calibri"/>
                <a:cs typeface="Calibri"/>
              </a:defRPr>
            </a:lvl1pPr>
          </a:lstStyle>
          <a:p>
            <a:pPr marL="12701">
              <a:spcBef>
                <a:spcPts val="40"/>
              </a:spcBef>
            </a:pPr>
            <a:r>
              <a:rPr lang="en-US" b="0">
                <a:solidFill>
                  <a:srgbClr val="000000"/>
                </a:solidFill>
                <a:latin typeface="Arial MT"/>
                <a:cs typeface="Arial MT"/>
              </a:rPr>
              <a:t>©</a:t>
            </a:r>
            <a:r>
              <a:rPr lang="en-US" b="0" spc="60">
                <a:solidFill>
                  <a:srgbClr val="000000"/>
                </a:solidFill>
                <a:latin typeface="Arial MT"/>
                <a:cs typeface="Arial MT"/>
              </a:rPr>
              <a:t> </a:t>
            </a:r>
            <a:r>
              <a:rPr lang="en-US" spc="5"/>
              <a:t>202</a:t>
            </a:r>
            <a:r>
              <a:rPr lang="en-US"/>
              <a:t>2</a:t>
            </a:r>
            <a:r>
              <a:rPr lang="en-US" spc="-35"/>
              <a:t> </a:t>
            </a:r>
            <a:r>
              <a:rPr lang="en-US"/>
              <a:t>Or</a:t>
            </a:r>
            <a:r>
              <a:rPr lang="en-US" spc="-5"/>
              <a:t>i</a:t>
            </a:r>
            <a:r>
              <a:rPr lang="en-US"/>
              <a:t>g</a:t>
            </a:r>
            <a:r>
              <a:rPr lang="en-US" spc="5"/>
              <a:t>e</a:t>
            </a:r>
            <a:r>
              <a:rPr lang="en-US"/>
              <a:t>n</a:t>
            </a:r>
            <a:r>
              <a:rPr lang="en-US" spc="-30"/>
              <a:t> </a:t>
            </a:r>
            <a:r>
              <a:rPr lang="en-US" spc="-10"/>
              <a:t>T</a:t>
            </a:r>
            <a:r>
              <a:rPr lang="en-US" spc="5"/>
              <a:t>e</a:t>
            </a:r>
            <a:r>
              <a:rPr lang="en-US" spc="-15"/>
              <a:t>c</a:t>
            </a:r>
            <a:r>
              <a:rPr lang="en-US" spc="-10"/>
              <a:t>hn</a:t>
            </a:r>
            <a:r>
              <a:rPr lang="en-US" spc="-15"/>
              <a:t>o</a:t>
            </a:r>
            <a:r>
              <a:rPr lang="en-US" spc="-5"/>
              <a:t>l</a:t>
            </a:r>
            <a:r>
              <a:rPr lang="en-US" spc="-15"/>
              <a:t>o</a:t>
            </a:r>
            <a:r>
              <a:rPr lang="en-US"/>
              <a:t>g</a:t>
            </a:r>
            <a:r>
              <a:rPr lang="en-US" spc="-5"/>
              <a:t>i</a:t>
            </a:r>
            <a:r>
              <a:rPr lang="en-US" spc="5"/>
              <a:t>e</a:t>
            </a:r>
            <a:r>
              <a:rPr lang="en-US"/>
              <a:t>s</a:t>
            </a:r>
            <a:r>
              <a:rPr lang="en-US" spc="55"/>
              <a:t> </a:t>
            </a:r>
            <a:r>
              <a:rPr lang="en-US"/>
              <a:t>-</a:t>
            </a:r>
            <a:r>
              <a:rPr lang="en-US" spc="15"/>
              <a:t> </a:t>
            </a:r>
            <a:r>
              <a:rPr lang="en-US" spc="-10"/>
              <a:t>C</a:t>
            </a:r>
            <a:r>
              <a:rPr lang="en-US" spc="-15"/>
              <a:t>o</a:t>
            </a:r>
            <a:r>
              <a:rPr lang="en-US" spc="-10"/>
              <a:t>n</a:t>
            </a:r>
            <a:r>
              <a:rPr lang="en-US"/>
              <a:t>f</a:t>
            </a:r>
            <a:r>
              <a:rPr lang="en-US" spc="-5"/>
              <a:t>i</a:t>
            </a:r>
            <a:r>
              <a:rPr lang="en-US" spc="-10"/>
              <a:t>d</a:t>
            </a:r>
            <a:r>
              <a:rPr lang="en-US" spc="10"/>
              <a:t>e</a:t>
            </a:r>
            <a:r>
              <a:rPr lang="en-US" spc="-10"/>
              <a:t>n</a:t>
            </a:r>
            <a:r>
              <a:rPr lang="en-US" spc="5"/>
              <a:t>t</a:t>
            </a:r>
            <a:r>
              <a:rPr lang="en-US" spc="-5"/>
              <a:t>i</a:t>
            </a:r>
            <a:r>
              <a:rPr lang="en-US" spc="-10"/>
              <a:t>a</a:t>
            </a:r>
            <a:r>
              <a:rPr lang="en-US"/>
              <a:t>l</a:t>
            </a:r>
            <a:r>
              <a:rPr lang="en-US" spc="50"/>
              <a:t> </a:t>
            </a:r>
            <a:r>
              <a:rPr lang="en-US"/>
              <a:t>-</a:t>
            </a:r>
            <a:r>
              <a:rPr lang="en-US" spc="15"/>
              <a:t> </a:t>
            </a:r>
            <a:r>
              <a:rPr lang="en-US" spc="-5"/>
              <a:t>Al</a:t>
            </a:r>
            <a:r>
              <a:rPr lang="en-US"/>
              <a:t>l r</a:t>
            </a:r>
            <a:r>
              <a:rPr lang="en-US" spc="-5"/>
              <a:t>i</a:t>
            </a:r>
            <a:r>
              <a:rPr lang="en-US"/>
              <a:t>g</a:t>
            </a:r>
            <a:r>
              <a:rPr lang="en-US" spc="-10"/>
              <a:t>h</a:t>
            </a:r>
            <a:r>
              <a:rPr lang="en-US" spc="5"/>
              <a:t>t</a:t>
            </a:r>
            <a:r>
              <a:rPr lang="en-US"/>
              <a:t>s</a:t>
            </a:r>
            <a:r>
              <a:rPr lang="en-US" spc="5"/>
              <a:t> </a:t>
            </a:r>
            <a:r>
              <a:rPr lang="en-US"/>
              <a:t>r</a:t>
            </a:r>
            <a:r>
              <a:rPr lang="en-US" spc="5"/>
              <a:t>e</a:t>
            </a:r>
            <a:r>
              <a:rPr lang="en-US"/>
              <a:t>s</a:t>
            </a:r>
            <a:r>
              <a:rPr lang="en-US" spc="5"/>
              <a:t>e</a:t>
            </a:r>
            <a:r>
              <a:rPr lang="en-US"/>
              <a:t>rv</a:t>
            </a:r>
            <a:r>
              <a:rPr lang="en-US" spc="5"/>
              <a:t>e</a:t>
            </a:r>
            <a:r>
              <a:rPr lang="en-US" spc="-10"/>
              <a:t>d</a:t>
            </a:r>
            <a:r>
              <a:rPr lang="en-US"/>
              <a: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451030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1B9A8AE9-AC84-9630-F152-3773CE5FC0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794500" y="0"/>
            <a:ext cx="5397500" cy="6858000"/>
          </a:xfrm>
          <a:prstGeom prst="rect">
            <a:avLst/>
          </a:prstGeom>
        </p:spPr>
      </p:pic>
      <p:pic>
        <p:nvPicPr>
          <p:cNvPr id="10" name="Image 7" descr="preencoded.png">
            <a:extLst>
              <a:ext uri="{FF2B5EF4-FFF2-40B4-BE49-F238E27FC236}">
                <a16:creationId xmlns:a16="http://schemas.microsoft.com/office/drawing/2014/main" id="{4473C3D8-C833-4588-12A5-701395197433}"/>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759950" y="107950"/>
            <a:ext cx="2349500" cy="441145"/>
          </a:xfrm>
          <a:prstGeom prst="rect">
            <a:avLst/>
          </a:prstGeom>
        </p:spPr>
      </p:pic>
      <p:sp>
        <p:nvSpPr>
          <p:cNvPr id="24" name="Title 1">
            <a:extLst>
              <a:ext uri="{FF2B5EF4-FFF2-40B4-BE49-F238E27FC236}">
                <a16:creationId xmlns:a16="http://schemas.microsoft.com/office/drawing/2014/main" id="{C489F43C-268D-C395-F460-8E3AEEB11BDF}"/>
              </a:ext>
            </a:extLst>
          </p:cNvPr>
          <p:cNvSpPr>
            <a:spLocks noGrp="1"/>
          </p:cNvSpPr>
          <p:nvPr>
            <p:ph type="title" hasCustomPrompt="1"/>
          </p:nvPr>
        </p:nvSpPr>
        <p:spPr>
          <a:xfrm>
            <a:off x="425450" y="293590"/>
            <a:ext cx="8933572" cy="707886"/>
          </a:xfrm>
          <a:prstGeom prst="rect">
            <a:avLst/>
          </a:prstGeom>
        </p:spPr>
        <p:txBody>
          <a:bodyPr wrap="square" lIns="0" rIns="0">
            <a:spAutoFit/>
          </a:bodyPr>
          <a:lstStyle>
            <a:lvl1pPr algn="l">
              <a:defRPr lang="pt-BR" sz="4000" kern="1200" dirty="0">
                <a:solidFill>
                  <a:srgbClr val="74BF43"/>
                </a:solidFill>
                <a:latin typeface="Montserrat ExtraBold" pitchFamily="34" charset="0"/>
                <a:ea typeface="Montserrat ExtraBold" pitchFamily="34" charset="-122"/>
                <a:cs typeface="Montserrat ExtraBold" pitchFamily="34" charset="-120"/>
              </a:defRPr>
            </a:lvl1pPr>
          </a:lstStyle>
          <a:p>
            <a:r>
              <a:rPr lang="en-US"/>
              <a:t>Slide title</a:t>
            </a:r>
            <a:endParaRPr lang="pt-BR"/>
          </a:p>
        </p:txBody>
      </p:sp>
      <p:sp>
        <p:nvSpPr>
          <p:cNvPr id="25" name="Marcador de número de diapositiva 1">
            <a:extLst>
              <a:ext uri="{FF2B5EF4-FFF2-40B4-BE49-F238E27FC236}">
                <a16:creationId xmlns:a16="http://schemas.microsoft.com/office/drawing/2014/main" id="{B585795F-C399-7A5F-980C-F84A70AA029F}"/>
              </a:ext>
            </a:extLst>
          </p:cNvPr>
          <p:cNvSpPr>
            <a:spLocks noGrp="1"/>
          </p:cNvSpPr>
          <p:nvPr userDrawn="1"/>
        </p:nvSpPr>
        <p:spPr>
          <a:xfrm>
            <a:off x="11979511" y="6670270"/>
            <a:ext cx="192000" cy="168000"/>
          </a:xfrm>
          <a:prstGeom prst="rect">
            <a:avLst/>
          </a:prstGeom>
          <a:noFill/>
        </p:spPr>
        <p:txBody>
          <a:bodyPr vert="horz" lIns="0" tIns="30480" rIns="0" bIns="30480" rtlCol="0" anchor="ctr">
            <a:noAutofit/>
          </a:bodyPr>
          <a:lstStyle>
            <a:defPPr>
              <a:defRPr lang="es-ES"/>
            </a:defPPr>
            <a:lvl1pPr marL="0" algn="ctr" defTabSz="914400" rtl="0" eaLnBrk="1" latinLnBrk="0" hangingPunct="1">
              <a:defRPr kumimoji="0" lang="es-ES" sz="1200" b="0" i="0" u="none" strike="noStrike" kern="1200" cap="none" spc="0" normalizeH="0" baseline="0" noProof="0" smtClean="0">
                <a:ln>
                  <a:noFill/>
                </a:ln>
                <a:solidFill>
                  <a:schemeClr val="bg1"/>
                </a:solidFill>
                <a:effectLst/>
                <a:uLnTx/>
                <a:uFillTx/>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fld id="{B90C96D8-0395-4AF3-8A78-0E88AEC6FB3C}" type="slidenum">
              <a:rPr kumimoji="0" lang="es-ES" sz="800" b="0" i="0" u="none" strike="noStrike" kern="1200" cap="none" spc="0" normalizeH="0" baseline="0" noProof="0">
                <a:ln>
                  <a:noFill/>
                </a:ln>
                <a:solidFill>
                  <a:schemeClr val="bg1"/>
                </a:solidFill>
                <a:effectLst/>
                <a:uLnTx/>
                <a:uFillTx/>
                <a:latin typeface="Montserrat Light" panose="00000400000000000000" pitchFamily="2" charset="0"/>
              </a:rPr>
              <a:pPr marL="0" marR="0" lvl="0" indent="0" algn="ctr" defTabSz="609630" rtl="0" eaLnBrk="1" fontAlgn="auto" latinLnBrk="0" hangingPunct="1">
                <a:lnSpc>
                  <a:spcPct val="100000"/>
                </a:lnSpc>
                <a:spcBef>
                  <a:spcPts val="0"/>
                </a:spcBef>
                <a:spcAft>
                  <a:spcPts val="0"/>
                </a:spcAft>
                <a:buClrTx/>
                <a:buSzTx/>
                <a:buFontTx/>
                <a:buNone/>
                <a:tabLst/>
                <a:defRPr/>
              </a:pPr>
              <a:t>‹#›</a:t>
            </a:fld>
            <a:endParaRPr kumimoji="0" lang="es-ES" sz="800" b="0" i="0" u="none" strike="noStrike" kern="1200" cap="none" spc="0" normalizeH="0" baseline="0" noProof="0">
              <a:ln>
                <a:noFill/>
              </a:ln>
              <a:solidFill>
                <a:schemeClr val="bg1"/>
              </a:solidFill>
              <a:effectLst/>
              <a:uLnTx/>
              <a:uFillTx/>
              <a:latin typeface="Montserrat Light" panose="00000400000000000000" pitchFamily="2" charset="0"/>
            </a:endParaRPr>
          </a:p>
        </p:txBody>
      </p:sp>
      <p:sp>
        <p:nvSpPr>
          <p:cNvPr id="26" name="Copyright">
            <a:extLst>
              <a:ext uri="{FF2B5EF4-FFF2-40B4-BE49-F238E27FC236}">
                <a16:creationId xmlns:a16="http://schemas.microsoft.com/office/drawing/2014/main" id="{27FB0CF5-D24C-CC67-4EF7-6C511ECAFABE}"/>
              </a:ext>
            </a:extLst>
          </p:cNvPr>
          <p:cNvSpPr txBox="1"/>
          <p:nvPr userDrawn="1"/>
        </p:nvSpPr>
        <p:spPr bwMode="black">
          <a:xfrm>
            <a:off x="10294146" y="6731972"/>
            <a:ext cx="1608000" cy="61555"/>
          </a:xfrm>
          <a:prstGeom prst="rect">
            <a:avLst/>
          </a:prstGeom>
          <a:noFill/>
        </p:spPr>
        <p:txBody>
          <a:bodyPr wrap="square" lIns="0" tIns="0" rIns="0" bIns="0" rtlCol="0">
            <a:spAutoFit/>
          </a:bodyPr>
          <a:lstStyle/>
          <a:p>
            <a:pPr marL="0" marR="0" indent="0" algn="l" defTabSz="725742" rtl="0" eaLnBrk="1" fontAlgn="auto" latinLnBrk="0" hangingPunct="1">
              <a:lnSpc>
                <a:spcPct val="100000"/>
              </a:lnSpc>
              <a:spcBef>
                <a:spcPts val="0"/>
              </a:spcBef>
              <a:spcAft>
                <a:spcPts val="0"/>
              </a:spcAft>
              <a:buClr>
                <a:schemeClr val="tx1"/>
              </a:buClr>
              <a:buSzTx/>
              <a:buFont typeface="Arial" pitchFamily="34" charset="0"/>
              <a:buNone/>
              <a:tabLst/>
              <a:defRPr/>
            </a:pPr>
            <a:r>
              <a:rPr lang="en-US" sz="400" b="1" noProof="0">
                <a:solidFill>
                  <a:schemeClr val="bg1"/>
                </a:solidFill>
              </a:rPr>
              <a:t>© 2023 Origen Technologies - Confidential - All rights reserved.</a:t>
            </a:r>
            <a:endParaRPr kumimoji="0" lang="en-US" sz="400" b="1" i="0" u="none" kern="0" baseline="0">
              <a:solidFill>
                <a:schemeClr val="bg1"/>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257241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2" y="365126"/>
            <a:ext cx="11128070" cy="722313"/>
          </a:xfrm>
          <a:prstGeom prst="rect">
            <a:avLst/>
          </a:prstGeom>
        </p:spPr>
        <p:txBody>
          <a:bodyPr/>
          <a:lstStyle>
            <a:lvl1pPr>
              <a:defRPr/>
            </a:lvl1pPr>
          </a:lstStyle>
          <a:p>
            <a:r>
              <a:rPr lang="en-US"/>
              <a:t>Slide title</a:t>
            </a:r>
            <a:endParaRPr lang="pt-BR"/>
          </a:p>
        </p:txBody>
      </p:sp>
      <p:sp>
        <p:nvSpPr>
          <p:cNvPr id="3" name="Content Placeholder 2"/>
          <p:cNvSpPr>
            <a:spLocks noGrp="1"/>
          </p:cNvSpPr>
          <p:nvPr>
            <p:ph idx="1"/>
          </p:nvPr>
        </p:nvSpPr>
        <p:spPr>
          <a:xfrm>
            <a:off x="599662" y="1825626"/>
            <a:ext cx="35345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grpSp>
        <p:nvGrpSpPr>
          <p:cNvPr id="11" name="Agrupar 10"/>
          <p:cNvGrpSpPr/>
          <p:nvPr userDrawn="1"/>
        </p:nvGrpSpPr>
        <p:grpSpPr>
          <a:xfrm>
            <a:off x="2"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00"/>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00"/>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00"/>
            </a:p>
          </p:txBody>
        </p:sp>
      </p:gr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6171" y="6351657"/>
            <a:ext cx="1421560" cy="250145"/>
          </a:xfrm>
          <a:prstGeom prst="rect">
            <a:avLst/>
          </a:prstGeom>
        </p:spPr>
      </p:pic>
      <p:sp>
        <p:nvSpPr>
          <p:cNvPr id="14" name="Content Placeholder 2"/>
          <p:cNvSpPr>
            <a:spLocks noGrp="1"/>
          </p:cNvSpPr>
          <p:nvPr>
            <p:ph idx="12"/>
          </p:nvPr>
        </p:nvSpPr>
        <p:spPr>
          <a:xfrm>
            <a:off x="4396409" y="1825626"/>
            <a:ext cx="35345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15" name="Content Placeholder 2"/>
          <p:cNvSpPr>
            <a:spLocks noGrp="1"/>
          </p:cNvSpPr>
          <p:nvPr>
            <p:ph idx="13"/>
          </p:nvPr>
        </p:nvSpPr>
        <p:spPr>
          <a:xfrm>
            <a:off x="8193156" y="1845504"/>
            <a:ext cx="35345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16" name="Espaço Reservado para Texto 14"/>
          <p:cNvSpPr>
            <a:spLocks noGrp="1"/>
          </p:cNvSpPr>
          <p:nvPr>
            <p:ph type="body" sz="quarter" idx="10" hasCustomPrompt="1"/>
          </p:nvPr>
        </p:nvSpPr>
        <p:spPr>
          <a:xfrm>
            <a:off x="600075" y="1212851"/>
            <a:ext cx="11127656" cy="487363"/>
          </a:xfrm>
        </p:spPr>
        <p:txBody>
          <a:bodyPr>
            <a:normAutofit/>
          </a:bodyPr>
          <a:lstStyle>
            <a:lvl1pPr marL="0" indent="0">
              <a:buNone/>
              <a:defRPr sz="1600" baseline="0">
                <a:solidFill>
                  <a:schemeClr val="bg2">
                    <a:lumMod val="50000"/>
                  </a:schemeClr>
                </a:solidFill>
              </a:defRPr>
            </a:lvl1pPr>
            <a:lvl5pPr>
              <a:defRPr/>
            </a:lvl5pPr>
          </a:lstStyle>
          <a:p>
            <a:pPr lvl="0"/>
            <a:r>
              <a:rPr lang="pt-BR"/>
              <a:t>Short </a:t>
            </a:r>
            <a:r>
              <a:rPr lang="pt-BR" err="1"/>
              <a:t>Description</a:t>
            </a:r>
            <a:endParaRPr lang="pt-BR"/>
          </a:p>
        </p:txBody>
      </p:sp>
    </p:spTree>
    <p:extLst>
      <p:ext uri="{BB962C8B-B14F-4D97-AF65-F5344CB8AC3E}">
        <p14:creationId xmlns:p14="http://schemas.microsoft.com/office/powerpoint/2010/main" val="8618885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1">
              <a:spcBef>
                <a:spcPts val="30"/>
              </a:spcBef>
            </a:pPr>
            <a:r>
              <a:rPr lang="en-US"/>
              <a:t>Stratesys</a:t>
            </a:r>
            <a:r>
              <a:rPr lang="en-US" spc="25"/>
              <a:t> </a:t>
            </a:r>
            <a:r>
              <a:rPr lang="en-US"/>
              <a:t>Technology </a:t>
            </a:r>
            <a:r>
              <a:rPr lang="en-US" spc="-10"/>
              <a:t>Solutions</a:t>
            </a:r>
            <a:r>
              <a:rPr lang="en-US" spc="-15"/>
              <a:t> </a:t>
            </a:r>
            <a:r>
              <a:rPr lang="en-US"/>
              <a:t>-</a:t>
            </a:r>
            <a:r>
              <a:rPr lang="en-US" spc="165"/>
              <a:t> </a:t>
            </a:r>
            <a:r>
              <a:rPr lang="en-US"/>
              <a:t>All</a:t>
            </a:r>
            <a:r>
              <a:rPr lang="en-US" spc="-20"/>
              <a:t> </a:t>
            </a:r>
            <a:r>
              <a:rPr lang="en-US"/>
              <a:t>Rights</a:t>
            </a:r>
            <a:r>
              <a:rPr lang="en-US" spc="-15"/>
              <a:t> </a:t>
            </a:r>
            <a:r>
              <a:rPr lang="en-US" spc="-10"/>
              <a:t>Reserved</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657597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5821680" y="3223260"/>
            <a:ext cx="533333" cy="200000"/>
          </a:xfrm>
          <a:prstGeom prst="rect">
            <a:avLst/>
          </a:prstGeom>
          <a:extLst>
            <a:ext uri="{C572A759-6A51-4108-AA02-DFA0A04FC94B}">
              <ma14:wrappingTextBoxFlag xmlns="" xmlns:ma14="http://schemas.microsoft.com/office/mac/drawingml/2011/main" val="0"/>
            </a:ext>
          </a:extLst>
        </p:spPr>
        <p:txBody>
          <a:bodyPr/>
          <a:lstStyle>
            <a:lvl1pPr>
              <a:defRPr sz="800">
                <a:latin typeface="Arial"/>
                <a:ea typeface="Arial"/>
                <a:cs typeface="Arial"/>
              </a:defRPr>
            </a:lvl1pPr>
          </a:lstStyle>
          <a:p>
            <a:pPr algn="l"/>
            <a:fld id="{F7021451-1387-4CA6-816F-3879F97B5CBC}" type="slidenum">
              <a:rPr lang="en-US" b="0"/>
              <a:t>‹#›</a:t>
            </a:fld>
            <a:endParaRPr lang="en-US"/>
          </a:p>
        </p:txBody>
      </p:sp>
    </p:spTree>
    <p:extLst>
      <p:ext uri="{BB962C8B-B14F-4D97-AF65-F5344CB8AC3E}">
        <p14:creationId xmlns:p14="http://schemas.microsoft.com/office/powerpoint/2010/main" val="21438047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9661" y="365125"/>
            <a:ext cx="11128070" cy="722313"/>
          </a:xfrm>
          <a:prstGeom prst="rect">
            <a:avLst/>
          </a:prstGeom>
        </p:spPr>
        <p:txBody>
          <a:bodyPr/>
          <a:lstStyle>
            <a:lvl1pPr>
              <a:defRPr/>
            </a:lvl1pPr>
          </a:lstStyle>
          <a:p>
            <a:r>
              <a:rPr lang="en-US" dirty="0"/>
              <a:t>Slide title</a:t>
            </a:r>
            <a:endParaRPr lang="pt-BR" dirty="0"/>
          </a:p>
        </p:txBody>
      </p:sp>
      <p:sp>
        <p:nvSpPr>
          <p:cNvPr id="3" name="Content Placeholder 2"/>
          <p:cNvSpPr>
            <a:spLocks noGrp="1"/>
          </p:cNvSpPr>
          <p:nvPr>
            <p:ph idx="1"/>
          </p:nvPr>
        </p:nvSpPr>
        <p:spPr>
          <a:xfrm>
            <a:off x="599661" y="1825625"/>
            <a:ext cx="1112807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BR" dirty="0"/>
          </a:p>
        </p:txBody>
      </p:sp>
      <p:grpSp>
        <p:nvGrpSpPr>
          <p:cNvPr id="11" name="Agrupar 10"/>
          <p:cNvGrpSpPr/>
          <p:nvPr userDrawn="1"/>
        </p:nvGrpSpPr>
        <p:grpSpPr>
          <a:xfrm>
            <a:off x="1" y="0"/>
            <a:ext cx="109330" cy="6858000"/>
            <a:chOff x="1" y="0"/>
            <a:chExt cx="109330" cy="6858000"/>
          </a:xfrm>
        </p:grpSpPr>
        <p:sp>
          <p:nvSpPr>
            <p:cNvPr id="6" name="Retângulo 5"/>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7" name="Retângulo 6"/>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Retângulo 9"/>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sp>
        <p:nvSpPr>
          <p:cNvPr id="12" name="Espaço Reservado para Texto 14"/>
          <p:cNvSpPr>
            <a:spLocks noGrp="1"/>
          </p:cNvSpPr>
          <p:nvPr>
            <p:ph type="body" sz="quarter" idx="10" hasCustomPrompt="1"/>
          </p:nvPr>
        </p:nvSpPr>
        <p:spPr>
          <a:xfrm>
            <a:off x="600075" y="1212850"/>
            <a:ext cx="11127656" cy="487363"/>
          </a:xfrm>
        </p:spPr>
        <p:txBody>
          <a:bodyPr>
            <a:normAutofit/>
          </a:bodyPr>
          <a:lstStyle>
            <a:lvl1pPr marL="0" indent="0">
              <a:buNone/>
              <a:defRPr sz="1600" baseline="0">
                <a:solidFill>
                  <a:schemeClr val="bg2">
                    <a:lumMod val="50000"/>
                  </a:schemeClr>
                </a:solidFill>
              </a:defRPr>
            </a:lvl1pPr>
            <a:lvl5pPr>
              <a:defRPr/>
            </a:lvl5pPr>
          </a:lstStyle>
          <a:p>
            <a:pPr lvl="0"/>
            <a:r>
              <a:rPr lang="pt-BR" dirty="0"/>
              <a:t>Short </a:t>
            </a:r>
            <a:r>
              <a:rPr lang="pt-BR" dirty="0" err="1"/>
              <a:t>Description</a:t>
            </a:r>
            <a:endParaRPr lang="pt-BR" dirty="0"/>
          </a:p>
        </p:txBody>
      </p:sp>
      <p:pic>
        <p:nvPicPr>
          <p:cNvPr id="8" name="Imagen 7" descr="Texto&#10;&#10;Descripción generada automáticamente">
            <a:extLst>
              <a:ext uri="{FF2B5EF4-FFF2-40B4-BE49-F238E27FC236}">
                <a16:creationId xmlns:a16="http://schemas.microsoft.com/office/drawing/2014/main" id="{2947275B-3088-7AC6-5140-76DA984D66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24" r="6560"/>
          <a:stretch/>
        </p:blipFill>
        <p:spPr>
          <a:xfrm>
            <a:off x="9815804" y="6102227"/>
            <a:ext cx="2376195" cy="756408"/>
          </a:xfrm>
          <a:prstGeom prst="rect">
            <a:avLst/>
          </a:prstGeom>
        </p:spPr>
      </p:pic>
    </p:spTree>
    <p:extLst>
      <p:ext uri="{BB962C8B-B14F-4D97-AF65-F5344CB8AC3E}">
        <p14:creationId xmlns:p14="http://schemas.microsoft.com/office/powerpoint/2010/main" val="22262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03066" y="1122363"/>
            <a:ext cx="5290929" cy="2387600"/>
          </a:xfrm>
          <a:prstGeom prst="rect">
            <a:avLst/>
          </a:prstGeom>
        </p:spPr>
        <p:txBody>
          <a:bodyPr anchor="b">
            <a:normAutofit/>
          </a:bodyPr>
          <a:lstStyle>
            <a:lvl1pPr algn="l">
              <a:defRPr sz="4000" baseline="0">
                <a:latin typeface="Roboto Black" panose="02000000000000000000" pitchFamily="2" charset="0"/>
                <a:ea typeface="Roboto Black" panose="02000000000000000000" pitchFamily="2" charset="0"/>
                <a:cs typeface="Roboto Black" panose="02000000000000000000" pitchFamily="2" charset="0"/>
              </a:defRPr>
            </a:lvl1pPr>
          </a:lstStyle>
          <a:p>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4" name="Imagem 13"/>
          <p:cNvPicPr>
            <a:picLocks noChangeAspect="1"/>
          </p:cNvPicPr>
          <p:nvPr userDrawn="1"/>
        </p:nvPicPr>
        <p:blipFill rotWithShape="1">
          <a:blip r:embed="rId2">
            <a:extLst>
              <a:ext uri="{28A0092B-C50C-407E-A947-70E740481C1C}">
                <a14:useLocalDpi xmlns:a14="http://schemas.microsoft.com/office/drawing/2010/main" val="0"/>
              </a:ext>
            </a:extLst>
          </a:blip>
          <a:srcRect l="42952" r="29183"/>
          <a:stretch/>
        </p:blipFill>
        <p:spPr>
          <a:xfrm>
            <a:off x="3011557" y="0"/>
            <a:ext cx="2802835" cy="6858000"/>
          </a:xfrm>
          <a:prstGeom prst="rect">
            <a:avLst/>
          </a:prstGeom>
        </p:spPr>
      </p:pic>
      <p:pic>
        <p:nvPicPr>
          <p:cNvPr id="7" name="Imagen 6" descr="Texto&#10;&#10;Descripción generada automáticamente">
            <a:extLst>
              <a:ext uri="{FF2B5EF4-FFF2-40B4-BE49-F238E27FC236}">
                <a16:creationId xmlns:a16="http://schemas.microsoft.com/office/drawing/2014/main" id="{428AACF0-4640-F213-841C-F8D1F889D4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42" y="2918901"/>
            <a:ext cx="3196640" cy="894625"/>
          </a:xfrm>
          <a:prstGeom prst="rect">
            <a:avLst/>
          </a:prstGeom>
        </p:spPr>
      </p:pic>
    </p:spTree>
    <p:extLst>
      <p:ext uri="{BB962C8B-B14F-4D97-AF65-F5344CB8AC3E}">
        <p14:creationId xmlns:p14="http://schemas.microsoft.com/office/powerpoint/2010/main" val="368090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3066" y="1122363"/>
            <a:ext cx="5290929" cy="2387600"/>
          </a:xfrm>
          <a:prstGeom prst="rect">
            <a:avLst/>
          </a:prstGeom>
        </p:spPr>
        <p:txBody>
          <a:bodyPr vert="horz" lIns="91440" tIns="45720" rIns="91440" bIns="45720" rtlCol="0" anchor="b">
            <a:normAutofit/>
          </a:bodyPr>
          <a:lstStyle>
            <a:lvl1pPr>
              <a:defRPr lang="pt-BR" sz="4000" baseline="0" dirty="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Title</a:t>
            </a:r>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4" name="Imagem 13"/>
          <p:cNvPicPr>
            <a:picLocks noChangeAspect="1"/>
          </p:cNvPicPr>
          <p:nvPr userDrawn="1"/>
        </p:nvPicPr>
        <p:blipFill rotWithShape="1">
          <a:blip r:embed="rId2">
            <a:extLst>
              <a:ext uri="{28A0092B-C50C-407E-A947-70E740481C1C}">
                <a14:useLocalDpi xmlns:a14="http://schemas.microsoft.com/office/drawing/2010/main" val="0"/>
              </a:ext>
            </a:extLst>
          </a:blip>
          <a:srcRect l="29754" r="42922"/>
          <a:stretch/>
        </p:blipFill>
        <p:spPr>
          <a:xfrm>
            <a:off x="3001617" y="0"/>
            <a:ext cx="2812774" cy="6862763"/>
          </a:xfrm>
          <a:prstGeom prst="rect">
            <a:avLst/>
          </a:prstGeom>
        </p:spPr>
      </p:pic>
      <p:pic>
        <p:nvPicPr>
          <p:cNvPr id="5" name="Imagen 4" descr="Texto&#10;&#10;Descripción generada automáticamente">
            <a:extLst>
              <a:ext uri="{FF2B5EF4-FFF2-40B4-BE49-F238E27FC236}">
                <a16:creationId xmlns:a16="http://schemas.microsoft.com/office/drawing/2014/main" id="{96FEEB23-E9E7-F879-42AF-D7CF98C0AC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42" y="2918901"/>
            <a:ext cx="3196640" cy="894625"/>
          </a:xfrm>
          <a:prstGeom prst="rect">
            <a:avLst/>
          </a:prstGeom>
        </p:spPr>
      </p:pic>
    </p:spTree>
    <p:extLst>
      <p:ext uri="{BB962C8B-B14F-4D97-AF65-F5344CB8AC3E}">
        <p14:creationId xmlns:p14="http://schemas.microsoft.com/office/powerpoint/2010/main" val="7569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3066" y="1122363"/>
            <a:ext cx="5290929" cy="2387600"/>
          </a:xfrm>
          <a:prstGeom prst="rect">
            <a:avLst/>
          </a:prstGeom>
        </p:spPr>
        <p:txBody>
          <a:bodyPr vert="horz" lIns="91440" tIns="45720" rIns="91440" bIns="45720" rtlCol="0" anchor="b">
            <a:normAutofit/>
          </a:bodyPr>
          <a:lstStyle>
            <a:lvl1pPr>
              <a:defRPr lang="pt-BR" sz="4000" baseline="0" dirty="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Title</a:t>
            </a:r>
            <a:endParaRPr lang="pt-BR"/>
          </a:p>
        </p:txBody>
      </p:sp>
      <p:sp>
        <p:nvSpPr>
          <p:cNvPr id="3" name="Subtitle 2"/>
          <p:cNvSpPr>
            <a:spLocks noGrp="1"/>
          </p:cNvSpPr>
          <p:nvPr>
            <p:ph type="subTitle" idx="1" hasCustomPrompt="1"/>
          </p:nvPr>
        </p:nvSpPr>
        <p:spPr>
          <a:xfrm>
            <a:off x="6303066" y="3602038"/>
            <a:ext cx="529093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description</a:t>
            </a:r>
            <a:endParaRPr lang="pt-BR"/>
          </a:p>
        </p:txBody>
      </p:sp>
      <p:sp>
        <p:nvSpPr>
          <p:cNvPr id="4" name="Retângulo 3"/>
          <p:cNvSpPr/>
          <p:nvPr userDrawn="1"/>
        </p:nvSpPr>
        <p:spPr>
          <a:xfrm>
            <a:off x="0" y="0"/>
            <a:ext cx="3011557" cy="6858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p:cNvGrpSpPr/>
          <p:nvPr userDrawn="1"/>
        </p:nvGrpSpPr>
        <p:grpSpPr>
          <a:xfrm>
            <a:off x="12082670" y="0"/>
            <a:ext cx="109330" cy="6858000"/>
            <a:chOff x="1" y="0"/>
            <a:chExt cx="109330" cy="6858000"/>
          </a:xfrm>
        </p:grpSpPr>
        <p:sp>
          <p:nvSpPr>
            <p:cNvPr id="11" name="Retângulo 10"/>
            <p:cNvSpPr/>
            <p:nvPr userDrawn="1"/>
          </p:nvSpPr>
          <p:spPr>
            <a:xfrm>
              <a:off x="1" y="5655365"/>
              <a:ext cx="109330" cy="1202635"/>
            </a:xfrm>
            <a:prstGeom prst="rect">
              <a:avLst/>
            </a:prstGeom>
            <a:solidFill>
              <a:srgbClr val="91C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2" name="Retângulo 11"/>
            <p:cNvSpPr/>
            <p:nvPr userDrawn="1"/>
          </p:nvSpPr>
          <p:spPr>
            <a:xfrm>
              <a:off x="1" y="365125"/>
              <a:ext cx="109330" cy="5290240"/>
            </a:xfrm>
            <a:prstGeom prst="rect">
              <a:avLst/>
            </a:prstGeom>
            <a:solidFill>
              <a:srgbClr val="2D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3" name="Retângulo 12"/>
            <p:cNvSpPr/>
            <p:nvPr userDrawn="1"/>
          </p:nvSpPr>
          <p:spPr>
            <a:xfrm>
              <a:off x="1" y="0"/>
              <a:ext cx="109330" cy="365125"/>
            </a:xfrm>
            <a:prstGeom prst="rect">
              <a:avLst/>
            </a:prstGeom>
            <a:solidFill>
              <a:srgbClr val="E66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a:p>
          </p:txBody>
        </p:sp>
      </p:grpSp>
      <p:pic>
        <p:nvPicPr>
          <p:cNvPr id="16" name="Imagem 15"/>
          <p:cNvPicPr>
            <a:picLocks noChangeAspect="1"/>
          </p:cNvPicPr>
          <p:nvPr userDrawn="1"/>
        </p:nvPicPr>
        <p:blipFill rotWithShape="1">
          <a:blip r:embed="rId2">
            <a:extLst>
              <a:ext uri="{28A0092B-C50C-407E-A947-70E740481C1C}">
                <a14:useLocalDpi xmlns:a14="http://schemas.microsoft.com/office/drawing/2010/main" val="0"/>
              </a:ext>
            </a:extLst>
          </a:blip>
          <a:srcRect l="47804" r="23737"/>
          <a:stretch/>
        </p:blipFill>
        <p:spPr>
          <a:xfrm>
            <a:off x="2961860" y="0"/>
            <a:ext cx="2862469" cy="6858000"/>
          </a:xfrm>
          <a:prstGeom prst="rect">
            <a:avLst/>
          </a:prstGeom>
        </p:spPr>
      </p:pic>
      <p:pic>
        <p:nvPicPr>
          <p:cNvPr id="5" name="Imagen 4" descr="Texto&#10;&#10;Descripción generada automáticamente">
            <a:extLst>
              <a:ext uri="{FF2B5EF4-FFF2-40B4-BE49-F238E27FC236}">
                <a16:creationId xmlns:a16="http://schemas.microsoft.com/office/drawing/2014/main" id="{FC47A52C-4E3B-EF81-B30D-B69F1F3827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42" y="2918901"/>
            <a:ext cx="3196640" cy="894625"/>
          </a:xfrm>
          <a:prstGeom prst="rect">
            <a:avLst/>
          </a:prstGeom>
        </p:spPr>
      </p:pic>
    </p:spTree>
    <p:extLst>
      <p:ext uri="{BB962C8B-B14F-4D97-AF65-F5344CB8AC3E}">
        <p14:creationId xmlns:p14="http://schemas.microsoft.com/office/powerpoint/2010/main" val="38872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26719" y="365125"/>
            <a:ext cx="11380471"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9" name="Text Placeholder 2"/>
          <p:cNvSpPr>
            <a:spLocks noGrp="1"/>
          </p:cNvSpPr>
          <p:nvPr>
            <p:ph type="body" idx="1"/>
          </p:nvPr>
        </p:nvSpPr>
        <p:spPr>
          <a:xfrm>
            <a:off x="426719" y="1825625"/>
            <a:ext cx="1138047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2" name="Copyright">
            <a:extLst>
              <a:ext uri="{FF2B5EF4-FFF2-40B4-BE49-F238E27FC236}">
                <a16:creationId xmlns:a16="http://schemas.microsoft.com/office/drawing/2014/main" id="{1590A855-CD7E-4289-9ED4-9D588FB814AB}"/>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2022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3431946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2800" kern="120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26719" y="365125"/>
            <a:ext cx="11380471"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9" name="Text Placeholder 2"/>
          <p:cNvSpPr>
            <a:spLocks noGrp="1"/>
          </p:cNvSpPr>
          <p:nvPr>
            <p:ph type="body" idx="1"/>
          </p:nvPr>
        </p:nvSpPr>
        <p:spPr>
          <a:xfrm>
            <a:off x="426719" y="1825625"/>
            <a:ext cx="1138047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Tree>
    <p:extLst>
      <p:ext uri="{BB962C8B-B14F-4D97-AF65-F5344CB8AC3E}">
        <p14:creationId xmlns:p14="http://schemas.microsoft.com/office/powerpoint/2010/main" val="134463374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2800" kern="1200">
          <a:solidFill>
            <a:srgbClr val="0070C0"/>
          </a:solidFill>
          <a:latin typeface="Roboto Light" panose="02000000000000000000" pitchFamily="2" charset="0"/>
          <a:ea typeface="Roboto Light" panose="02000000000000000000" pitchFamily="2" charset="0"/>
          <a:cs typeface="Roboto Light"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26719" y="365125"/>
            <a:ext cx="11380471"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9" name="Text Placeholder 2"/>
          <p:cNvSpPr>
            <a:spLocks noGrp="1"/>
          </p:cNvSpPr>
          <p:nvPr>
            <p:ph type="body" idx="1"/>
          </p:nvPr>
        </p:nvSpPr>
        <p:spPr>
          <a:xfrm>
            <a:off x="426719" y="1825625"/>
            <a:ext cx="1138047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Tree>
    <p:extLst>
      <p:ext uri="{BB962C8B-B14F-4D97-AF65-F5344CB8AC3E}">
        <p14:creationId xmlns:p14="http://schemas.microsoft.com/office/powerpoint/2010/main" val="1722445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txStyles>
    <p:titleStyle>
      <a:lvl1pPr algn="l" defTabSz="914400" rtl="0" eaLnBrk="1" latinLnBrk="0" hangingPunct="1">
        <a:lnSpc>
          <a:spcPct val="90000"/>
        </a:lnSpc>
        <a:spcBef>
          <a:spcPct val="0"/>
        </a:spcBef>
        <a:buNone/>
        <a:defRPr sz="2800" kern="1200">
          <a:solidFill>
            <a:srgbClr val="0070C0"/>
          </a:solidFill>
          <a:latin typeface="Roboto Light" panose="02000000000000000000" pitchFamily="2" charset="0"/>
          <a:ea typeface="Roboto Light" panose="02000000000000000000" pitchFamily="2" charset="0"/>
          <a:cs typeface="Roboto Light"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26719" y="365125"/>
            <a:ext cx="11380471"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9" name="Text Placeholder 2"/>
          <p:cNvSpPr>
            <a:spLocks noGrp="1"/>
          </p:cNvSpPr>
          <p:nvPr>
            <p:ph type="body" idx="1"/>
          </p:nvPr>
        </p:nvSpPr>
        <p:spPr>
          <a:xfrm>
            <a:off x="426719" y="1825625"/>
            <a:ext cx="1138047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pyright">
            <a:extLst>
              <a:ext uri="{FF2B5EF4-FFF2-40B4-BE49-F238E27FC236}">
                <a16:creationId xmlns:a16="http://schemas.microsoft.com/office/drawing/2014/main" id="{2AAC2C99-EA5D-4290-A506-62B2AF0EA91D}"/>
              </a:ext>
            </a:extLst>
          </p:cNvPr>
          <p:cNvSpPr txBox="1"/>
          <p:nvPr userDrawn="1"/>
        </p:nvSpPr>
        <p:spPr bwMode="black">
          <a:xfrm>
            <a:off x="10025940" y="6691980"/>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b="1" noProof="0">
                <a:solidFill>
                  <a:schemeClr val="tx1">
                    <a:lumMod val="65000"/>
                    <a:lumOff val="35000"/>
                  </a:schemeClr>
                </a:solidFill>
              </a:rPr>
              <a:t>2021 Origen Technologies - Confidential - All rights reserved.</a:t>
            </a:r>
            <a:endParaRPr kumimoji="0" lang="en-US" sz="600" b="1" i="0" u="none" kern="0" baseline="0">
              <a:solidFill>
                <a:schemeClr val="tx1">
                  <a:lumMod val="65000"/>
                  <a:lumOff val="35000"/>
                </a:schemeClr>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291773005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txStyles>
    <p:titleStyle>
      <a:lvl1pPr algn="l" defTabSz="914400" rtl="0" eaLnBrk="1" latinLnBrk="0" hangingPunct="1">
        <a:lnSpc>
          <a:spcPct val="90000"/>
        </a:lnSpc>
        <a:spcBef>
          <a:spcPct val="0"/>
        </a:spcBef>
        <a:buNone/>
        <a:defRPr sz="2800" kern="1200">
          <a:solidFill>
            <a:srgbClr val="0070C0"/>
          </a:solidFill>
          <a:latin typeface="Roboto Light" panose="02000000000000000000" pitchFamily="2" charset="0"/>
          <a:ea typeface="Roboto Light" panose="02000000000000000000" pitchFamily="2" charset="0"/>
          <a:cs typeface="Roboto Light"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03425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Lst>
  <p:hf sldNum="0"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5821680" y="3223260"/>
            <a:ext cx="533333" cy="200000"/>
          </a:xfrm>
          <a:prstGeom prst="rect">
            <a:avLst/>
          </a:prstGeom>
          <a:extLst>
            <a:ext uri="{C572A759-6A51-4108-AA02-DFA0A04FC94B}">
              <ma14:wrappingTextBoxFlag xmlns="" xmlns:ma14="http://schemas.microsoft.com/office/mac/drawingml/2011/main" val="0"/>
            </a:ext>
          </a:extLst>
        </p:spPr>
        <p:txBody>
          <a:bodyPr/>
          <a:lstStyle>
            <a:lvl1pPr>
              <a:defRPr sz="800">
                <a:latin typeface="Arial"/>
                <a:ea typeface="Arial"/>
                <a:cs typeface="Arial"/>
              </a:defRPr>
            </a:lvl1pPr>
          </a:lstStyle>
          <a:p>
            <a:pPr algn="l"/>
            <a:fld id="{F7021451-1387-4CA6-816F-3879F97B5CBC}" type="slidenum">
              <a:rPr lang="en-US" b="0"/>
              <a:t>‹#›</a:t>
            </a:fld>
            <a:endParaRPr lang="en-US"/>
          </a:p>
        </p:txBody>
      </p:sp>
    </p:spTree>
    <p:extLst>
      <p:ext uri="{BB962C8B-B14F-4D97-AF65-F5344CB8AC3E}">
        <p14:creationId xmlns:p14="http://schemas.microsoft.com/office/powerpoint/2010/main" val="2702257111"/>
      </p:ext>
    </p:extLst>
  </p:cSld>
  <p:clrMap bg1="lt1" tx1="dk1" bg2="lt2" tx2="dk2" accent1="accent1" accent2="accent2" accent3="accent3" accent4="accent4" accent5="accent5" accent6="accent6" hlink="hlink" folHlink="folHlink"/>
  <p:sldLayoutIdLst>
    <p:sldLayoutId id="2147483757" r:id="rId1"/>
    <p:sldLayoutId id="2147483758" r:id="rId2"/>
  </p:sldLayoutIdLst>
  <p:hf sldNum="0"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68.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jpeg"/></Relationships>
</file>

<file path=ppt/slides/_rels/slide1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68.xml"/><Relationship Id="rId6" Type="http://schemas.openxmlformats.org/officeDocument/2006/relationships/image" Target="../media/image54.png"/><Relationship Id="rId11" Type="http://schemas.openxmlformats.org/officeDocument/2006/relationships/image" Target="../media/image35.png"/><Relationship Id="rId5" Type="http://schemas.openxmlformats.org/officeDocument/2006/relationships/image" Target="../media/image53.png"/><Relationship Id="rId10" Type="http://schemas.openxmlformats.org/officeDocument/2006/relationships/image" Target="../media/image60.png"/><Relationship Id="rId4" Type="http://schemas.openxmlformats.org/officeDocument/2006/relationships/image" Target="../media/image52.png"/><Relationship Id="rId9" Type="http://schemas.openxmlformats.org/officeDocument/2006/relationships/hyperlink" Target="https://store.sap.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68.xml"/><Relationship Id="rId5" Type="http://schemas.openxmlformats.org/officeDocument/2006/relationships/image" Target="../media/image35.png"/><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8.xml"/><Relationship Id="rId6" Type="http://schemas.openxmlformats.org/officeDocument/2006/relationships/image" Target="../media/image35.png"/><Relationship Id="rId5" Type="http://schemas.openxmlformats.org/officeDocument/2006/relationships/image" Target="../media/image60.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0.pn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8.xml"/><Relationship Id="rId6" Type="http://schemas.openxmlformats.org/officeDocument/2006/relationships/image" Target="../media/image35.png"/><Relationship Id="rId5" Type="http://schemas.openxmlformats.org/officeDocument/2006/relationships/image" Target="../media/image60.png"/><Relationship Id="rId4" Type="http://schemas.openxmlformats.org/officeDocument/2006/relationships/hyperlink" Target="https://www.boletinoficial.gob.ar/#!DetalleNorma/202981/20190311"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1.png"/><Relationship Id="rId7"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68.xml"/><Relationship Id="rId6" Type="http://schemas.openxmlformats.org/officeDocument/2006/relationships/image" Target="../media/image63.png"/><Relationship Id="rId5" Type="http://schemas.openxmlformats.org/officeDocument/2006/relationships/image" Target="../media/image65.pn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8.xml"/><Relationship Id="rId6" Type="http://schemas.openxmlformats.org/officeDocument/2006/relationships/image" Target="../media/image35.png"/><Relationship Id="rId5" Type="http://schemas.openxmlformats.org/officeDocument/2006/relationships/image" Target="../media/image60.pn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7.png"/><Relationship Id="rId1" Type="http://schemas.openxmlformats.org/officeDocument/2006/relationships/slideLayout" Target="../slideLayouts/slideLayout6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35.png"/><Relationship Id="rId2" Type="http://schemas.openxmlformats.org/officeDocument/2006/relationships/image" Target="../media/image50.png"/><Relationship Id="rId1" Type="http://schemas.openxmlformats.org/officeDocument/2006/relationships/slideLayout" Target="../slideLayouts/slideLayout68.xml"/><Relationship Id="rId6" Type="http://schemas.openxmlformats.org/officeDocument/2006/relationships/image" Target="../media/image60.png"/><Relationship Id="rId5" Type="http://schemas.openxmlformats.org/officeDocument/2006/relationships/image" Target="../media/image68.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8.xml"/><Relationship Id="rId5" Type="http://schemas.openxmlformats.org/officeDocument/2006/relationships/image" Target="../media/image35.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68.xml"/><Relationship Id="rId6" Type="http://schemas.openxmlformats.org/officeDocument/2006/relationships/image" Target="../media/image31.pn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svg"/><Relationship Id="rId2" Type="http://schemas.openxmlformats.org/officeDocument/2006/relationships/notesSlide" Target="../notesSlides/notesSlide3.xml"/><Relationship Id="rId1" Type="http://schemas.openxmlformats.org/officeDocument/2006/relationships/slideLayout" Target="../slideLayouts/slideLayout68.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68.xml"/><Relationship Id="rId6" Type="http://schemas.openxmlformats.org/officeDocument/2006/relationships/image" Target="../media/image43.png"/><Relationship Id="rId5" Type="http://schemas.openxmlformats.org/officeDocument/2006/relationships/image" Target="../media/image38.sv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68.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68.xml"/><Relationship Id="rId6" Type="http://schemas.openxmlformats.org/officeDocument/2006/relationships/image" Target="../media/image47.png"/><Relationship Id="rId5" Type="http://schemas.openxmlformats.org/officeDocument/2006/relationships/image" Target="../media/image38.sv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35.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68.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67.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35.png"/><Relationship Id="rId4" Type="http://schemas.openxmlformats.org/officeDocument/2006/relationships/image" Target="../media/image52.png"/><Relationship Id="rId9"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logo_4 1" descr="preencoded.png"/>
          <p:cNvPicPr>
            <a:picLocks noChangeAspect="1"/>
          </p:cNvPicPr>
          <p:nvPr/>
        </p:nvPicPr>
        <p:blipFill>
          <a:blip r:embed="rId3"/>
          <a:srcRect/>
          <a:stretch/>
        </p:blipFill>
        <p:spPr>
          <a:xfrm>
            <a:off x="222250" y="393700"/>
            <a:ext cx="4362450" cy="806450"/>
          </a:xfrm>
          <a:prstGeom prst="rect">
            <a:avLst/>
          </a:prstGeom>
        </p:spPr>
      </p:pic>
      <p:pic>
        <p:nvPicPr>
          <p:cNvPr id="3" name="AdobeStock_472923044 2" descr="preencoded.png"/>
          <p:cNvPicPr>
            <a:picLocks noChangeAspect="1"/>
          </p:cNvPicPr>
          <p:nvPr/>
        </p:nvPicPr>
        <p:blipFill>
          <a:blip r:embed="rId4"/>
          <a:srcRect/>
          <a:stretch/>
        </p:blipFill>
        <p:spPr>
          <a:xfrm>
            <a:off x="0" y="1651000"/>
            <a:ext cx="11055350" cy="3352800"/>
          </a:xfrm>
          <a:prstGeom prst="rect">
            <a:avLst/>
          </a:prstGeom>
        </p:spPr>
      </p:pic>
      <p:pic>
        <p:nvPicPr>
          <p:cNvPr id="4" name="Shape with text"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788650" y="1651000"/>
            <a:ext cx="533400" cy="3352800"/>
          </a:xfrm>
          <a:prstGeom prst="rect">
            <a:avLst/>
          </a:prstGeom>
        </p:spPr>
      </p:pic>
      <p:sp>
        <p:nvSpPr>
          <p:cNvPr id="6" name="Subheading"/>
          <p:cNvSpPr/>
          <p:nvPr/>
        </p:nvSpPr>
        <p:spPr>
          <a:xfrm>
            <a:off x="5137150" y="5194300"/>
            <a:ext cx="5639950" cy="179200"/>
          </a:xfrm>
          <a:prstGeom prst="rect">
            <a:avLst/>
          </a:prstGeom>
          <a:noFill/>
          <a:ln/>
        </p:spPr>
        <p:txBody>
          <a:bodyPr wrap="square" lIns="0" tIns="0" rIns="0" bIns="0" rtlCol="0" anchor="t"/>
          <a:lstStyle/>
          <a:p>
            <a:pPr defTabSz="609630">
              <a:lnSpc>
                <a:spcPct val="111667"/>
              </a:lnSpc>
            </a:pPr>
            <a:r>
              <a:rPr lang="en-US" sz="1200" b="1" kern="0" spc="-50">
                <a:solidFill>
                  <a:srgbClr val="2B95D0"/>
                </a:solidFill>
                <a:latin typeface="Century Gothic"/>
                <a:ea typeface="Inter Bold" pitchFamily="34" charset="-122"/>
                <a:cs typeface="Inter Bold" pitchFamily="34" charset="-120"/>
              </a:rPr>
              <a:t>Corporate overview</a:t>
            </a:r>
            <a:endParaRPr lang="en-US" sz="1200">
              <a:solidFill>
                <a:prstClr val="black"/>
              </a:solidFill>
              <a:latin typeface="Century Gothic"/>
              <a:ea typeface="Calibri" panose="020F0502020204030204"/>
              <a:cs typeface="Calibri" panose="020F0502020204030204"/>
            </a:endParaRPr>
          </a:p>
        </p:txBody>
      </p:sp>
      <p:sp>
        <p:nvSpPr>
          <p:cNvPr id="7" name="Title"/>
          <p:cNvSpPr/>
          <p:nvPr/>
        </p:nvSpPr>
        <p:spPr>
          <a:xfrm>
            <a:off x="5137150" y="5499100"/>
            <a:ext cx="6197600" cy="762000"/>
          </a:xfrm>
          <a:prstGeom prst="rect">
            <a:avLst/>
          </a:prstGeom>
          <a:noFill/>
          <a:ln/>
        </p:spPr>
        <p:txBody>
          <a:bodyPr wrap="square" lIns="0" tIns="0" rIns="0" bIns="0" rtlCol="0" anchor="t"/>
          <a:lstStyle/>
          <a:p>
            <a:pPr defTabSz="609630">
              <a:lnSpc>
                <a:spcPct val="83333"/>
              </a:lnSpc>
            </a:pPr>
            <a:r>
              <a:rPr lang="en-US" sz="6000">
                <a:solidFill>
                  <a:srgbClr val="000000"/>
                </a:solidFill>
                <a:latin typeface="Century Gothic"/>
                <a:ea typeface="Inter Semi Bold" pitchFamily="34" charset="-122"/>
                <a:cs typeface="Inter Semi Bold" pitchFamily="34" charset="-120"/>
              </a:rPr>
              <a:t>Building Bridges</a:t>
            </a:r>
            <a:endParaRPr lang="en-US" sz="6000">
              <a:solidFill>
                <a:prstClr val="black"/>
              </a:solidFill>
              <a:latin typeface="Century Gothic"/>
            </a:endParaRPr>
          </a:p>
        </p:txBody>
      </p:sp>
      <p:sp>
        <p:nvSpPr>
          <p:cNvPr id="8" name="Title"/>
          <p:cNvSpPr/>
          <p:nvPr/>
        </p:nvSpPr>
        <p:spPr>
          <a:xfrm>
            <a:off x="5137150" y="6362700"/>
            <a:ext cx="6203950" cy="304800"/>
          </a:xfrm>
          <a:prstGeom prst="rect">
            <a:avLst/>
          </a:prstGeom>
          <a:noFill/>
          <a:ln/>
        </p:spPr>
        <p:txBody>
          <a:bodyPr wrap="square" lIns="0" tIns="0" rIns="0" bIns="0" rtlCol="0" anchor="t"/>
          <a:lstStyle/>
          <a:p>
            <a:pPr defTabSz="609630"/>
            <a:r>
              <a:rPr lang="en-US" sz="2000" b="1" kern="0" spc="20">
                <a:solidFill>
                  <a:srgbClr val="8BBB24"/>
                </a:solidFill>
                <a:latin typeface="Century Gothic"/>
                <a:ea typeface="Inter Bold" pitchFamily="34" charset="-122"/>
                <a:cs typeface="Inter Bold" pitchFamily="34" charset="-120"/>
              </a:rPr>
              <a:t>Between Global Technology and Local Expertise</a:t>
            </a:r>
            <a:endParaRPr lang="en-US" sz="2000">
              <a:solidFill>
                <a:prstClr val="black"/>
              </a:solidFill>
              <a:latin typeface="Century Gothic"/>
            </a:endParaRPr>
          </a:p>
        </p:txBody>
      </p:sp>
      <p:sp>
        <p:nvSpPr>
          <p:cNvPr id="25" name="Slide Number Placeholder 0"/>
          <p:cNvSpPr>
            <a:spLocks noGrp="1"/>
          </p:cNvSpPr>
          <p:nvPr>
            <p:ph type="sldNum" sz="quarter" idx="4294967295"/>
          </p:nvPr>
        </p:nvSpPr>
        <p:spPr>
          <a:xfrm>
            <a:off x="11704320" y="6446520"/>
            <a:ext cx="533333" cy="200000"/>
          </a:xfrm>
          <a:prstGeom prst="rect">
            <a:avLst/>
          </a:prstGeom>
          <a:extLst>
            <a:ext uri="{C572A759-6A51-4108-AA02-DFA0A04FC94B}">
              <ma14:wrappingTextBoxFlag xmlns="" xmlns:ma14="http://schemas.microsoft.com/office/mac/drawingml/2011/main" val="0"/>
            </a:ext>
          </a:extLst>
        </p:spPr>
        <p:txBody>
          <a:bodyPr/>
          <a:lstStyle>
            <a:lvl1pPr>
              <a:defRPr sz="800">
                <a:latin typeface="Arial"/>
                <a:ea typeface="Arial"/>
                <a:cs typeface="Arial"/>
              </a:defRPr>
            </a:lvl1pPr>
          </a:lstStyle>
          <a:p>
            <a:pPr defTabSz="609630"/>
            <a:fld id="{F7021451-1387-4CA6-816F-3879F97B5CBC}" type="slidenum">
              <a:rPr lang="en-US">
                <a:solidFill>
                  <a:prstClr val="black"/>
                </a:solidFill>
              </a:rPr>
              <a:pPr defTabSz="609630"/>
              <a:t>1</a:t>
            </a:fld>
            <a:endParaRPr lang="en-US">
              <a:solidFill>
                <a:prstClr val="black"/>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F3F20C-3ED3-4D21-BF85-D8C902AAA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714" y="985082"/>
            <a:ext cx="1167127" cy="1268699"/>
          </a:xfrm>
          <a:prstGeom prst="rect">
            <a:avLst/>
          </a:prstGeom>
        </p:spPr>
      </p:pic>
      <p:pic>
        <p:nvPicPr>
          <p:cNvPr id="14" name="Picture 13">
            <a:extLst>
              <a:ext uri="{FF2B5EF4-FFF2-40B4-BE49-F238E27FC236}">
                <a16:creationId xmlns:a16="http://schemas.microsoft.com/office/drawing/2014/main" id="{5A2A0B3E-0F14-4F18-BA2B-161B7878C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532" y="1256010"/>
            <a:ext cx="979567" cy="1064816"/>
          </a:xfrm>
          <a:prstGeom prst="rect">
            <a:avLst/>
          </a:prstGeom>
        </p:spPr>
      </p:pic>
      <p:sp>
        <p:nvSpPr>
          <p:cNvPr id="3" name="Título 2">
            <a:extLst>
              <a:ext uri="{FF2B5EF4-FFF2-40B4-BE49-F238E27FC236}">
                <a16:creationId xmlns:a16="http://schemas.microsoft.com/office/drawing/2014/main" id="{68900F5C-8AB6-4772-BC9F-D1096CBD7420}"/>
              </a:ext>
            </a:extLst>
          </p:cNvPr>
          <p:cNvSpPr>
            <a:spLocks noGrp="1"/>
          </p:cNvSpPr>
          <p:nvPr>
            <p:ph type="title" idx="4294967295"/>
          </p:nvPr>
        </p:nvSpPr>
        <p:spPr>
          <a:xfrm>
            <a:off x="510000" y="263125"/>
            <a:ext cx="11430000" cy="722313"/>
          </a:xfrm>
          <a:prstGeom prst="rect">
            <a:avLst/>
          </a:prstGeom>
        </p:spPr>
        <p:txBody>
          <a:bodyPr vert="horz" lIns="91440" tIns="45720" rIns="91440" bIns="45720" rtlCol="0" anchor="ctr">
            <a:normAutofit fontScale="90000"/>
          </a:bodyPr>
          <a:lstStyle/>
          <a:p>
            <a:r>
              <a:rPr lang="en-US">
                <a:solidFill>
                  <a:schemeClr val="accent1">
                    <a:lumMod val="75000"/>
                  </a:schemeClr>
                </a:solidFill>
                <a:latin typeface="Century Gothic"/>
              </a:rPr>
              <a:t>SAP Document and Reporting Compliance – Partner Solution Premises</a:t>
            </a:r>
            <a:endParaRPr lang="pt-BR">
              <a:solidFill>
                <a:schemeClr val="accent1">
                  <a:lumMod val="75000"/>
                </a:schemeClr>
              </a:solidFill>
              <a:latin typeface="Century Gothic"/>
            </a:endParaRPr>
          </a:p>
        </p:txBody>
      </p:sp>
      <p:pic>
        <p:nvPicPr>
          <p:cNvPr id="8" name="Picture 24">
            <a:extLst>
              <a:ext uri="{FF2B5EF4-FFF2-40B4-BE49-F238E27FC236}">
                <a16:creationId xmlns:a16="http://schemas.microsoft.com/office/drawing/2014/main" id="{100DDB10-7DE6-4E5B-B778-8B1674F101C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54878" y="1406465"/>
            <a:ext cx="1714201" cy="171420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5">
            <a:extLst>
              <a:ext uri="{FF2B5EF4-FFF2-40B4-BE49-F238E27FC236}">
                <a16:creationId xmlns:a16="http://schemas.microsoft.com/office/drawing/2014/main" id="{29C0D431-CF9F-488C-A198-8880E41CB3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9482" y="1430201"/>
            <a:ext cx="1470776" cy="1470776"/>
          </a:xfrm>
          <a:prstGeom prst="rect">
            <a:avLst/>
          </a:prstGeom>
        </p:spPr>
      </p:pic>
      <p:pic>
        <p:nvPicPr>
          <p:cNvPr id="10" name="Picture 29">
            <a:extLst>
              <a:ext uri="{FF2B5EF4-FFF2-40B4-BE49-F238E27FC236}">
                <a16:creationId xmlns:a16="http://schemas.microsoft.com/office/drawing/2014/main" id="{3FC931DA-8F47-4200-A4C6-FBF75C2721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209043" y="1510791"/>
            <a:ext cx="1510373" cy="1510373"/>
          </a:xfrm>
          <a:prstGeom prst="rect">
            <a:avLst/>
          </a:prstGeom>
        </p:spPr>
      </p:pic>
      <p:cxnSp>
        <p:nvCxnSpPr>
          <p:cNvPr id="11" name="Straight Connector 28">
            <a:extLst>
              <a:ext uri="{FF2B5EF4-FFF2-40B4-BE49-F238E27FC236}">
                <a16:creationId xmlns:a16="http://schemas.microsoft.com/office/drawing/2014/main" id="{DA2F6471-4657-4080-A2E7-D9A6A6E9E152}"/>
              </a:ext>
            </a:extLst>
          </p:cNvPr>
          <p:cNvCxnSpPr/>
          <p:nvPr/>
        </p:nvCxnSpPr>
        <p:spPr>
          <a:xfrm>
            <a:off x="4236947" y="2188272"/>
            <a:ext cx="766038" cy="0"/>
          </a:xfrm>
          <a:prstGeom prst="line">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29">
            <a:extLst>
              <a:ext uri="{FF2B5EF4-FFF2-40B4-BE49-F238E27FC236}">
                <a16:creationId xmlns:a16="http://schemas.microsoft.com/office/drawing/2014/main" id="{F2372E82-6369-49B8-8EC2-A2AEB85E7060}"/>
              </a:ext>
            </a:extLst>
          </p:cNvPr>
          <p:cNvCxnSpPr/>
          <p:nvPr/>
        </p:nvCxnSpPr>
        <p:spPr>
          <a:xfrm>
            <a:off x="7200308" y="2188316"/>
            <a:ext cx="766038" cy="0"/>
          </a:xfrm>
          <a:prstGeom prst="line">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5" name="Group 30">
            <a:extLst>
              <a:ext uri="{FF2B5EF4-FFF2-40B4-BE49-F238E27FC236}">
                <a16:creationId xmlns:a16="http://schemas.microsoft.com/office/drawing/2014/main" id="{9E28B709-93EB-47EA-A5E7-4B3B47964994}"/>
              </a:ext>
            </a:extLst>
          </p:cNvPr>
          <p:cNvGrpSpPr/>
          <p:nvPr/>
        </p:nvGrpSpPr>
        <p:grpSpPr>
          <a:xfrm>
            <a:off x="5154878" y="1262944"/>
            <a:ext cx="1772295" cy="1943641"/>
            <a:chOff x="1850814" y="2718937"/>
            <a:chExt cx="911907" cy="1000070"/>
          </a:xfrm>
        </p:grpSpPr>
        <p:sp>
          <p:nvSpPr>
            <p:cNvPr id="16" name="Oval 31">
              <a:extLst>
                <a:ext uri="{FF2B5EF4-FFF2-40B4-BE49-F238E27FC236}">
                  <a16:creationId xmlns:a16="http://schemas.microsoft.com/office/drawing/2014/main" id="{3775F8E7-F239-4145-A2A4-D10F293E6D04}"/>
                </a:ext>
              </a:extLst>
            </p:cNvPr>
            <p:cNvSpPr/>
            <p:nvPr/>
          </p:nvSpPr>
          <p:spPr bwMode="gray">
            <a:xfrm>
              <a:off x="1850814" y="2807100"/>
              <a:ext cx="911907" cy="911907"/>
            </a:xfrm>
            <a:prstGeom prst="ellipse">
              <a:avLst/>
            </a:prstGeom>
            <a:solidFill>
              <a:schemeClr val="tx1"/>
            </a:solidFill>
            <a:ln w="25400" algn="ctr">
              <a:solidFill>
                <a:schemeClr val="tx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de-DE" sz="1800" kern="0" err="1">
                <a:ea typeface="Arial Unicode MS" pitchFamily="34" charset="-128"/>
                <a:cs typeface="Arial Unicode MS" pitchFamily="34" charset="-128"/>
              </a:endParaRPr>
            </a:p>
          </p:txBody>
        </p:sp>
        <p:pic>
          <p:nvPicPr>
            <p:cNvPr id="17" name="Picture 32">
              <a:extLst>
                <a:ext uri="{FF2B5EF4-FFF2-40B4-BE49-F238E27FC236}">
                  <a16:creationId xmlns:a16="http://schemas.microsoft.com/office/drawing/2014/main" id="{33633B57-DE8B-422C-BF73-F57D13A7F8EA}"/>
                </a:ext>
              </a:extLst>
            </p:cNvPr>
            <p:cNvPicPr>
              <a:picLocks noChangeAspect="1"/>
            </p:cNvPicPr>
            <p:nvPr/>
          </p:nvPicPr>
          <p:blipFill>
            <a:blip r:embed="rId7"/>
            <a:stretch>
              <a:fillRect/>
            </a:stretch>
          </p:blipFill>
          <p:spPr>
            <a:xfrm>
              <a:off x="1894035" y="2718937"/>
              <a:ext cx="805154" cy="805153"/>
            </a:xfrm>
            <a:prstGeom prst="rect">
              <a:avLst/>
            </a:prstGeom>
          </p:spPr>
        </p:pic>
        <p:sp>
          <p:nvSpPr>
            <p:cNvPr id="18" name="TextBox 33">
              <a:extLst>
                <a:ext uri="{FF2B5EF4-FFF2-40B4-BE49-F238E27FC236}">
                  <a16:creationId xmlns:a16="http://schemas.microsoft.com/office/drawing/2014/main" id="{45D8AD90-CD46-4CF4-9B52-C774F50DCA74}"/>
                </a:ext>
              </a:extLst>
            </p:cNvPr>
            <p:cNvSpPr txBox="1"/>
            <p:nvPr/>
          </p:nvSpPr>
          <p:spPr>
            <a:xfrm>
              <a:off x="1850814" y="3355711"/>
              <a:ext cx="891595" cy="174198"/>
            </a:xfrm>
            <a:prstGeom prst="rect">
              <a:avLst/>
            </a:prstGeom>
            <a:noFill/>
          </p:spPr>
          <p:txBody>
            <a:bodyPr wrap="square" lIns="0" tIns="0" rIns="0" bIns="0" rtlCol="0">
              <a:spAutoFit/>
            </a:bodyPr>
            <a:lstStyle/>
            <a:p>
              <a:pPr algn="ctr" fontAlgn="base">
                <a:spcBef>
                  <a:spcPts val="2000"/>
                </a:spcBef>
                <a:spcAft>
                  <a:spcPct val="0"/>
                </a:spcAft>
                <a:buClr>
                  <a:srgbClr val="F0AB00"/>
                </a:buClr>
                <a:buSzPct val="130000"/>
              </a:pPr>
              <a:r>
                <a:rPr lang="en-US" sz="1100" b="1" kern="0">
                  <a:solidFill>
                    <a:schemeClr val="bg1"/>
                  </a:solidFill>
                  <a:ea typeface="Arial Unicode MS" pitchFamily="34" charset="-128"/>
                  <a:cs typeface="Arial Unicode MS" pitchFamily="34" charset="-128"/>
                </a:rPr>
                <a:t>SAP Document &amp; Reporting Compliance</a:t>
              </a:r>
            </a:p>
          </p:txBody>
        </p:sp>
      </p:grpSp>
      <p:sp>
        <p:nvSpPr>
          <p:cNvPr id="19" name="Rectangle 1">
            <a:extLst>
              <a:ext uri="{FF2B5EF4-FFF2-40B4-BE49-F238E27FC236}">
                <a16:creationId xmlns:a16="http://schemas.microsoft.com/office/drawing/2014/main" id="{88CAE9C4-4AE4-44CE-8BA5-A0E83837EEEA}"/>
              </a:ext>
            </a:extLst>
          </p:cNvPr>
          <p:cNvSpPr/>
          <p:nvPr/>
        </p:nvSpPr>
        <p:spPr bwMode="gray">
          <a:xfrm>
            <a:off x="2011680" y="1406464"/>
            <a:ext cx="3077816" cy="1800120"/>
          </a:xfrm>
          <a:prstGeom prst="rect">
            <a:avLst/>
          </a:prstGeom>
          <a:solidFill>
            <a:schemeClr val="bg1">
              <a:alpha val="81000"/>
            </a:schemeClr>
          </a:solidFill>
          <a:ln w="2540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de-DE" sz="1800" kern="0" err="1">
              <a:ea typeface="Arial Unicode MS" pitchFamily="34" charset="-128"/>
              <a:cs typeface="Arial Unicode MS" pitchFamily="34" charset="-128"/>
            </a:endParaRPr>
          </a:p>
        </p:txBody>
      </p:sp>
      <p:sp>
        <p:nvSpPr>
          <p:cNvPr id="20" name="Rectangle 14">
            <a:extLst>
              <a:ext uri="{FF2B5EF4-FFF2-40B4-BE49-F238E27FC236}">
                <a16:creationId xmlns:a16="http://schemas.microsoft.com/office/drawing/2014/main" id="{D46503B6-0EB3-4385-87BF-AC167A170F65}"/>
              </a:ext>
            </a:extLst>
          </p:cNvPr>
          <p:cNvSpPr/>
          <p:nvPr/>
        </p:nvSpPr>
        <p:spPr bwMode="gray">
          <a:xfrm>
            <a:off x="7124753" y="1400310"/>
            <a:ext cx="3077816" cy="1800120"/>
          </a:xfrm>
          <a:prstGeom prst="rect">
            <a:avLst/>
          </a:prstGeom>
          <a:solidFill>
            <a:schemeClr val="bg1">
              <a:alpha val="81000"/>
            </a:schemeClr>
          </a:solidFill>
          <a:ln w="2540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de-DE" sz="1800" kern="0" err="1">
              <a:ea typeface="Arial Unicode MS" pitchFamily="34" charset="-128"/>
              <a:cs typeface="Arial Unicode MS" pitchFamily="34" charset="-128"/>
            </a:endParaRPr>
          </a:p>
        </p:txBody>
      </p:sp>
      <p:pic>
        <p:nvPicPr>
          <p:cNvPr id="22" name="Picture 2" descr="Gradient logo">
            <a:extLst>
              <a:ext uri="{FF2B5EF4-FFF2-40B4-BE49-F238E27FC236}">
                <a16:creationId xmlns:a16="http://schemas.microsoft.com/office/drawing/2014/main" id="{F5A1B7AE-C2B1-4B80-81BA-5CD63178A2DB}"/>
              </a:ext>
            </a:extLst>
          </p:cNvPr>
          <p:cNvPicPr>
            <a:picLocks noChangeAspect="1" noChangeArrowheads="1"/>
          </p:cNvPicPr>
          <p:nvPr/>
        </p:nvPicPr>
        <p:blipFill rotWithShape="1">
          <a:blip r:embed="rId8" cstate="hq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4953755" y="6140586"/>
            <a:ext cx="2543493" cy="5353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0B7BB8A-C26C-48F6-9D6E-7F0C44B1EA67}"/>
              </a:ext>
            </a:extLst>
          </p:cNvPr>
          <p:cNvSpPr txBox="1"/>
          <p:nvPr/>
        </p:nvSpPr>
        <p:spPr>
          <a:xfrm>
            <a:off x="470159" y="3543000"/>
            <a:ext cx="11251682" cy="2246769"/>
          </a:xfrm>
          <a:prstGeom prst="rect">
            <a:avLst/>
          </a:prstGeom>
          <a:noFill/>
        </p:spPr>
        <p:txBody>
          <a:bodyPr wrap="square" lIns="91440" tIns="45720" rIns="91440" bIns="45720" rtlCol="0" anchor="t">
            <a:spAutoFit/>
          </a:bodyPr>
          <a:lstStyle/>
          <a:p>
            <a:pPr marL="742950" lvl="1" indent="-285750" algn="just">
              <a:buFont typeface="Arial" panose="020B0604020202020204" pitchFamily="34" charset="0"/>
              <a:buChar char="•"/>
            </a:pPr>
            <a:r>
              <a:rPr lang="en-US" sz="1400" b="1" dirty="0">
                <a:latin typeface="Century Gothic"/>
              </a:rPr>
              <a:t>SAP Document Compliance for Argentina e-invoice </a:t>
            </a:r>
            <a:r>
              <a:rPr lang="en-US" sz="1400" dirty="0">
                <a:latin typeface="Century Gothic"/>
              </a:rPr>
              <a:t>is embracing SAP strategy and, leveraging the extensibility provided, it enables e-invoices for Argentina within SAP Document and Reporting Compliance.  A building block to scale to one solution, one user experience and one business process worldwide.</a:t>
            </a:r>
            <a:endParaRPr lang="en-US" sz="1400" dirty="0">
              <a:latin typeface="Century Gothic"/>
              <a:ea typeface="Roboto"/>
              <a:cs typeface="Roboto"/>
            </a:endParaRPr>
          </a:p>
          <a:p>
            <a:pPr marL="285750" indent="-285750" algn="just">
              <a:buFont typeface="Wingdings" panose="05000000000000000000" pitchFamily="2" charset="2"/>
              <a:buChar char="ü"/>
            </a:pPr>
            <a:endParaRPr lang="en-US" sz="1400">
              <a:latin typeface="Century Gothic"/>
              <a:ea typeface="Roboto"/>
              <a:cs typeface="Roboto"/>
            </a:endParaRPr>
          </a:p>
          <a:p>
            <a:pPr marL="742950" lvl="1" indent="-285750" algn="just">
              <a:buFont typeface="Arial" panose="020B0604020202020204" pitchFamily="34" charset="0"/>
              <a:buChar char="•"/>
            </a:pPr>
            <a:r>
              <a:rPr lang="en-US" sz="1400">
                <a:latin typeface="Century Gothic"/>
              </a:rPr>
              <a:t>Solution is available and published in the </a:t>
            </a:r>
            <a:r>
              <a:rPr lang="en-US" sz="1400" dirty="0">
                <a:latin typeface="Century Gothic"/>
                <a:hlinkClick r:id="rId9">
                  <a:extLst>
                    <a:ext uri="{A12FA001-AC4F-418D-AE19-62706E023703}">
                      <ahyp:hlinkClr xmlns:ahyp="http://schemas.microsoft.com/office/drawing/2018/hyperlinkcolor" val="tx"/>
                    </a:ext>
                  </a:extLst>
                </a:hlinkClick>
              </a:rPr>
              <a:t>SAP Store</a:t>
            </a:r>
            <a:r>
              <a:rPr lang="en-US" sz="1400">
                <a:latin typeface="Century Gothic"/>
              </a:rPr>
              <a:t>.</a:t>
            </a:r>
            <a:endParaRPr lang="en-US" sz="1400">
              <a:latin typeface="Century Gothic"/>
              <a:ea typeface="Roboto"/>
              <a:cs typeface="Roboto"/>
            </a:endParaRPr>
          </a:p>
          <a:p>
            <a:pPr marL="742950" lvl="1" indent="-285750" algn="just">
              <a:buFont typeface="Arial" panose="020B0604020202020204" pitchFamily="34" charset="0"/>
              <a:buChar char="•"/>
            </a:pPr>
            <a:endParaRPr lang="en-US" sz="1400">
              <a:latin typeface="Century Gothic"/>
              <a:ea typeface="Roboto"/>
              <a:cs typeface="Roboto"/>
            </a:endParaRPr>
          </a:p>
          <a:p>
            <a:pPr marL="742950" lvl="1" indent="-285750" algn="just">
              <a:buFont typeface="Arial" panose="020B0604020202020204" pitchFamily="34" charset="0"/>
              <a:buChar char="•"/>
            </a:pPr>
            <a:r>
              <a:rPr lang="en-US" sz="1400">
                <a:latin typeface="Century Gothic"/>
              </a:rPr>
              <a:t>Origen Tech provide legal updates to the solution in the case of legislative changes as mandated by Argentina government/ARCA tax authority.</a:t>
            </a:r>
            <a:endParaRPr lang="en-US" sz="1400">
              <a:latin typeface="Century Gothic"/>
              <a:ea typeface="Roboto"/>
              <a:cs typeface="Roboto"/>
            </a:endParaRPr>
          </a:p>
          <a:p>
            <a:pPr marL="742950" lvl="1" indent="-285750" algn="just">
              <a:buFont typeface="Arial" panose="020B0604020202020204" pitchFamily="34" charset="0"/>
              <a:buChar char="•"/>
            </a:pPr>
            <a:endParaRPr lang="en-US" sz="1400">
              <a:latin typeface="Century Gothic"/>
              <a:ea typeface="Roboto"/>
              <a:cs typeface="Roboto"/>
            </a:endParaRPr>
          </a:p>
          <a:p>
            <a:pPr marL="742950" lvl="1" indent="-285750" algn="just">
              <a:buFont typeface="Arial" panose="020B0604020202020204" pitchFamily="34" charset="0"/>
              <a:buChar char="•"/>
            </a:pPr>
            <a:r>
              <a:rPr lang="en-US" sz="1400">
                <a:latin typeface="Century Gothic"/>
              </a:rPr>
              <a:t>Origen Tech have the capacity to provide on-going support for Customers adopting this solution.</a:t>
            </a:r>
            <a:endParaRPr lang="en-US" sz="1400">
              <a:latin typeface="Century Gothic"/>
              <a:ea typeface="Roboto"/>
              <a:cs typeface="Roboto"/>
            </a:endParaRPr>
          </a:p>
        </p:txBody>
      </p:sp>
      <p:pic>
        <p:nvPicPr>
          <p:cNvPr id="5" name="Picture 4">
            <a:extLst>
              <a:ext uri="{FF2B5EF4-FFF2-40B4-BE49-F238E27FC236}">
                <a16:creationId xmlns:a16="http://schemas.microsoft.com/office/drawing/2014/main" id="{B8634EC0-EB59-EA23-C5FA-BF55C9370CFA}"/>
              </a:ext>
            </a:extLst>
          </p:cNvPr>
          <p:cNvPicPr>
            <a:picLocks noChangeAspect="1"/>
          </p:cNvPicPr>
          <p:nvPr/>
        </p:nvPicPr>
        <p:blipFill>
          <a:blip r:embed="rId10"/>
          <a:stretch>
            <a:fillRect/>
          </a:stretch>
        </p:blipFill>
        <p:spPr>
          <a:xfrm>
            <a:off x="1091" y="0"/>
            <a:ext cx="142336" cy="6858000"/>
          </a:xfrm>
          <a:prstGeom prst="rect">
            <a:avLst/>
          </a:prstGeom>
        </p:spPr>
      </p:pic>
      <p:pic>
        <p:nvPicPr>
          <p:cNvPr id="6" name="Group 5" descr="A black and white logo&#10;&#10;AI-generated content may be incorrect.">
            <a:extLst>
              <a:ext uri="{FF2B5EF4-FFF2-40B4-BE49-F238E27FC236}">
                <a16:creationId xmlns:a16="http://schemas.microsoft.com/office/drawing/2014/main" id="{F1749827-09DD-41A7-2F55-34CCA4567F12}"/>
              </a:ext>
            </a:extLst>
          </p:cNvPr>
          <p:cNvPicPr>
            <a:picLocks noChangeAspect="1"/>
          </p:cNvPicPr>
          <p:nvPr/>
        </p:nvPicPr>
        <p:blipFill>
          <a:blip r:embed="rId11"/>
          <a:srcRect/>
          <a:stretch/>
        </p:blipFill>
        <p:spPr>
          <a:xfrm>
            <a:off x="9999050" y="6356450"/>
            <a:ext cx="1803100" cy="331900"/>
          </a:xfrm>
          <a:prstGeom prst="rect">
            <a:avLst/>
          </a:prstGeom>
        </p:spPr>
      </p:pic>
    </p:spTree>
    <p:extLst>
      <p:ext uri="{BB962C8B-B14F-4D97-AF65-F5344CB8AC3E}">
        <p14:creationId xmlns:p14="http://schemas.microsoft.com/office/powerpoint/2010/main" val="4195768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D267-7C75-446C-AD26-53B61A553266}"/>
              </a:ext>
            </a:extLst>
          </p:cNvPr>
          <p:cNvSpPr>
            <a:spLocks noGrp="1"/>
          </p:cNvSpPr>
          <p:nvPr>
            <p:ph type="title" idx="4294967295"/>
          </p:nvPr>
        </p:nvSpPr>
        <p:spPr>
          <a:xfrm>
            <a:off x="581186" y="525866"/>
            <a:ext cx="11020425" cy="722313"/>
          </a:xfrm>
          <a:prstGeom prst="rect">
            <a:avLst/>
          </a:prstGeom>
        </p:spPr>
        <p:txBody>
          <a:bodyPr vert="horz" lIns="91440" tIns="45720" rIns="91440" bIns="45720" rtlCol="0" anchor="ctr">
            <a:normAutofit fontScale="90000"/>
          </a:bodyPr>
          <a:lstStyle/>
          <a:p>
            <a:r>
              <a:rPr lang="en-US">
                <a:solidFill>
                  <a:schemeClr val="accent1">
                    <a:lumMod val="75000"/>
                  </a:schemeClr>
                </a:solidFill>
                <a:latin typeface="Century Gothic"/>
              </a:rPr>
              <a:t>SAP Document and Reporting Compliance for Argentina in SAP Store</a:t>
            </a:r>
          </a:p>
        </p:txBody>
      </p:sp>
      <p:pic>
        <p:nvPicPr>
          <p:cNvPr id="4" name="Picture 3">
            <a:extLst>
              <a:ext uri="{FF2B5EF4-FFF2-40B4-BE49-F238E27FC236}">
                <a16:creationId xmlns:a16="http://schemas.microsoft.com/office/drawing/2014/main" id="{40DDBC22-326E-41AB-B9B1-A63F0EFFC90F}"/>
              </a:ext>
            </a:extLst>
          </p:cNvPr>
          <p:cNvPicPr>
            <a:picLocks noChangeAspect="1"/>
          </p:cNvPicPr>
          <p:nvPr/>
        </p:nvPicPr>
        <p:blipFill>
          <a:blip r:embed="rId3"/>
          <a:stretch>
            <a:fillRect/>
          </a:stretch>
        </p:blipFill>
        <p:spPr>
          <a:xfrm>
            <a:off x="1379944" y="1534324"/>
            <a:ext cx="9432616" cy="4492736"/>
          </a:xfrm>
          <a:prstGeom prst="rect">
            <a:avLst/>
          </a:prstGeom>
        </p:spPr>
      </p:pic>
      <p:pic>
        <p:nvPicPr>
          <p:cNvPr id="5" name="Picture 4">
            <a:extLst>
              <a:ext uri="{FF2B5EF4-FFF2-40B4-BE49-F238E27FC236}">
                <a16:creationId xmlns:a16="http://schemas.microsoft.com/office/drawing/2014/main" id="{B7D0997D-1B83-B4A9-A9E8-8ED81CDC695F}"/>
              </a:ext>
            </a:extLst>
          </p:cNvPr>
          <p:cNvPicPr>
            <a:picLocks noChangeAspect="1"/>
          </p:cNvPicPr>
          <p:nvPr/>
        </p:nvPicPr>
        <p:blipFill>
          <a:blip r:embed="rId4"/>
          <a:stretch>
            <a:fillRect/>
          </a:stretch>
        </p:blipFill>
        <p:spPr>
          <a:xfrm>
            <a:off x="1091" y="0"/>
            <a:ext cx="142336" cy="6858000"/>
          </a:xfrm>
          <a:prstGeom prst="rect">
            <a:avLst/>
          </a:prstGeom>
        </p:spPr>
      </p:pic>
      <p:pic>
        <p:nvPicPr>
          <p:cNvPr id="6" name="Group 5" descr="A black and white logo&#10;&#10;AI-generated content may be incorrect.">
            <a:extLst>
              <a:ext uri="{FF2B5EF4-FFF2-40B4-BE49-F238E27FC236}">
                <a16:creationId xmlns:a16="http://schemas.microsoft.com/office/drawing/2014/main" id="{188AE8B3-4DFB-7B10-9AB2-9DE10E5BD65D}"/>
              </a:ext>
            </a:extLst>
          </p:cNvPr>
          <p:cNvPicPr>
            <a:picLocks noChangeAspect="1"/>
          </p:cNvPicPr>
          <p:nvPr/>
        </p:nvPicPr>
        <p:blipFill>
          <a:blip r:embed="rId5"/>
          <a:srcRect/>
          <a:stretch/>
        </p:blipFill>
        <p:spPr>
          <a:xfrm>
            <a:off x="9999050" y="6356450"/>
            <a:ext cx="1803100" cy="331900"/>
          </a:xfrm>
          <a:prstGeom prst="rect">
            <a:avLst/>
          </a:prstGeom>
        </p:spPr>
      </p:pic>
    </p:spTree>
    <p:extLst>
      <p:ext uri="{BB962C8B-B14F-4D97-AF65-F5344CB8AC3E}">
        <p14:creationId xmlns:p14="http://schemas.microsoft.com/office/powerpoint/2010/main" val="661147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F3F20C-3ED3-4D21-BF85-D8C902AAA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714" y="985082"/>
            <a:ext cx="1167127" cy="1268699"/>
          </a:xfrm>
          <a:prstGeom prst="rect">
            <a:avLst/>
          </a:prstGeom>
        </p:spPr>
      </p:pic>
      <p:pic>
        <p:nvPicPr>
          <p:cNvPr id="14" name="Picture 13">
            <a:extLst>
              <a:ext uri="{FF2B5EF4-FFF2-40B4-BE49-F238E27FC236}">
                <a16:creationId xmlns:a16="http://schemas.microsoft.com/office/drawing/2014/main" id="{5A2A0B3E-0F14-4F18-BA2B-161B7878C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532" y="1256010"/>
            <a:ext cx="979567" cy="1064816"/>
          </a:xfrm>
          <a:prstGeom prst="rect">
            <a:avLst/>
          </a:prstGeom>
        </p:spPr>
      </p:pic>
      <p:sp>
        <p:nvSpPr>
          <p:cNvPr id="5" name="Title 1">
            <a:extLst>
              <a:ext uri="{FF2B5EF4-FFF2-40B4-BE49-F238E27FC236}">
                <a16:creationId xmlns:a16="http://schemas.microsoft.com/office/drawing/2014/main" id="{44CDDB5E-8CEC-47B3-8BD9-3032D6FEA087}"/>
              </a:ext>
            </a:extLst>
          </p:cNvPr>
          <p:cNvSpPr txBox="1">
            <a:spLocks/>
          </p:cNvSpPr>
          <p:nvPr/>
        </p:nvSpPr>
        <p:spPr>
          <a:xfrm>
            <a:off x="1173508" y="2672510"/>
            <a:ext cx="5738070" cy="151298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2800" kern="120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r>
              <a:rPr lang="en-US" sz="3500" b="1">
                <a:solidFill>
                  <a:schemeClr val="accent1">
                    <a:lumMod val="75000"/>
                  </a:schemeClr>
                </a:solidFill>
                <a:latin typeface="Century Gothic"/>
              </a:rPr>
              <a:t>SAP Document and Reporting Compliance for Argentina </a:t>
            </a:r>
            <a:endParaRPr lang="en-US" sz="3300" b="1">
              <a:latin typeface="Century Gothic"/>
            </a:endParaRPr>
          </a:p>
          <a:p>
            <a:pPr algn="ctr"/>
            <a:r>
              <a:rPr lang="en-US" sz="3300" b="1">
                <a:latin typeface="Century Gothic"/>
              </a:rPr>
              <a:t> </a:t>
            </a:r>
            <a:br>
              <a:rPr lang="en-US">
                <a:solidFill>
                  <a:schemeClr val="accent1"/>
                </a:solidFill>
                <a:latin typeface="Century Gothic"/>
              </a:rPr>
            </a:br>
            <a:r>
              <a:rPr lang="en-US">
                <a:solidFill>
                  <a:schemeClr val="accent1"/>
                </a:solidFill>
                <a:latin typeface="Century Gothic"/>
              </a:rPr>
              <a:t>Regulatory Background for electronic invoicing</a:t>
            </a:r>
            <a:endParaRPr lang="de-DE">
              <a:solidFill>
                <a:srgbClr val="F0AB00"/>
              </a:solidFill>
              <a:latin typeface="Century Gothic"/>
            </a:endParaRPr>
          </a:p>
        </p:txBody>
      </p:sp>
      <p:pic>
        <p:nvPicPr>
          <p:cNvPr id="6" name="Picture 2">
            <a:extLst>
              <a:ext uri="{FF2B5EF4-FFF2-40B4-BE49-F238E27FC236}">
                <a16:creationId xmlns:a16="http://schemas.microsoft.com/office/drawing/2014/main" id="{DB3EC1AC-88C3-461A-BC03-17881D0982F3}"/>
              </a:ext>
            </a:extLst>
          </p:cNvPr>
          <p:cNvPicPr>
            <a:picLocks noChangeAspect="1"/>
          </p:cNvPicPr>
          <p:nvPr/>
        </p:nvPicPr>
        <p:blipFill>
          <a:blip r:embed="rId4"/>
          <a:stretch>
            <a:fillRect/>
          </a:stretch>
        </p:blipFill>
        <p:spPr>
          <a:xfrm>
            <a:off x="7264441" y="1409093"/>
            <a:ext cx="4041402" cy="4041402"/>
          </a:xfrm>
          <a:prstGeom prst="rect">
            <a:avLst/>
          </a:prstGeom>
        </p:spPr>
      </p:pic>
      <p:pic>
        <p:nvPicPr>
          <p:cNvPr id="3" name="Picture 2">
            <a:extLst>
              <a:ext uri="{FF2B5EF4-FFF2-40B4-BE49-F238E27FC236}">
                <a16:creationId xmlns:a16="http://schemas.microsoft.com/office/drawing/2014/main" id="{0161F5B6-1A94-97B1-3740-963C213EC059}"/>
              </a:ext>
            </a:extLst>
          </p:cNvPr>
          <p:cNvPicPr>
            <a:picLocks noChangeAspect="1"/>
          </p:cNvPicPr>
          <p:nvPr/>
        </p:nvPicPr>
        <p:blipFill>
          <a:blip r:embed="rId5"/>
          <a:stretch>
            <a:fillRect/>
          </a:stretch>
        </p:blipFill>
        <p:spPr>
          <a:xfrm>
            <a:off x="1091" y="0"/>
            <a:ext cx="142336" cy="6858000"/>
          </a:xfrm>
          <a:prstGeom prst="rect">
            <a:avLst/>
          </a:prstGeom>
        </p:spPr>
      </p:pic>
      <p:pic>
        <p:nvPicPr>
          <p:cNvPr id="4" name="Group 5" descr="A black and white logo&#10;&#10;AI-generated content may be incorrect.">
            <a:extLst>
              <a:ext uri="{FF2B5EF4-FFF2-40B4-BE49-F238E27FC236}">
                <a16:creationId xmlns:a16="http://schemas.microsoft.com/office/drawing/2014/main" id="{938C9E5D-BCBF-8364-D2D1-DF8538396BF4}"/>
              </a:ext>
            </a:extLst>
          </p:cNvPr>
          <p:cNvPicPr>
            <a:picLocks noChangeAspect="1"/>
          </p:cNvPicPr>
          <p:nvPr/>
        </p:nvPicPr>
        <p:blipFill>
          <a:blip r:embed="rId6"/>
          <a:srcRect/>
          <a:stretch/>
        </p:blipFill>
        <p:spPr>
          <a:xfrm>
            <a:off x="9999050" y="6356450"/>
            <a:ext cx="1803100" cy="331900"/>
          </a:xfrm>
          <a:prstGeom prst="rect">
            <a:avLst/>
          </a:prstGeom>
        </p:spPr>
      </p:pic>
    </p:spTree>
    <p:extLst>
      <p:ext uri="{BB962C8B-B14F-4D97-AF65-F5344CB8AC3E}">
        <p14:creationId xmlns:p14="http://schemas.microsoft.com/office/powerpoint/2010/main" val="1359944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B2B97-49CC-4571-83C9-8E30D1AF23B4}"/>
              </a:ext>
            </a:extLst>
          </p:cNvPr>
          <p:cNvSpPr>
            <a:spLocks noGrp="1"/>
          </p:cNvSpPr>
          <p:nvPr>
            <p:ph type="title" idx="4294967295"/>
          </p:nvPr>
        </p:nvSpPr>
        <p:spPr>
          <a:xfrm>
            <a:off x="527642" y="262987"/>
            <a:ext cx="11128375" cy="722313"/>
          </a:xfrm>
          <a:prstGeom prst="rect">
            <a:avLst/>
          </a:prstGeom>
        </p:spPr>
        <p:txBody>
          <a:bodyPr vert="horz" lIns="91440" tIns="45720" rIns="91440" bIns="45720" rtlCol="0" anchor="ctr">
            <a:normAutofit/>
          </a:bodyPr>
          <a:lstStyle/>
          <a:p>
            <a:r>
              <a:rPr lang="en-US">
                <a:solidFill>
                  <a:schemeClr val="accent1">
                    <a:lumMod val="75000"/>
                  </a:schemeClr>
                </a:solidFill>
                <a:latin typeface="Century Gothic"/>
              </a:rPr>
              <a:t>Legal Requirement</a:t>
            </a:r>
          </a:p>
        </p:txBody>
      </p:sp>
      <p:sp>
        <p:nvSpPr>
          <p:cNvPr id="5" name="Text Placeholder 2">
            <a:extLst>
              <a:ext uri="{FF2B5EF4-FFF2-40B4-BE49-F238E27FC236}">
                <a16:creationId xmlns:a16="http://schemas.microsoft.com/office/drawing/2014/main" id="{1717F8A0-5184-40B0-9B3E-5FA4BB3BF48B}"/>
              </a:ext>
            </a:extLst>
          </p:cNvPr>
          <p:cNvSpPr>
            <a:spLocks noGrp="1"/>
          </p:cNvSpPr>
          <p:nvPr>
            <p:ph type="body" sz="quarter" idx="4294967295"/>
          </p:nvPr>
        </p:nvSpPr>
        <p:spPr>
          <a:xfrm>
            <a:off x="632847" y="1262197"/>
            <a:ext cx="10922484" cy="5089632"/>
          </a:xfrm>
          <a:prstGeom prst="rect">
            <a:avLst/>
          </a:prstGeom>
        </p:spPr>
        <p:txBody>
          <a:bodyPr vert="horz" lIns="0" tIns="0" rIns="0" bIns="0" rtlCol="0" anchor="t">
            <a:noAutofit/>
          </a:bodyPr>
          <a:lstStyle/>
          <a:p>
            <a:pPr marL="228600" indent="-228600" algn="just"/>
            <a:r>
              <a:rPr lang="en-US" sz="1400" kern="0">
                <a:latin typeface="Century Gothic"/>
                <a:ea typeface="Arial Unicode MS"/>
                <a:cs typeface="Roboto"/>
              </a:rPr>
              <a:t>This solution for e-invoice is divided in three parts (RG4291, RG2904 and RG2758), which are different resolutions from ARCA:</a:t>
            </a:r>
            <a:endParaRPr lang="en-US"/>
          </a:p>
          <a:p>
            <a:pPr marL="228600" indent="-228600" algn="just"/>
            <a:endParaRPr lang="en-US" sz="1400" kern="0" dirty="0">
              <a:latin typeface="Century Gothic"/>
              <a:ea typeface="Arial Unicode MS"/>
              <a:cs typeface="Roboto"/>
            </a:endParaRPr>
          </a:p>
          <a:p>
            <a:pPr marL="342900" indent="-342900" algn="just">
              <a:buAutoNum type="arabicPeriod"/>
            </a:pPr>
            <a:r>
              <a:rPr lang="en-US" sz="1400" kern="0" dirty="0">
                <a:latin typeface="Century Gothic"/>
                <a:ea typeface="Arial Unicode MS"/>
                <a:cs typeface="Roboto"/>
              </a:rPr>
              <a:t>RG4291 (</a:t>
            </a:r>
            <a:r>
              <a:rPr lang="en-US" sz="1400" i="1" kern="0" dirty="0">
                <a:latin typeface="Century Gothic"/>
                <a:ea typeface="Arial Unicode MS"/>
                <a:cs typeface="Roboto"/>
              </a:rPr>
              <a:t>aka 2485</a:t>
            </a:r>
            <a:r>
              <a:rPr lang="en-US" sz="1400" kern="0" dirty="0">
                <a:latin typeface="Century Gothic"/>
                <a:ea typeface="Arial Unicode MS"/>
                <a:cs typeface="Roboto"/>
              </a:rPr>
              <a:t>) solution supports the national legal requirement ARCA </a:t>
            </a:r>
            <a:r>
              <a:rPr lang="en-US" sz="1400" kern="0" dirty="0" err="1">
                <a:latin typeface="Century Gothic"/>
                <a:ea typeface="Arial Unicode MS"/>
                <a:cs typeface="Roboto"/>
              </a:rPr>
              <a:t>Resolución</a:t>
            </a:r>
            <a:r>
              <a:rPr lang="en-US" sz="1400" kern="0" dirty="0">
                <a:latin typeface="Century Gothic"/>
                <a:ea typeface="Arial Unicode MS"/>
                <a:cs typeface="Roboto"/>
              </a:rPr>
              <a:t> General 2485/2010. Every official document with print character A and B must contain a CAE number (</a:t>
            </a:r>
            <a:r>
              <a:rPr lang="en-US" sz="1400" kern="0" dirty="0" err="1">
                <a:latin typeface="Century Gothic"/>
                <a:ea typeface="Arial Unicode MS"/>
                <a:cs typeface="Roboto"/>
              </a:rPr>
              <a:t>Comprobantes</a:t>
            </a:r>
            <a:r>
              <a:rPr lang="en-US" sz="1400" kern="0" dirty="0">
                <a:latin typeface="Century Gothic"/>
                <a:ea typeface="Arial Unicode MS"/>
                <a:cs typeface="Roboto"/>
              </a:rPr>
              <a:t> </a:t>
            </a:r>
            <a:r>
              <a:rPr lang="en-US" sz="1400" kern="0" dirty="0" err="1">
                <a:latin typeface="Century Gothic"/>
                <a:ea typeface="Arial Unicode MS"/>
                <a:cs typeface="Roboto"/>
              </a:rPr>
              <a:t>Electrónicos</a:t>
            </a:r>
            <a:r>
              <a:rPr lang="en-US" sz="1400" kern="0" dirty="0">
                <a:latin typeface="Century Gothic"/>
                <a:ea typeface="Arial Unicode MS"/>
                <a:cs typeface="Roboto"/>
              </a:rPr>
              <a:t> </a:t>
            </a:r>
            <a:r>
              <a:rPr lang="en-US" sz="1400" kern="0" dirty="0" err="1">
                <a:latin typeface="Century Gothic"/>
                <a:ea typeface="Arial Unicode MS"/>
                <a:cs typeface="Roboto"/>
              </a:rPr>
              <a:t>Emitidos</a:t>
            </a:r>
            <a:r>
              <a:rPr lang="en-US" sz="1400" kern="0" dirty="0">
                <a:latin typeface="Century Gothic"/>
                <a:ea typeface="Arial Unicode MS"/>
                <a:cs typeface="Roboto"/>
              </a:rPr>
              <a:t>) and ODN (Official Document Number) before sending to customers. RG2485 solution is only valid for </a:t>
            </a:r>
            <a:r>
              <a:rPr lang="en-US" sz="1400" b="1" kern="0" dirty="0">
                <a:latin typeface="Century Gothic"/>
                <a:ea typeface="Arial Unicode MS"/>
                <a:cs typeface="Roboto"/>
              </a:rPr>
              <a:t>domestic scenarios of sales in Argentina</a:t>
            </a:r>
            <a:r>
              <a:rPr lang="en-US" sz="1400" kern="0" dirty="0">
                <a:latin typeface="Century Gothic"/>
                <a:ea typeface="Arial Unicode MS"/>
                <a:cs typeface="Roboto"/>
              </a:rPr>
              <a:t>, it sends document </a:t>
            </a:r>
            <a:r>
              <a:rPr lang="en-US" sz="1400" u="sng" kern="0" dirty="0">
                <a:latin typeface="Century Gothic"/>
                <a:ea typeface="Arial Unicode MS"/>
                <a:cs typeface="Roboto"/>
              </a:rPr>
              <a:t>header information to ARCA</a:t>
            </a:r>
            <a:r>
              <a:rPr lang="en-US" sz="1400" kern="0" dirty="0">
                <a:latin typeface="Century Gothic"/>
                <a:ea typeface="Arial Unicode MS"/>
                <a:cs typeface="Roboto"/>
              </a:rPr>
              <a:t>. </a:t>
            </a:r>
            <a:endParaRPr lang="en-US" dirty="0"/>
          </a:p>
          <a:p>
            <a:pPr marL="342900" indent="-342900" algn="just">
              <a:buAutoNum type="arabicPeriod"/>
            </a:pPr>
            <a:endParaRPr lang="en-US" sz="1400" kern="0" dirty="0">
              <a:latin typeface="Century Gothic"/>
              <a:ea typeface="Arial Unicode MS"/>
              <a:cs typeface="Roboto"/>
            </a:endParaRPr>
          </a:p>
          <a:p>
            <a:pPr marL="342900" indent="-342900" algn="just">
              <a:buAutoNum type="arabicPeriod"/>
            </a:pPr>
            <a:r>
              <a:rPr lang="en-US" sz="1400" kern="0" dirty="0">
                <a:latin typeface="Century Gothic"/>
                <a:ea typeface="Arial Unicode MS"/>
                <a:cs typeface="Roboto"/>
              </a:rPr>
              <a:t>RG2758 solution supports the national legal requirement ARCA </a:t>
            </a:r>
            <a:r>
              <a:rPr lang="en-US" sz="1400" kern="0" dirty="0" err="1">
                <a:latin typeface="Century Gothic"/>
                <a:ea typeface="Arial Unicode MS"/>
                <a:cs typeface="Roboto"/>
              </a:rPr>
              <a:t>Resolución</a:t>
            </a:r>
            <a:r>
              <a:rPr lang="en-US" sz="1400" kern="0" dirty="0">
                <a:latin typeface="Century Gothic"/>
                <a:ea typeface="Arial Unicode MS"/>
                <a:cs typeface="Roboto"/>
              </a:rPr>
              <a:t> General 2758/2011. Every official document with print character E of export sales must contain a CAE number (</a:t>
            </a:r>
            <a:r>
              <a:rPr lang="en-US" sz="1400" kern="0" dirty="0" err="1">
                <a:latin typeface="Century Gothic"/>
                <a:ea typeface="Arial Unicode MS"/>
                <a:cs typeface="Roboto"/>
              </a:rPr>
              <a:t>Comprobantes</a:t>
            </a:r>
            <a:r>
              <a:rPr lang="en-US" sz="1400" kern="0" dirty="0">
                <a:latin typeface="Century Gothic"/>
                <a:ea typeface="Arial Unicode MS"/>
                <a:cs typeface="Roboto"/>
              </a:rPr>
              <a:t> </a:t>
            </a:r>
            <a:r>
              <a:rPr lang="en-US" sz="1400" kern="0" dirty="0" err="1">
                <a:latin typeface="Century Gothic"/>
                <a:ea typeface="Arial Unicode MS"/>
                <a:cs typeface="Roboto"/>
              </a:rPr>
              <a:t>Electrónicos</a:t>
            </a:r>
            <a:r>
              <a:rPr lang="en-US" sz="1400" kern="0" dirty="0">
                <a:latin typeface="Century Gothic"/>
                <a:ea typeface="Arial Unicode MS"/>
                <a:cs typeface="Roboto"/>
              </a:rPr>
              <a:t> </a:t>
            </a:r>
            <a:r>
              <a:rPr lang="en-US" sz="1400" kern="0" dirty="0" err="1">
                <a:latin typeface="Century Gothic"/>
                <a:ea typeface="Arial Unicode MS"/>
                <a:cs typeface="Roboto"/>
              </a:rPr>
              <a:t>Emitidos</a:t>
            </a:r>
            <a:r>
              <a:rPr lang="en-US" sz="1400" kern="0" dirty="0">
                <a:latin typeface="Century Gothic"/>
                <a:ea typeface="Arial Unicode MS"/>
                <a:cs typeface="Roboto"/>
              </a:rPr>
              <a:t>) and ODN (Official Document Number) before sending to customers.  RG2758 solution is only valid for </a:t>
            </a:r>
            <a:r>
              <a:rPr lang="en-US" sz="1400" b="1" kern="0" dirty="0">
                <a:latin typeface="Century Gothic"/>
                <a:ea typeface="Arial Unicode MS"/>
                <a:cs typeface="Roboto"/>
              </a:rPr>
              <a:t>export sales in Argentina</a:t>
            </a:r>
            <a:r>
              <a:rPr lang="en-US" sz="1400" kern="0" dirty="0">
                <a:latin typeface="Century Gothic"/>
                <a:ea typeface="Arial Unicode MS"/>
                <a:cs typeface="Roboto"/>
              </a:rPr>
              <a:t>.</a:t>
            </a:r>
            <a:r>
              <a:rPr lang="en-US" sz="1400" b="1" dirty="0">
                <a:latin typeface="Century Gothic"/>
                <a:ea typeface="Roboto"/>
                <a:cs typeface="Roboto"/>
              </a:rPr>
              <a:t> </a:t>
            </a:r>
            <a:endParaRPr lang="en-US" dirty="0"/>
          </a:p>
          <a:p>
            <a:pPr marL="342900" indent="-342900" algn="just">
              <a:buAutoNum type="arabicPeriod"/>
            </a:pPr>
            <a:endParaRPr lang="en-US" sz="1400" kern="0" dirty="0">
              <a:latin typeface="Century Gothic"/>
              <a:ea typeface="Arial Unicode MS"/>
              <a:cs typeface="Roboto"/>
            </a:endParaRPr>
          </a:p>
          <a:p>
            <a:pPr marL="342900" indent="-342900" algn="just">
              <a:buAutoNum type="arabicPeriod"/>
            </a:pPr>
            <a:r>
              <a:rPr lang="en-US" sz="1400" kern="0" dirty="0">
                <a:latin typeface="Century Gothic"/>
                <a:ea typeface="Arial Unicode MS"/>
                <a:cs typeface="Roboto"/>
              </a:rPr>
              <a:t>RG2904 solution supports the national legal requirement ARCA </a:t>
            </a:r>
            <a:r>
              <a:rPr lang="en-US" sz="1400" kern="0" dirty="0" err="1">
                <a:latin typeface="Century Gothic"/>
                <a:ea typeface="Arial Unicode MS"/>
                <a:cs typeface="Roboto"/>
              </a:rPr>
              <a:t>Resolución</a:t>
            </a:r>
            <a:r>
              <a:rPr lang="en-US" sz="1400" kern="0" dirty="0">
                <a:latin typeface="Century Gothic"/>
                <a:ea typeface="Arial Unicode MS"/>
                <a:cs typeface="Roboto"/>
              </a:rPr>
              <a:t> General 2904/2010. Every official document with print character A and B must contain a CAE number (</a:t>
            </a:r>
            <a:r>
              <a:rPr lang="en-US" sz="1400" kern="0" dirty="0" err="1">
                <a:latin typeface="Century Gothic"/>
                <a:ea typeface="Arial Unicode MS"/>
                <a:cs typeface="Roboto"/>
              </a:rPr>
              <a:t>Comprobantes</a:t>
            </a:r>
            <a:r>
              <a:rPr lang="en-US" sz="1400" kern="0" dirty="0">
                <a:latin typeface="Century Gothic"/>
                <a:ea typeface="Arial Unicode MS"/>
                <a:cs typeface="Roboto"/>
              </a:rPr>
              <a:t> </a:t>
            </a:r>
            <a:r>
              <a:rPr lang="en-US" sz="1400" kern="0" dirty="0" err="1">
                <a:latin typeface="Century Gothic"/>
                <a:ea typeface="Arial Unicode MS"/>
                <a:cs typeface="Roboto"/>
              </a:rPr>
              <a:t>Electrónicos</a:t>
            </a:r>
            <a:r>
              <a:rPr lang="en-US" sz="1400" kern="0" dirty="0">
                <a:latin typeface="Century Gothic"/>
                <a:ea typeface="Arial Unicode MS"/>
                <a:cs typeface="Roboto"/>
              </a:rPr>
              <a:t> </a:t>
            </a:r>
            <a:r>
              <a:rPr lang="en-US" sz="1400" kern="0" dirty="0" err="1">
                <a:latin typeface="Century Gothic"/>
                <a:ea typeface="Arial Unicode MS"/>
                <a:cs typeface="Roboto"/>
              </a:rPr>
              <a:t>Emitidos</a:t>
            </a:r>
            <a:r>
              <a:rPr lang="en-US" sz="1400" kern="0" dirty="0">
                <a:latin typeface="Century Gothic"/>
                <a:ea typeface="Arial Unicode MS"/>
                <a:cs typeface="Roboto"/>
              </a:rPr>
              <a:t>) and ODN (Official Document Number) before sending to customers.  RG2904 solution is only used for </a:t>
            </a:r>
            <a:r>
              <a:rPr lang="en-US" sz="1400" b="1" kern="0" dirty="0">
                <a:latin typeface="Century Gothic"/>
                <a:ea typeface="Arial Unicode MS"/>
                <a:cs typeface="Roboto"/>
              </a:rPr>
              <a:t>domestic scenario of sales in Argentina</a:t>
            </a:r>
            <a:r>
              <a:rPr lang="en-US" sz="1400" kern="0" dirty="0">
                <a:latin typeface="Century Gothic"/>
                <a:ea typeface="Arial Unicode MS"/>
                <a:cs typeface="Roboto"/>
              </a:rPr>
              <a:t>, it sends document </a:t>
            </a:r>
            <a:r>
              <a:rPr lang="en-US" sz="1400" u="sng" kern="0" dirty="0">
                <a:latin typeface="Century Gothic"/>
                <a:ea typeface="Arial Unicode MS"/>
                <a:cs typeface="Roboto"/>
              </a:rPr>
              <a:t>header and line-item information to ARCA</a:t>
            </a:r>
            <a:r>
              <a:rPr lang="en-US" sz="1400" kern="0" dirty="0">
                <a:latin typeface="Century Gothic"/>
                <a:ea typeface="Arial Unicode MS"/>
                <a:cs typeface="Roboto"/>
              </a:rPr>
              <a:t>. </a:t>
            </a:r>
            <a:endParaRPr lang="en-US" dirty="0"/>
          </a:p>
          <a:p>
            <a:pPr marL="228600" indent="-228600" algn="just"/>
            <a:endParaRPr lang="en-US" sz="800" kern="0" dirty="0">
              <a:latin typeface="Century Gothic"/>
              <a:ea typeface="Arial Unicode MS"/>
              <a:cs typeface="Roboto"/>
            </a:endParaRPr>
          </a:p>
          <a:p>
            <a:pPr marL="228600" indent="-228600" algn="just"/>
            <a:r>
              <a:rPr lang="en-US" sz="1400" kern="0">
                <a:latin typeface="Century Gothic"/>
                <a:ea typeface="Arial Unicode MS"/>
                <a:cs typeface="Roboto"/>
              </a:rPr>
              <a:t>The communication on the solution happens between SAP ERP or S/4 and ARCA website via SAP Cloud platform.  Documents are sent to ARCA for CAE approval and their approval from ARCA return to SAP.</a:t>
            </a:r>
            <a:endParaRPr lang="en-US"/>
          </a:p>
          <a:p>
            <a:pPr algn="just"/>
            <a:endParaRPr lang="en-US" sz="1400">
              <a:solidFill>
                <a:srgbClr val="32363A"/>
              </a:solidFill>
              <a:latin typeface="+mn-lt"/>
            </a:endParaRPr>
          </a:p>
        </p:txBody>
      </p:sp>
      <p:pic>
        <p:nvPicPr>
          <p:cNvPr id="3" name="Picture 2">
            <a:extLst>
              <a:ext uri="{FF2B5EF4-FFF2-40B4-BE49-F238E27FC236}">
                <a16:creationId xmlns:a16="http://schemas.microsoft.com/office/drawing/2014/main" id="{630F2D1F-01E1-9CDA-BBBA-0C3DF0EFEF5A}"/>
              </a:ext>
            </a:extLst>
          </p:cNvPr>
          <p:cNvPicPr>
            <a:picLocks noChangeAspect="1"/>
          </p:cNvPicPr>
          <p:nvPr/>
        </p:nvPicPr>
        <p:blipFill>
          <a:blip r:embed="rId2"/>
          <a:stretch>
            <a:fillRect/>
          </a:stretch>
        </p:blipFill>
        <p:spPr>
          <a:xfrm>
            <a:off x="1091" y="0"/>
            <a:ext cx="142336" cy="6858000"/>
          </a:xfrm>
          <a:prstGeom prst="rect">
            <a:avLst/>
          </a:prstGeom>
        </p:spPr>
      </p:pic>
      <p:pic>
        <p:nvPicPr>
          <p:cNvPr id="6" name="Group 5" descr="A black and white logo&#10;&#10;AI-generated content may be incorrect.">
            <a:extLst>
              <a:ext uri="{FF2B5EF4-FFF2-40B4-BE49-F238E27FC236}">
                <a16:creationId xmlns:a16="http://schemas.microsoft.com/office/drawing/2014/main" id="{40F2964C-0072-5608-1EAC-6C1589EEE2A9}"/>
              </a:ext>
            </a:extLst>
          </p:cNvPr>
          <p:cNvPicPr>
            <a:picLocks noChangeAspect="1"/>
          </p:cNvPicPr>
          <p:nvPr/>
        </p:nvPicPr>
        <p:blipFill>
          <a:blip r:embed="rId3"/>
          <a:srcRect/>
          <a:stretch/>
        </p:blipFill>
        <p:spPr>
          <a:xfrm>
            <a:off x="9999050" y="6356450"/>
            <a:ext cx="1803100" cy="331900"/>
          </a:xfrm>
          <a:prstGeom prst="rect">
            <a:avLst/>
          </a:prstGeom>
        </p:spPr>
      </p:pic>
    </p:spTree>
    <p:extLst>
      <p:ext uri="{BB962C8B-B14F-4D97-AF65-F5344CB8AC3E}">
        <p14:creationId xmlns:p14="http://schemas.microsoft.com/office/powerpoint/2010/main" val="3748315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B2B97-49CC-4571-83C9-8E30D1AF23B4}"/>
              </a:ext>
            </a:extLst>
          </p:cNvPr>
          <p:cNvSpPr>
            <a:spLocks noGrp="1"/>
          </p:cNvSpPr>
          <p:nvPr>
            <p:ph type="title" idx="4294967295"/>
          </p:nvPr>
        </p:nvSpPr>
        <p:spPr>
          <a:xfrm>
            <a:off x="747201" y="489004"/>
            <a:ext cx="11128375" cy="666750"/>
          </a:xfrm>
          <a:prstGeom prst="rect">
            <a:avLst/>
          </a:prstGeom>
        </p:spPr>
        <p:txBody>
          <a:bodyPr vert="horz" lIns="91440" tIns="45720" rIns="91440" bIns="45720" rtlCol="0" anchor="ctr">
            <a:normAutofit/>
          </a:bodyPr>
          <a:lstStyle/>
          <a:p>
            <a:r>
              <a:rPr lang="en-US">
                <a:solidFill>
                  <a:schemeClr val="accent1">
                    <a:lumMod val="75000"/>
                  </a:schemeClr>
                </a:solidFill>
                <a:latin typeface="Century Gothic"/>
              </a:rPr>
              <a:t>New Regulation Electronic credit invoice MiPyMes (FCE)</a:t>
            </a:r>
          </a:p>
        </p:txBody>
      </p:sp>
      <p:pic>
        <p:nvPicPr>
          <p:cNvPr id="13" name="Picture 12">
            <a:extLst>
              <a:ext uri="{FF2B5EF4-FFF2-40B4-BE49-F238E27FC236}">
                <a16:creationId xmlns:a16="http://schemas.microsoft.com/office/drawing/2014/main" id="{78F3F20C-3ED3-4D21-BF85-D8C902AAA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714" y="985082"/>
            <a:ext cx="1167127" cy="1268699"/>
          </a:xfrm>
          <a:prstGeom prst="rect">
            <a:avLst/>
          </a:prstGeom>
        </p:spPr>
      </p:pic>
      <p:pic>
        <p:nvPicPr>
          <p:cNvPr id="14" name="Picture 13">
            <a:extLst>
              <a:ext uri="{FF2B5EF4-FFF2-40B4-BE49-F238E27FC236}">
                <a16:creationId xmlns:a16="http://schemas.microsoft.com/office/drawing/2014/main" id="{5A2A0B3E-0F14-4F18-BA2B-161B7878C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532" y="1256010"/>
            <a:ext cx="979567" cy="1064816"/>
          </a:xfrm>
          <a:prstGeom prst="rect">
            <a:avLst/>
          </a:prstGeom>
        </p:spPr>
      </p:pic>
      <p:sp>
        <p:nvSpPr>
          <p:cNvPr id="5" name="TextBox 3">
            <a:extLst>
              <a:ext uri="{FF2B5EF4-FFF2-40B4-BE49-F238E27FC236}">
                <a16:creationId xmlns:a16="http://schemas.microsoft.com/office/drawing/2014/main" id="{08BF919C-CA3E-4DBE-B127-68737ED59AE7}"/>
              </a:ext>
            </a:extLst>
          </p:cNvPr>
          <p:cNvSpPr txBox="1"/>
          <p:nvPr/>
        </p:nvSpPr>
        <p:spPr>
          <a:xfrm>
            <a:off x="867970" y="1879227"/>
            <a:ext cx="10450137" cy="3847207"/>
          </a:xfrm>
          <a:prstGeom prst="rect">
            <a:avLst/>
          </a:prstGeom>
          <a:noFill/>
        </p:spPr>
        <p:txBody>
          <a:bodyPr wrap="square" lIns="0" tIns="0" rIns="0" bIns="0" rtlCol="0" anchor="t">
            <a:spAutoFit/>
          </a:bodyPr>
          <a:lstStyle/>
          <a:p>
            <a:pPr marL="285750" indent="-285750" algn="just" fontAlgn="base">
              <a:spcBef>
                <a:spcPts val="600"/>
              </a:spcBef>
              <a:spcAft>
                <a:spcPct val="0"/>
              </a:spcAft>
              <a:buSzPct val="80000"/>
              <a:buFont typeface="Wingdings" panose="05000000000000000000" pitchFamily="2" charset="2"/>
              <a:buChar char="q"/>
            </a:pPr>
            <a:r>
              <a:rPr lang="en-US" sz="1400" kern="0" dirty="0">
                <a:latin typeface="Century Gothic"/>
                <a:ea typeface="Arial Unicode MS"/>
              </a:rPr>
              <a:t>The </a:t>
            </a:r>
            <a:r>
              <a:rPr lang="en-US" sz="1400" kern="0" dirty="0" err="1">
                <a:latin typeface="Century Gothic"/>
                <a:ea typeface="Arial Unicode MS"/>
              </a:rPr>
              <a:t>MiPyMes</a:t>
            </a:r>
            <a:r>
              <a:rPr lang="en-US" sz="1400" kern="0" dirty="0">
                <a:latin typeface="Century Gothic"/>
                <a:ea typeface="Arial Unicode MS"/>
              </a:rPr>
              <a:t> Electronic Credit Invoice (FCE) becomes mandatory in Argentina with the aim of promoting the financing of micro, small and medium-sized businesses.</a:t>
            </a:r>
          </a:p>
          <a:p>
            <a:pPr marL="285750" indent="-285750" algn="just" fontAlgn="base">
              <a:spcBef>
                <a:spcPts val="600"/>
              </a:spcBef>
              <a:spcAft>
                <a:spcPct val="0"/>
              </a:spcAft>
              <a:buSzPct val="80000"/>
              <a:buFont typeface="Wingdings" panose="05000000000000000000" pitchFamily="2" charset="2"/>
              <a:buChar char="q"/>
            </a:pPr>
            <a:r>
              <a:rPr lang="en-US" sz="1400" kern="0" dirty="0">
                <a:latin typeface="Century Gothic"/>
                <a:ea typeface="Arial Unicode MS"/>
              </a:rPr>
              <a:t>ARCA has launched the </a:t>
            </a:r>
            <a:r>
              <a:rPr lang="en-US" sz="1400" kern="0" dirty="0" err="1">
                <a:latin typeface="Century Gothic"/>
                <a:ea typeface="Arial Unicode MS"/>
              </a:rPr>
              <a:t>MiPyMes</a:t>
            </a:r>
            <a:r>
              <a:rPr lang="en-US" sz="1400" kern="0" dirty="0">
                <a:latin typeface="Century Gothic"/>
                <a:ea typeface="Arial Unicode MS"/>
              </a:rPr>
              <a:t> Electronic Credit Invoice Regime, as set forth in </a:t>
            </a:r>
            <a:r>
              <a:rPr lang="en-US" sz="1400" kern="0" dirty="0">
                <a:latin typeface="Century Gothic"/>
                <a:ea typeface="Arial Unicode MS"/>
                <a:hlinkClick r:id="rId4">
                  <a:extLst>
                    <a:ext uri="{A12FA001-AC4F-418D-AE19-62706E023703}">
                      <ahyp:hlinkClr xmlns:ahyp="http://schemas.microsoft.com/office/drawing/2018/hyperlinkcolor" val="tx"/>
                    </a:ext>
                  </a:extLst>
                </a:hlinkClick>
              </a:rPr>
              <a:t>resolution 5/2019,</a:t>
            </a:r>
            <a:r>
              <a:rPr lang="en-US" sz="1400" kern="0" dirty="0">
                <a:latin typeface="Century Gothic"/>
                <a:ea typeface="Arial Unicode MS"/>
              </a:rPr>
              <a:t> from May 1, to September 2019 on which different industrial segments have been gradually joining the scheme.</a:t>
            </a:r>
          </a:p>
          <a:p>
            <a:pPr marL="285750" indent="-285750" algn="just" fontAlgn="base">
              <a:spcBef>
                <a:spcPts val="600"/>
              </a:spcBef>
              <a:spcAft>
                <a:spcPct val="0"/>
              </a:spcAft>
              <a:buSzPct val="80000"/>
              <a:buFont typeface="Wingdings" panose="05000000000000000000" pitchFamily="2" charset="2"/>
              <a:buChar char="q"/>
            </a:pPr>
            <a:r>
              <a:rPr lang="en-US" sz="1400" kern="0" dirty="0">
                <a:latin typeface="Century Gothic"/>
                <a:ea typeface="Arial Unicode MS"/>
              </a:rPr>
              <a:t>Use of the FCE is indicated for invoices type A, B and C, with their respective credit and debit notes.</a:t>
            </a:r>
          </a:p>
          <a:p>
            <a:pPr marL="285750" indent="-285750" algn="just" fontAlgn="base">
              <a:spcBef>
                <a:spcPts val="600"/>
              </a:spcBef>
              <a:spcAft>
                <a:spcPct val="0"/>
              </a:spcAft>
              <a:buSzPct val="80000"/>
              <a:buFont typeface="Wingdings" panose="05000000000000000000" pitchFamily="2" charset="2"/>
              <a:buChar char="q"/>
            </a:pPr>
            <a:r>
              <a:rPr lang="en-US" sz="1400" kern="0">
                <a:latin typeface="Century Gothic"/>
                <a:ea typeface="Arial Unicode MS"/>
              </a:rPr>
              <a:t>Whether you are a receiver or an issuer, you must have the Electronic Tax Domicile set up.</a:t>
            </a:r>
          </a:p>
          <a:p>
            <a:pPr marL="285750" indent="-285750" algn="just" fontAlgn="base">
              <a:spcBef>
                <a:spcPts val="600"/>
              </a:spcBef>
              <a:spcAft>
                <a:spcPct val="0"/>
              </a:spcAft>
              <a:buSzPct val="80000"/>
              <a:buFont typeface="Wingdings" panose="05000000000000000000" pitchFamily="2" charset="2"/>
              <a:buChar char="q"/>
            </a:pPr>
            <a:r>
              <a:rPr lang="en-US" sz="1400" kern="0">
                <a:latin typeface="Century Gothic"/>
                <a:ea typeface="Arial Unicode MS"/>
              </a:rPr>
              <a:t>In addition, issuers of electronic credit invoicing must register a CBU, which is where the amount discounted from the invoice will be deposited.</a:t>
            </a:r>
          </a:p>
          <a:p>
            <a:pPr marL="285750" indent="-285750" algn="just" fontAlgn="base">
              <a:spcBef>
                <a:spcPts val="600"/>
              </a:spcBef>
              <a:spcAft>
                <a:spcPct val="0"/>
              </a:spcAft>
              <a:buSzPct val="80000"/>
              <a:buFont typeface="Wingdings" panose="05000000000000000000" pitchFamily="2" charset="2"/>
              <a:buChar char="q"/>
            </a:pPr>
            <a:r>
              <a:rPr lang="en-US" sz="1400" kern="0" dirty="0">
                <a:latin typeface="Century Gothic"/>
                <a:ea typeface="Arial Unicode MS"/>
              </a:rPr>
              <a:t>If a supplier issues a bill to a large company and states in the invoice that the payment is to be made by credit, the supplier may choose between issuing an electronic credit invoice (FCE) in order to cash in the invoice in advance through the electronic Tax Domicile portal or wait until the company pays up.</a:t>
            </a:r>
          </a:p>
          <a:p>
            <a:pPr marL="285750" indent="-285750" algn="just" fontAlgn="base">
              <a:spcBef>
                <a:spcPts val="600"/>
              </a:spcBef>
              <a:spcAft>
                <a:spcPct val="0"/>
              </a:spcAft>
              <a:buSzPct val="80000"/>
              <a:buFont typeface="Wingdings" panose="05000000000000000000" pitchFamily="2" charset="2"/>
              <a:buChar char="q"/>
            </a:pPr>
            <a:r>
              <a:rPr lang="en-US" sz="1400" kern="0">
                <a:latin typeface="Century Gothic"/>
                <a:ea typeface="Arial Unicode MS"/>
              </a:rPr>
              <a:t>SAP solution can connect with the ARCA and to integrate the FCE information into the ERP or S/4 and, likewise, integrate the invoice.</a:t>
            </a:r>
          </a:p>
          <a:p>
            <a:pPr marL="285750" indent="-285750" fontAlgn="base">
              <a:spcBef>
                <a:spcPts val="600"/>
              </a:spcBef>
              <a:spcAft>
                <a:spcPct val="0"/>
              </a:spcAft>
              <a:buSzPct val="80000"/>
              <a:buFont typeface="Wingdings" panose="05000000000000000000" pitchFamily="2" charset="2"/>
              <a:buChar char="q"/>
            </a:pPr>
            <a:endParaRPr lang="en-US" sz="1400" kern="0">
              <a:solidFill>
                <a:schemeClr val="accent1">
                  <a:lumMod val="75000"/>
                </a:schemeClr>
              </a:solidFill>
              <a:ea typeface="Arial Unicode MS" pitchFamily="34" charset="-128"/>
            </a:endParaRPr>
          </a:p>
          <a:p>
            <a:pPr fontAlgn="base">
              <a:spcBef>
                <a:spcPts val="600"/>
              </a:spcBef>
              <a:spcAft>
                <a:spcPct val="0"/>
              </a:spcAft>
              <a:buSzPct val="80000"/>
            </a:pPr>
            <a:endParaRPr lang="en-US" sz="1400" kern="0">
              <a:solidFill>
                <a:schemeClr val="accent1">
                  <a:lumMod val="75000"/>
                </a:schemeClr>
              </a:solidFill>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72C9A213-AA71-F376-1439-79328C8B3371}"/>
              </a:ext>
            </a:extLst>
          </p:cNvPr>
          <p:cNvPicPr>
            <a:picLocks noChangeAspect="1"/>
          </p:cNvPicPr>
          <p:nvPr/>
        </p:nvPicPr>
        <p:blipFill>
          <a:blip r:embed="rId5"/>
          <a:stretch>
            <a:fillRect/>
          </a:stretch>
        </p:blipFill>
        <p:spPr>
          <a:xfrm>
            <a:off x="1091" y="0"/>
            <a:ext cx="142336" cy="6858000"/>
          </a:xfrm>
          <a:prstGeom prst="rect">
            <a:avLst/>
          </a:prstGeom>
        </p:spPr>
      </p:pic>
      <p:pic>
        <p:nvPicPr>
          <p:cNvPr id="6" name="Group 5" descr="A black and white logo&#10;&#10;AI-generated content may be incorrect.">
            <a:extLst>
              <a:ext uri="{FF2B5EF4-FFF2-40B4-BE49-F238E27FC236}">
                <a16:creationId xmlns:a16="http://schemas.microsoft.com/office/drawing/2014/main" id="{F6CC5950-C084-91CD-2FCE-94EB0A9E9C8C}"/>
              </a:ext>
            </a:extLst>
          </p:cNvPr>
          <p:cNvPicPr>
            <a:picLocks noChangeAspect="1"/>
          </p:cNvPicPr>
          <p:nvPr/>
        </p:nvPicPr>
        <p:blipFill>
          <a:blip r:embed="rId6"/>
          <a:srcRect/>
          <a:stretch/>
        </p:blipFill>
        <p:spPr>
          <a:xfrm>
            <a:off x="9999050" y="6356450"/>
            <a:ext cx="1803100" cy="331900"/>
          </a:xfrm>
          <a:prstGeom prst="rect">
            <a:avLst/>
          </a:prstGeom>
        </p:spPr>
      </p:pic>
    </p:spTree>
    <p:extLst>
      <p:ext uri="{BB962C8B-B14F-4D97-AF65-F5344CB8AC3E}">
        <p14:creationId xmlns:p14="http://schemas.microsoft.com/office/powerpoint/2010/main" val="1350215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B2B97-49CC-4571-83C9-8E30D1AF23B4}"/>
              </a:ext>
            </a:extLst>
          </p:cNvPr>
          <p:cNvSpPr>
            <a:spLocks noGrp="1"/>
          </p:cNvSpPr>
          <p:nvPr>
            <p:ph type="title" idx="4294967295"/>
          </p:nvPr>
        </p:nvSpPr>
        <p:spPr>
          <a:xfrm>
            <a:off x="1063625" y="295275"/>
            <a:ext cx="11128375" cy="722313"/>
          </a:xfrm>
          <a:prstGeom prst="rect">
            <a:avLst/>
          </a:prstGeom>
        </p:spPr>
        <p:txBody>
          <a:bodyPr vert="horz" lIns="91440" tIns="45720" rIns="91440" bIns="45720" rtlCol="0" anchor="ctr">
            <a:normAutofit/>
          </a:bodyPr>
          <a:lstStyle/>
          <a:p>
            <a:r>
              <a:rPr lang="en-US" b="1">
                <a:solidFill>
                  <a:srgbClr val="92D050"/>
                </a:solidFill>
                <a:latin typeface="Century Gothic"/>
                <a:ea typeface="Roboto Light"/>
                <a:cs typeface="Roboto Light"/>
              </a:rPr>
              <a:t>SCOPE</a:t>
            </a:r>
          </a:p>
        </p:txBody>
      </p:sp>
      <p:sp>
        <p:nvSpPr>
          <p:cNvPr id="5" name="Text Placeholder 5">
            <a:extLst>
              <a:ext uri="{FF2B5EF4-FFF2-40B4-BE49-F238E27FC236}">
                <a16:creationId xmlns:a16="http://schemas.microsoft.com/office/drawing/2014/main" id="{A93E982C-384C-4CD1-8AD5-A89F8EE85714}"/>
              </a:ext>
            </a:extLst>
          </p:cNvPr>
          <p:cNvSpPr>
            <a:spLocks noGrp="1"/>
          </p:cNvSpPr>
          <p:nvPr>
            <p:ph type="body" sz="quarter" idx="4294967295"/>
          </p:nvPr>
        </p:nvSpPr>
        <p:spPr>
          <a:xfrm>
            <a:off x="607017" y="1258996"/>
            <a:ext cx="11187113" cy="4716462"/>
          </a:xfrm>
          <a:prstGeom prst="rect">
            <a:avLst/>
          </a:prstGeom>
        </p:spPr>
        <p:txBody>
          <a:bodyPr vert="horz" lIns="91440" tIns="45720" rIns="91440" bIns="45720" rtlCol="0" anchor="t">
            <a:normAutofit/>
          </a:bodyPr>
          <a:lstStyle/>
          <a:p>
            <a:r>
              <a:rPr lang="en-US" sz="1400">
                <a:solidFill>
                  <a:schemeClr val="tx1"/>
                </a:solidFill>
                <a:latin typeface="Century Gothic"/>
                <a:ea typeface="Roboto"/>
                <a:cs typeface="Roboto"/>
              </a:rPr>
              <a:t>The generation of the e-Invoices and e-Credit Memos is based on the invoices and credit memos documents saved. </a:t>
            </a:r>
          </a:p>
          <a:p>
            <a:endParaRPr lang="de-DE" sz="1400">
              <a:solidFill>
                <a:schemeClr val="accent1">
                  <a:lumMod val="75000"/>
                </a:schemeClr>
              </a:solidFill>
              <a:latin typeface="+mn-lt"/>
            </a:endParaRPr>
          </a:p>
        </p:txBody>
      </p:sp>
      <p:pic>
        <p:nvPicPr>
          <p:cNvPr id="13" name="Picture 12">
            <a:extLst>
              <a:ext uri="{FF2B5EF4-FFF2-40B4-BE49-F238E27FC236}">
                <a16:creationId xmlns:a16="http://schemas.microsoft.com/office/drawing/2014/main" id="{78F3F20C-3ED3-4D21-BF85-D8C902AAA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714" y="985082"/>
            <a:ext cx="1167127" cy="1268699"/>
          </a:xfrm>
          <a:prstGeom prst="rect">
            <a:avLst/>
          </a:prstGeom>
        </p:spPr>
      </p:pic>
      <p:pic>
        <p:nvPicPr>
          <p:cNvPr id="14" name="Picture 13">
            <a:extLst>
              <a:ext uri="{FF2B5EF4-FFF2-40B4-BE49-F238E27FC236}">
                <a16:creationId xmlns:a16="http://schemas.microsoft.com/office/drawing/2014/main" id="{5A2A0B3E-0F14-4F18-BA2B-161B7878C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532" y="1256010"/>
            <a:ext cx="979567" cy="1064816"/>
          </a:xfrm>
          <a:prstGeom prst="rect">
            <a:avLst/>
          </a:prstGeom>
        </p:spPr>
      </p:pic>
      <p:pic>
        <p:nvPicPr>
          <p:cNvPr id="6" name="Picture 7">
            <a:extLst>
              <a:ext uri="{FF2B5EF4-FFF2-40B4-BE49-F238E27FC236}">
                <a16:creationId xmlns:a16="http://schemas.microsoft.com/office/drawing/2014/main" id="{34BBBEF3-495A-4983-878D-B02116798FA2}"/>
              </a:ext>
            </a:extLst>
          </p:cNvPr>
          <p:cNvPicPr>
            <a:picLocks noChangeAspect="1"/>
          </p:cNvPicPr>
          <p:nvPr/>
        </p:nvPicPr>
        <p:blipFill>
          <a:blip r:embed="rId4"/>
          <a:stretch>
            <a:fillRect/>
          </a:stretch>
        </p:blipFill>
        <p:spPr>
          <a:xfrm>
            <a:off x="705934" y="2182002"/>
            <a:ext cx="1715055" cy="1715055"/>
          </a:xfrm>
          <a:prstGeom prst="rect">
            <a:avLst/>
          </a:prstGeom>
        </p:spPr>
      </p:pic>
      <p:sp>
        <p:nvSpPr>
          <p:cNvPr id="7" name="TextBox 8">
            <a:extLst>
              <a:ext uri="{FF2B5EF4-FFF2-40B4-BE49-F238E27FC236}">
                <a16:creationId xmlns:a16="http://schemas.microsoft.com/office/drawing/2014/main" id="{960771D3-7A74-47B4-B474-448565D1BE66}"/>
              </a:ext>
            </a:extLst>
          </p:cNvPr>
          <p:cNvSpPr txBox="1"/>
          <p:nvPr/>
        </p:nvSpPr>
        <p:spPr>
          <a:xfrm>
            <a:off x="397198" y="4009585"/>
            <a:ext cx="3360206" cy="1000274"/>
          </a:xfrm>
          <a:prstGeom prst="rect">
            <a:avLst/>
          </a:prstGeom>
          <a:noFill/>
        </p:spPr>
        <p:txBody>
          <a:bodyPr wrap="square" lIns="0" tIns="0" rIns="0" bIns="0" rtlCol="0" anchor="t">
            <a:spAutoFit/>
          </a:bodyPr>
          <a:lstStyle/>
          <a:p>
            <a:pPr algn="ctr" fontAlgn="base">
              <a:spcBef>
                <a:spcPct val="50000"/>
              </a:spcBef>
              <a:spcAft>
                <a:spcPct val="0"/>
              </a:spcAft>
              <a:buClr>
                <a:srgbClr val="F0AB00"/>
              </a:buClr>
              <a:buSzPct val="80000"/>
            </a:pPr>
            <a:r>
              <a:rPr lang="en-US" sz="1600" kern="0">
                <a:solidFill>
                  <a:schemeClr val="accent1">
                    <a:lumMod val="75000"/>
                  </a:schemeClr>
                </a:solidFill>
                <a:latin typeface="Century Gothic"/>
                <a:ea typeface="Arial Unicode MS" pitchFamily="34" charset="-128"/>
                <a:cs typeface="Arial Unicode MS" pitchFamily="34" charset="-128"/>
              </a:rPr>
              <a:t>Invoices and Credit Memos documents.</a:t>
            </a:r>
          </a:p>
          <a:p>
            <a:pPr algn="ctr" fontAlgn="base">
              <a:spcBef>
                <a:spcPct val="50000"/>
              </a:spcBef>
              <a:spcAft>
                <a:spcPct val="0"/>
              </a:spcAft>
              <a:buClr>
                <a:srgbClr val="F0AB00"/>
              </a:buClr>
              <a:buSzPct val="80000"/>
            </a:pPr>
            <a:r>
              <a:rPr lang="en-US" sz="1100" kern="0">
                <a:solidFill>
                  <a:schemeClr val="accent1">
                    <a:lumMod val="75000"/>
                  </a:schemeClr>
                </a:solidFill>
                <a:latin typeface="Century Gothic"/>
                <a:ea typeface="Arial Unicode MS" pitchFamily="34" charset="-128"/>
                <a:cs typeface="Arial Unicode MS" pitchFamily="34" charset="-128"/>
              </a:rPr>
              <a:t>(Examples of transactions:  </a:t>
            </a:r>
          </a:p>
          <a:p>
            <a:pPr algn="ctr" fontAlgn="base">
              <a:spcBef>
                <a:spcPct val="50000"/>
              </a:spcBef>
              <a:spcAft>
                <a:spcPct val="0"/>
              </a:spcAft>
              <a:buClr>
                <a:srgbClr val="F0AB00"/>
              </a:buClr>
              <a:buSzPct val="80000"/>
            </a:pPr>
            <a:r>
              <a:rPr lang="en-US" sz="1100" kern="0">
                <a:solidFill>
                  <a:schemeClr val="accent1">
                    <a:lumMod val="75000"/>
                  </a:schemeClr>
                </a:solidFill>
                <a:latin typeface="Century Gothic"/>
                <a:ea typeface="Arial Unicode MS" pitchFamily="34" charset="-128"/>
                <a:cs typeface="Arial Unicode MS" pitchFamily="34" charset="-128"/>
              </a:rPr>
              <a:t>VF01, VF04, FB70, FB75).</a:t>
            </a:r>
            <a:endParaRPr lang="de-DE" sz="1100" kern="0" err="1">
              <a:solidFill>
                <a:schemeClr val="accent1">
                  <a:lumMod val="75000"/>
                </a:schemeClr>
              </a:solidFill>
              <a:latin typeface="Century Gothic"/>
              <a:ea typeface="Arial Unicode MS" pitchFamily="34" charset="-128"/>
              <a:cs typeface="Arial Unicode MS" pitchFamily="34" charset="-128"/>
            </a:endParaRPr>
          </a:p>
        </p:txBody>
      </p:sp>
      <p:pic>
        <p:nvPicPr>
          <p:cNvPr id="8" name="Picture 11">
            <a:extLst>
              <a:ext uri="{FF2B5EF4-FFF2-40B4-BE49-F238E27FC236}">
                <a16:creationId xmlns:a16="http://schemas.microsoft.com/office/drawing/2014/main" id="{EC763655-6696-48D6-9191-FEC5F0953B25}"/>
              </a:ext>
            </a:extLst>
          </p:cNvPr>
          <p:cNvPicPr>
            <a:picLocks noChangeAspect="1"/>
          </p:cNvPicPr>
          <p:nvPr/>
        </p:nvPicPr>
        <p:blipFill>
          <a:blip r:embed="rId5"/>
          <a:stretch>
            <a:fillRect/>
          </a:stretch>
        </p:blipFill>
        <p:spPr>
          <a:xfrm>
            <a:off x="5170778" y="2158290"/>
            <a:ext cx="1713600" cy="1713600"/>
          </a:xfrm>
          <a:prstGeom prst="rect">
            <a:avLst/>
          </a:prstGeom>
        </p:spPr>
      </p:pic>
      <p:sp>
        <p:nvSpPr>
          <p:cNvPr id="9" name="TextBox 12">
            <a:extLst>
              <a:ext uri="{FF2B5EF4-FFF2-40B4-BE49-F238E27FC236}">
                <a16:creationId xmlns:a16="http://schemas.microsoft.com/office/drawing/2014/main" id="{211614C5-44E2-46FB-9516-3EE5FEED6BA6}"/>
              </a:ext>
            </a:extLst>
          </p:cNvPr>
          <p:cNvSpPr txBox="1"/>
          <p:nvPr/>
        </p:nvSpPr>
        <p:spPr>
          <a:xfrm>
            <a:off x="4862253" y="3993193"/>
            <a:ext cx="2578781" cy="984885"/>
          </a:xfrm>
          <a:prstGeom prst="rect">
            <a:avLst/>
          </a:prstGeom>
          <a:noFill/>
        </p:spPr>
        <p:txBody>
          <a:bodyPr wrap="square" lIns="0" tIns="0" rIns="0" bIns="0" rtlCol="0" anchor="t">
            <a:spAutoFit/>
          </a:bodyPr>
          <a:lstStyle/>
          <a:p>
            <a:pPr algn="ctr" fontAlgn="base">
              <a:spcBef>
                <a:spcPct val="50000"/>
              </a:spcBef>
              <a:spcAft>
                <a:spcPct val="0"/>
              </a:spcAft>
              <a:buClr>
                <a:srgbClr val="F0AB00"/>
              </a:buClr>
              <a:buSzPct val="80000"/>
            </a:pPr>
            <a:r>
              <a:rPr lang="en-US" sz="1600" kern="0">
                <a:solidFill>
                  <a:schemeClr val="accent1">
                    <a:lumMod val="75000"/>
                  </a:schemeClr>
                </a:solidFill>
                <a:latin typeface="Century Gothic"/>
                <a:ea typeface="Arial Unicode MS" pitchFamily="34" charset="-128"/>
                <a:cs typeface="Arial Unicode MS" pitchFamily="34" charset="-128"/>
              </a:rPr>
              <a:t>New  record is created in the eDocument Cockpit per invoice or credit memo document saved.</a:t>
            </a:r>
          </a:p>
        </p:txBody>
      </p:sp>
      <p:pic>
        <p:nvPicPr>
          <p:cNvPr id="10" name="Picture 14">
            <a:extLst>
              <a:ext uri="{FF2B5EF4-FFF2-40B4-BE49-F238E27FC236}">
                <a16:creationId xmlns:a16="http://schemas.microsoft.com/office/drawing/2014/main" id="{AC4F8111-B297-4365-86C4-472BAD193F50}"/>
              </a:ext>
            </a:extLst>
          </p:cNvPr>
          <p:cNvPicPr>
            <a:picLocks noChangeAspect="1"/>
          </p:cNvPicPr>
          <p:nvPr/>
        </p:nvPicPr>
        <p:blipFill>
          <a:blip r:embed="rId6"/>
          <a:stretch>
            <a:fillRect/>
          </a:stretch>
        </p:blipFill>
        <p:spPr>
          <a:xfrm>
            <a:off x="9556905" y="2158290"/>
            <a:ext cx="1713600" cy="1713600"/>
          </a:xfrm>
          <a:prstGeom prst="rect">
            <a:avLst/>
          </a:prstGeom>
        </p:spPr>
      </p:pic>
      <p:sp>
        <p:nvSpPr>
          <p:cNvPr id="11" name="TextBox 15">
            <a:extLst>
              <a:ext uri="{FF2B5EF4-FFF2-40B4-BE49-F238E27FC236}">
                <a16:creationId xmlns:a16="http://schemas.microsoft.com/office/drawing/2014/main" id="{F4B4AE53-8F05-4B8C-B0D9-B5B3C85996A6}"/>
              </a:ext>
            </a:extLst>
          </p:cNvPr>
          <p:cNvSpPr txBox="1"/>
          <p:nvPr/>
        </p:nvSpPr>
        <p:spPr>
          <a:xfrm>
            <a:off x="9480375" y="3993193"/>
            <a:ext cx="2314427" cy="738664"/>
          </a:xfrm>
          <a:prstGeom prst="rect">
            <a:avLst/>
          </a:prstGeom>
          <a:noFill/>
        </p:spPr>
        <p:txBody>
          <a:bodyPr wrap="square" lIns="0" tIns="0" rIns="0" bIns="0" rtlCol="0" anchor="t">
            <a:spAutoFit/>
          </a:bodyPr>
          <a:lstStyle/>
          <a:p>
            <a:pPr algn="ctr" fontAlgn="base">
              <a:spcBef>
                <a:spcPct val="50000"/>
              </a:spcBef>
              <a:spcAft>
                <a:spcPct val="0"/>
              </a:spcAft>
              <a:buClr>
                <a:srgbClr val="F0AB00"/>
              </a:buClr>
              <a:buSzPct val="80000"/>
            </a:pPr>
            <a:r>
              <a:rPr lang="en-US" sz="1600" kern="0">
                <a:solidFill>
                  <a:schemeClr val="accent1">
                    <a:lumMod val="75000"/>
                  </a:schemeClr>
                </a:solidFill>
                <a:latin typeface="Century Gothic"/>
                <a:ea typeface="Arial Unicode MS" pitchFamily="34" charset="-128"/>
                <a:cs typeface="Arial Unicode MS" pitchFamily="34" charset="-128"/>
              </a:rPr>
              <a:t>An e-Invoice / e-Credit memo generated per record.</a:t>
            </a:r>
          </a:p>
        </p:txBody>
      </p:sp>
      <p:cxnSp>
        <p:nvCxnSpPr>
          <p:cNvPr id="12" name="Straight Arrow Connector 3">
            <a:extLst>
              <a:ext uri="{FF2B5EF4-FFF2-40B4-BE49-F238E27FC236}">
                <a16:creationId xmlns:a16="http://schemas.microsoft.com/office/drawing/2014/main" id="{62E721DC-7112-4CD5-8B18-89D9E1FBEC61}"/>
              </a:ext>
            </a:extLst>
          </p:cNvPr>
          <p:cNvCxnSpPr/>
          <p:nvPr/>
        </p:nvCxnSpPr>
        <p:spPr>
          <a:xfrm>
            <a:off x="3203206" y="3157907"/>
            <a:ext cx="1139869" cy="0"/>
          </a:xfrm>
          <a:prstGeom prst="straightConnector1">
            <a:avLst/>
          </a:prstGeom>
          <a:ln w="25400">
            <a:solidFill>
              <a:schemeClr val="accent1">
                <a:lumMod val="75000"/>
              </a:schemeClr>
            </a:solidFill>
            <a:prstDash val="sysDot"/>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6">
            <a:extLst>
              <a:ext uri="{FF2B5EF4-FFF2-40B4-BE49-F238E27FC236}">
                <a16:creationId xmlns:a16="http://schemas.microsoft.com/office/drawing/2014/main" id="{418F6263-24DE-4974-96EF-E30D50E2472E}"/>
              </a:ext>
            </a:extLst>
          </p:cNvPr>
          <p:cNvCxnSpPr/>
          <p:nvPr/>
        </p:nvCxnSpPr>
        <p:spPr>
          <a:xfrm>
            <a:off x="7802346" y="3157907"/>
            <a:ext cx="1139869" cy="0"/>
          </a:xfrm>
          <a:prstGeom prst="straightConnector1">
            <a:avLst/>
          </a:prstGeom>
          <a:ln w="25400">
            <a:solidFill>
              <a:schemeClr val="accent1">
                <a:lumMod val="75000"/>
              </a:schemeClr>
            </a:solidFill>
            <a:prstDash val="sysDot"/>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7751183-3861-ADC7-1BEF-CE169C4B5DFA}"/>
              </a:ext>
            </a:extLst>
          </p:cNvPr>
          <p:cNvPicPr>
            <a:picLocks noChangeAspect="1"/>
          </p:cNvPicPr>
          <p:nvPr/>
        </p:nvPicPr>
        <p:blipFill>
          <a:blip r:embed="rId7"/>
          <a:stretch>
            <a:fillRect/>
          </a:stretch>
        </p:blipFill>
        <p:spPr>
          <a:xfrm>
            <a:off x="1091" y="0"/>
            <a:ext cx="142336" cy="6858000"/>
          </a:xfrm>
          <a:prstGeom prst="rect">
            <a:avLst/>
          </a:prstGeom>
        </p:spPr>
      </p:pic>
      <p:pic>
        <p:nvPicPr>
          <p:cNvPr id="16" name="Group 5" descr="A black and white logo&#10;&#10;AI-generated content may be incorrect.">
            <a:extLst>
              <a:ext uri="{FF2B5EF4-FFF2-40B4-BE49-F238E27FC236}">
                <a16:creationId xmlns:a16="http://schemas.microsoft.com/office/drawing/2014/main" id="{D1C004F8-9346-34F5-9CC5-AE91FD2372E2}"/>
              </a:ext>
            </a:extLst>
          </p:cNvPr>
          <p:cNvPicPr>
            <a:picLocks noChangeAspect="1"/>
          </p:cNvPicPr>
          <p:nvPr/>
        </p:nvPicPr>
        <p:blipFill>
          <a:blip r:embed="rId8"/>
          <a:srcRect/>
          <a:stretch/>
        </p:blipFill>
        <p:spPr>
          <a:xfrm>
            <a:off x="9999050" y="6356450"/>
            <a:ext cx="1803100" cy="331900"/>
          </a:xfrm>
          <a:prstGeom prst="rect">
            <a:avLst/>
          </a:prstGeom>
        </p:spPr>
      </p:pic>
    </p:spTree>
    <p:extLst>
      <p:ext uri="{BB962C8B-B14F-4D97-AF65-F5344CB8AC3E}">
        <p14:creationId xmlns:p14="http://schemas.microsoft.com/office/powerpoint/2010/main" val="3085175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F3F20C-3ED3-4D21-BF85-D8C902AAA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714" y="985082"/>
            <a:ext cx="1167127" cy="1268699"/>
          </a:xfrm>
          <a:prstGeom prst="rect">
            <a:avLst/>
          </a:prstGeom>
        </p:spPr>
      </p:pic>
      <p:pic>
        <p:nvPicPr>
          <p:cNvPr id="14" name="Picture 13">
            <a:extLst>
              <a:ext uri="{FF2B5EF4-FFF2-40B4-BE49-F238E27FC236}">
                <a16:creationId xmlns:a16="http://schemas.microsoft.com/office/drawing/2014/main" id="{5A2A0B3E-0F14-4F18-BA2B-161B7878C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532" y="1256010"/>
            <a:ext cx="979567" cy="1064816"/>
          </a:xfrm>
          <a:prstGeom prst="rect">
            <a:avLst/>
          </a:prstGeom>
        </p:spPr>
      </p:pic>
      <p:sp>
        <p:nvSpPr>
          <p:cNvPr id="8" name="Title 1">
            <a:extLst>
              <a:ext uri="{FF2B5EF4-FFF2-40B4-BE49-F238E27FC236}">
                <a16:creationId xmlns:a16="http://schemas.microsoft.com/office/drawing/2014/main" id="{1AB00CC7-302B-41B5-BF57-C631B8F34D80}"/>
              </a:ext>
            </a:extLst>
          </p:cNvPr>
          <p:cNvSpPr txBox="1">
            <a:spLocks/>
          </p:cNvSpPr>
          <p:nvPr/>
        </p:nvSpPr>
        <p:spPr>
          <a:xfrm>
            <a:off x="542208" y="2794650"/>
            <a:ext cx="6839684" cy="12687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2800" kern="120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lnSpc>
                <a:spcPct val="80000"/>
              </a:lnSpc>
            </a:pPr>
            <a:r>
              <a:rPr lang="en-US" sz="2700" b="1">
                <a:solidFill>
                  <a:schemeClr val="accent1">
                    <a:lumMod val="75000"/>
                  </a:schemeClr>
                </a:solidFill>
                <a:latin typeface="Century Gothic"/>
              </a:rPr>
              <a:t>SAP Document and reporting Compliance </a:t>
            </a:r>
          </a:p>
          <a:p>
            <a:pPr algn="ctr">
              <a:lnSpc>
                <a:spcPct val="80000"/>
              </a:lnSpc>
            </a:pPr>
            <a:r>
              <a:rPr lang="en-US" sz="2700" b="1">
                <a:solidFill>
                  <a:schemeClr val="accent1">
                    <a:lumMod val="75000"/>
                  </a:schemeClr>
                </a:solidFill>
                <a:latin typeface="Century Gothic"/>
              </a:rPr>
              <a:t>for Argentina</a:t>
            </a:r>
          </a:p>
          <a:p>
            <a:pPr algn="ctr">
              <a:lnSpc>
                <a:spcPct val="80000"/>
              </a:lnSpc>
            </a:pPr>
            <a:endParaRPr lang="en-US" sz="2700" b="1">
              <a:solidFill>
                <a:schemeClr val="accent1">
                  <a:lumMod val="75000"/>
                </a:schemeClr>
              </a:solidFill>
              <a:latin typeface="Century Gothic"/>
            </a:endParaRPr>
          </a:p>
          <a:p>
            <a:pPr algn="ctr">
              <a:lnSpc>
                <a:spcPct val="80000"/>
              </a:lnSpc>
            </a:pPr>
            <a:r>
              <a:rPr lang="en-US" sz="2700" b="1">
                <a:solidFill>
                  <a:schemeClr val="accent1">
                    <a:lumMod val="75000"/>
                  </a:schemeClr>
                </a:solidFill>
                <a:latin typeface="Century Gothic"/>
              </a:rPr>
              <a:t> </a:t>
            </a:r>
            <a:r>
              <a:rPr lang="en-US" sz="2200">
                <a:solidFill>
                  <a:schemeClr val="accent1"/>
                </a:solidFill>
                <a:latin typeface="Century Gothic"/>
              </a:rPr>
              <a:t>Solution Overview</a:t>
            </a:r>
            <a:endParaRPr lang="de-DE" sz="2200">
              <a:solidFill>
                <a:schemeClr val="accent1"/>
              </a:solidFill>
              <a:latin typeface="Century Gothic"/>
            </a:endParaRPr>
          </a:p>
        </p:txBody>
      </p:sp>
      <p:pic>
        <p:nvPicPr>
          <p:cNvPr id="9" name="Picture 2">
            <a:extLst>
              <a:ext uri="{FF2B5EF4-FFF2-40B4-BE49-F238E27FC236}">
                <a16:creationId xmlns:a16="http://schemas.microsoft.com/office/drawing/2014/main" id="{B1B9C16A-292A-4D8F-A21B-E448B6889716}"/>
              </a:ext>
            </a:extLst>
          </p:cNvPr>
          <p:cNvPicPr>
            <a:picLocks noChangeAspect="1"/>
          </p:cNvPicPr>
          <p:nvPr/>
        </p:nvPicPr>
        <p:blipFill>
          <a:blip r:embed="rId4"/>
          <a:stretch>
            <a:fillRect/>
          </a:stretch>
        </p:blipFill>
        <p:spPr>
          <a:xfrm>
            <a:off x="7264441" y="1409093"/>
            <a:ext cx="4041402" cy="4041402"/>
          </a:xfrm>
          <a:prstGeom prst="rect">
            <a:avLst/>
          </a:prstGeom>
        </p:spPr>
      </p:pic>
      <p:pic>
        <p:nvPicPr>
          <p:cNvPr id="3" name="Picture 2">
            <a:extLst>
              <a:ext uri="{FF2B5EF4-FFF2-40B4-BE49-F238E27FC236}">
                <a16:creationId xmlns:a16="http://schemas.microsoft.com/office/drawing/2014/main" id="{5B759D3C-D1CC-5206-93E7-FD20F24D9D49}"/>
              </a:ext>
            </a:extLst>
          </p:cNvPr>
          <p:cNvPicPr>
            <a:picLocks noChangeAspect="1"/>
          </p:cNvPicPr>
          <p:nvPr/>
        </p:nvPicPr>
        <p:blipFill>
          <a:blip r:embed="rId5"/>
          <a:stretch>
            <a:fillRect/>
          </a:stretch>
        </p:blipFill>
        <p:spPr>
          <a:xfrm>
            <a:off x="1091" y="0"/>
            <a:ext cx="142336" cy="6858000"/>
          </a:xfrm>
          <a:prstGeom prst="rect">
            <a:avLst/>
          </a:prstGeom>
        </p:spPr>
      </p:pic>
      <p:pic>
        <p:nvPicPr>
          <p:cNvPr id="4" name="Group 5" descr="A black and white logo&#10;&#10;AI-generated content may be incorrect.">
            <a:extLst>
              <a:ext uri="{FF2B5EF4-FFF2-40B4-BE49-F238E27FC236}">
                <a16:creationId xmlns:a16="http://schemas.microsoft.com/office/drawing/2014/main" id="{58FB6356-685E-230D-06B4-795E1C0160DD}"/>
              </a:ext>
            </a:extLst>
          </p:cNvPr>
          <p:cNvPicPr>
            <a:picLocks noChangeAspect="1"/>
          </p:cNvPicPr>
          <p:nvPr/>
        </p:nvPicPr>
        <p:blipFill>
          <a:blip r:embed="rId6"/>
          <a:srcRect/>
          <a:stretch/>
        </p:blipFill>
        <p:spPr>
          <a:xfrm>
            <a:off x="9999050" y="6356450"/>
            <a:ext cx="1803100" cy="331900"/>
          </a:xfrm>
          <a:prstGeom prst="rect">
            <a:avLst/>
          </a:prstGeom>
        </p:spPr>
      </p:pic>
    </p:spTree>
    <p:extLst>
      <p:ext uri="{BB962C8B-B14F-4D97-AF65-F5344CB8AC3E}">
        <p14:creationId xmlns:p14="http://schemas.microsoft.com/office/powerpoint/2010/main" val="1739782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10">
            <a:extLst>
              <a:ext uri="{FF2B5EF4-FFF2-40B4-BE49-F238E27FC236}">
                <a16:creationId xmlns:a16="http://schemas.microsoft.com/office/drawing/2014/main" id="{A9ED0A9E-3B5D-44A9-B472-E351CD188F8F}"/>
              </a:ext>
            </a:extLst>
          </p:cNvPr>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844108" y="1290247"/>
            <a:ext cx="8355886" cy="5372835"/>
          </a:xfrm>
          <a:prstGeom prst="rect">
            <a:avLst/>
          </a:prstGeom>
        </p:spPr>
      </p:pic>
      <p:sp>
        <p:nvSpPr>
          <p:cNvPr id="4" name="Title 3">
            <a:extLst>
              <a:ext uri="{FF2B5EF4-FFF2-40B4-BE49-F238E27FC236}">
                <a16:creationId xmlns:a16="http://schemas.microsoft.com/office/drawing/2014/main" id="{E529926C-70BB-4469-A8F3-FE1ACCCCCF33}"/>
              </a:ext>
            </a:extLst>
          </p:cNvPr>
          <p:cNvSpPr>
            <a:spLocks noGrp="1"/>
          </p:cNvSpPr>
          <p:nvPr>
            <p:ph type="title" idx="4294967295"/>
          </p:nvPr>
        </p:nvSpPr>
        <p:spPr>
          <a:xfrm>
            <a:off x="717604" y="371583"/>
            <a:ext cx="11287125" cy="722313"/>
          </a:xfrm>
          <a:prstGeom prst="rect">
            <a:avLst/>
          </a:prstGeom>
        </p:spPr>
        <p:txBody>
          <a:bodyPr vert="horz" lIns="91440" tIns="45720" rIns="91440" bIns="45720" rtlCol="0" anchor="ctr">
            <a:normAutofit/>
          </a:bodyPr>
          <a:lstStyle/>
          <a:p>
            <a:r>
              <a:rPr lang="en-US">
                <a:solidFill>
                  <a:schemeClr val="accent1">
                    <a:lumMod val="75000"/>
                  </a:schemeClr>
                </a:solidFill>
                <a:latin typeface="Century Gothic"/>
              </a:rPr>
              <a:t>SAP Document and Reporting Compliance</a:t>
            </a:r>
          </a:p>
        </p:txBody>
      </p:sp>
      <p:sp>
        <p:nvSpPr>
          <p:cNvPr id="5" name="TextBox 4">
            <a:extLst>
              <a:ext uri="{FF2B5EF4-FFF2-40B4-BE49-F238E27FC236}">
                <a16:creationId xmlns:a16="http://schemas.microsoft.com/office/drawing/2014/main" id="{C970C90C-331E-4B1E-A2E3-159A2E8A829A}"/>
              </a:ext>
            </a:extLst>
          </p:cNvPr>
          <p:cNvSpPr txBox="1"/>
          <p:nvPr/>
        </p:nvSpPr>
        <p:spPr>
          <a:xfrm>
            <a:off x="648327" y="1087438"/>
            <a:ext cx="8021111"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ea typeface="+mn-ea"/>
                <a:cs typeface="+mn-cs"/>
              </a:rPr>
              <a:t>Scenarios for Latin America</a:t>
            </a:r>
          </a:p>
        </p:txBody>
      </p:sp>
      <p:grpSp>
        <p:nvGrpSpPr>
          <p:cNvPr id="6" name="Agrupar 8">
            <a:extLst>
              <a:ext uri="{FF2B5EF4-FFF2-40B4-BE49-F238E27FC236}">
                <a16:creationId xmlns:a16="http://schemas.microsoft.com/office/drawing/2014/main" id="{17BFFCC1-F33B-4F62-AFAC-B16FAD9A7EF0}"/>
              </a:ext>
            </a:extLst>
          </p:cNvPr>
          <p:cNvGrpSpPr/>
          <p:nvPr/>
        </p:nvGrpSpPr>
        <p:grpSpPr>
          <a:xfrm>
            <a:off x="714377" y="1778053"/>
            <a:ext cx="10731639" cy="4334996"/>
            <a:chOff x="714377" y="1477107"/>
            <a:chExt cx="10731639" cy="4334996"/>
          </a:xfrm>
        </p:grpSpPr>
        <p:sp>
          <p:nvSpPr>
            <p:cNvPr id="7" name="Retângulo 4">
              <a:extLst>
                <a:ext uri="{FF2B5EF4-FFF2-40B4-BE49-F238E27FC236}">
                  <a16:creationId xmlns:a16="http://schemas.microsoft.com/office/drawing/2014/main" id="{5C471713-3BEF-416D-A614-9BC987E14E2D}"/>
                </a:ext>
              </a:extLst>
            </p:cNvPr>
            <p:cNvSpPr/>
            <p:nvPr/>
          </p:nvSpPr>
          <p:spPr>
            <a:xfrm>
              <a:off x="714377" y="1477107"/>
              <a:ext cx="2009670" cy="361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B9BD5">
                    <a:lumMod val="75000"/>
                  </a:srgbClr>
                </a:solidFill>
                <a:effectLst/>
                <a:uLnTx/>
                <a:uFillTx/>
                <a:ea typeface="+mn-ea"/>
                <a:cs typeface="+mn-cs"/>
              </a:endParaRPr>
            </a:p>
          </p:txBody>
        </p:sp>
        <p:sp>
          <p:nvSpPr>
            <p:cNvPr id="8" name="Retângulo 70">
              <a:extLst>
                <a:ext uri="{FF2B5EF4-FFF2-40B4-BE49-F238E27FC236}">
                  <a16:creationId xmlns:a16="http://schemas.microsoft.com/office/drawing/2014/main" id="{6316973D-AE01-48E7-82FF-2A5C57455A0F}"/>
                </a:ext>
              </a:extLst>
            </p:cNvPr>
            <p:cNvSpPr/>
            <p:nvPr/>
          </p:nvSpPr>
          <p:spPr>
            <a:xfrm>
              <a:off x="2884821" y="1477107"/>
              <a:ext cx="2009670" cy="361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B9BD5">
                    <a:lumMod val="75000"/>
                  </a:srgbClr>
                </a:solidFill>
                <a:effectLst/>
                <a:uLnTx/>
                <a:uFillTx/>
                <a:ea typeface="+mn-ea"/>
                <a:cs typeface="+mn-cs"/>
              </a:endParaRPr>
            </a:p>
          </p:txBody>
        </p:sp>
        <p:sp>
          <p:nvSpPr>
            <p:cNvPr id="9" name="Retângulo 71">
              <a:extLst>
                <a:ext uri="{FF2B5EF4-FFF2-40B4-BE49-F238E27FC236}">
                  <a16:creationId xmlns:a16="http://schemas.microsoft.com/office/drawing/2014/main" id="{EDDBF4D8-5F2F-40D1-8091-4EB0E1CD6689}"/>
                </a:ext>
              </a:extLst>
            </p:cNvPr>
            <p:cNvSpPr/>
            <p:nvPr/>
          </p:nvSpPr>
          <p:spPr>
            <a:xfrm>
              <a:off x="5075362" y="1477107"/>
              <a:ext cx="2009670" cy="361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B9BD5">
                    <a:lumMod val="75000"/>
                  </a:srgbClr>
                </a:solidFill>
                <a:effectLst/>
                <a:uLnTx/>
                <a:uFillTx/>
                <a:ea typeface="+mn-ea"/>
                <a:cs typeface="+mn-cs"/>
              </a:endParaRPr>
            </a:p>
          </p:txBody>
        </p:sp>
        <p:sp>
          <p:nvSpPr>
            <p:cNvPr id="10" name="Retângulo 72">
              <a:extLst>
                <a:ext uri="{FF2B5EF4-FFF2-40B4-BE49-F238E27FC236}">
                  <a16:creationId xmlns:a16="http://schemas.microsoft.com/office/drawing/2014/main" id="{0D553E34-ED84-44E0-AC1E-E9A6197879F1}"/>
                </a:ext>
              </a:extLst>
            </p:cNvPr>
            <p:cNvSpPr/>
            <p:nvPr/>
          </p:nvSpPr>
          <p:spPr>
            <a:xfrm>
              <a:off x="7245806" y="1477107"/>
              <a:ext cx="2009670" cy="361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B9BD5">
                    <a:lumMod val="75000"/>
                  </a:srgbClr>
                </a:solidFill>
                <a:effectLst/>
                <a:uLnTx/>
                <a:uFillTx/>
                <a:ea typeface="+mn-ea"/>
                <a:cs typeface="+mn-cs"/>
              </a:endParaRPr>
            </a:p>
          </p:txBody>
        </p:sp>
        <p:sp>
          <p:nvSpPr>
            <p:cNvPr id="11" name="Retângulo 73">
              <a:extLst>
                <a:ext uri="{FF2B5EF4-FFF2-40B4-BE49-F238E27FC236}">
                  <a16:creationId xmlns:a16="http://schemas.microsoft.com/office/drawing/2014/main" id="{2594D152-7152-49A0-B705-F5A3310638FE}"/>
                </a:ext>
              </a:extLst>
            </p:cNvPr>
            <p:cNvSpPr/>
            <p:nvPr/>
          </p:nvSpPr>
          <p:spPr>
            <a:xfrm>
              <a:off x="9436346" y="1477107"/>
              <a:ext cx="2009670" cy="361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B9BD5">
                    <a:lumMod val="75000"/>
                  </a:srgbClr>
                </a:solidFill>
                <a:effectLst/>
                <a:uLnTx/>
                <a:uFillTx/>
                <a:ea typeface="+mn-ea"/>
                <a:cs typeface="+mn-cs"/>
              </a:endParaRPr>
            </a:p>
          </p:txBody>
        </p:sp>
        <p:sp>
          <p:nvSpPr>
            <p:cNvPr id="12" name="CaixaDeTexto 74">
              <a:extLst>
                <a:ext uri="{FF2B5EF4-FFF2-40B4-BE49-F238E27FC236}">
                  <a16:creationId xmlns:a16="http://schemas.microsoft.com/office/drawing/2014/main" id="{F66237CA-335F-415F-A217-4F35E4DEB949}"/>
                </a:ext>
              </a:extLst>
            </p:cNvPr>
            <p:cNvSpPr txBox="1"/>
            <p:nvPr/>
          </p:nvSpPr>
          <p:spPr>
            <a:xfrm>
              <a:off x="796225" y="1519477"/>
              <a:ext cx="1957965" cy="261610"/>
            </a:xfrm>
            <a:prstGeom prst="rect">
              <a:avLst/>
            </a:prstGeom>
            <a:solidFill>
              <a:srgbClr val="0070C0">
                <a:alpha val="8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ea typeface="Roboto Light" pitchFamily="2" charset="0"/>
                  <a:cs typeface="+mn-cs"/>
                </a:rPr>
                <a:t>PERU</a:t>
              </a:r>
            </a:p>
          </p:txBody>
        </p:sp>
        <p:sp>
          <p:nvSpPr>
            <p:cNvPr id="13" name="CaixaDeTexto 75">
              <a:extLst>
                <a:ext uri="{FF2B5EF4-FFF2-40B4-BE49-F238E27FC236}">
                  <a16:creationId xmlns:a16="http://schemas.microsoft.com/office/drawing/2014/main" id="{2DC5C385-1F42-4C8F-933C-D6B0398B1B11}"/>
                </a:ext>
              </a:extLst>
            </p:cNvPr>
            <p:cNvSpPr txBox="1"/>
            <p:nvPr/>
          </p:nvSpPr>
          <p:spPr>
            <a:xfrm>
              <a:off x="2946573" y="1519477"/>
              <a:ext cx="1957965" cy="261610"/>
            </a:xfrm>
            <a:prstGeom prst="rect">
              <a:avLst/>
            </a:prstGeom>
            <a:solidFill>
              <a:srgbClr val="0070C0">
                <a:alpha val="8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ea typeface="Roboto Light" pitchFamily="2" charset="0"/>
                  <a:cs typeface="+mn-cs"/>
                </a:rPr>
                <a:t>CHILE</a:t>
              </a:r>
            </a:p>
          </p:txBody>
        </p:sp>
        <p:sp>
          <p:nvSpPr>
            <p:cNvPr id="14" name="CaixaDeTexto 76">
              <a:extLst>
                <a:ext uri="{FF2B5EF4-FFF2-40B4-BE49-F238E27FC236}">
                  <a16:creationId xmlns:a16="http://schemas.microsoft.com/office/drawing/2014/main" id="{9CB36371-CB3E-4082-A4BD-BBFD253A2F32}"/>
                </a:ext>
              </a:extLst>
            </p:cNvPr>
            <p:cNvSpPr txBox="1"/>
            <p:nvPr/>
          </p:nvSpPr>
          <p:spPr>
            <a:xfrm>
              <a:off x="5147162" y="1519477"/>
              <a:ext cx="1957965" cy="261610"/>
            </a:xfrm>
            <a:prstGeom prst="rect">
              <a:avLst/>
            </a:prstGeom>
            <a:solidFill>
              <a:srgbClr val="0070C0">
                <a:alpha val="8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ea typeface="Roboto Light" pitchFamily="2" charset="0"/>
                  <a:cs typeface="+mn-cs"/>
                </a:rPr>
                <a:t>COLOMBIA</a:t>
              </a:r>
            </a:p>
          </p:txBody>
        </p:sp>
        <p:sp>
          <p:nvSpPr>
            <p:cNvPr id="15" name="CaixaDeTexto 77">
              <a:extLst>
                <a:ext uri="{FF2B5EF4-FFF2-40B4-BE49-F238E27FC236}">
                  <a16:creationId xmlns:a16="http://schemas.microsoft.com/office/drawing/2014/main" id="{563C94E7-6D2D-476A-AB06-FEDE89334F7C}"/>
                </a:ext>
              </a:extLst>
            </p:cNvPr>
            <p:cNvSpPr txBox="1"/>
            <p:nvPr/>
          </p:nvSpPr>
          <p:spPr>
            <a:xfrm>
              <a:off x="7307558" y="1519477"/>
              <a:ext cx="1957965" cy="261610"/>
            </a:xfrm>
            <a:prstGeom prst="rect">
              <a:avLst/>
            </a:prstGeom>
            <a:solidFill>
              <a:srgbClr val="0070C0">
                <a:alpha val="8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ea typeface="Roboto Light" pitchFamily="2" charset="0"/>
                  <a:cs typeface="+mn-cs"/>
                </a:rPr>
                <a:t>ARGENTINA</a:t>
              </a:r>
            </a:p>
          </p:txBody>
        </p:sp>
        <p:sp>
          <p:nvSpPr>
            <p:cNvPr id="16" name="CaixaDeTexto 78">
              <a:extLst>
                <a:ext uri="{FF2B5EF4-FFF2-40B4-BE49-F238E27FC236}">
                  <a16:creationId xmlns:a16="http://schemas.microsoft.com/office/drawing/2014/main" id="{612CA2B1-9747-4269-AABF-ED2E4BC58B3C}"/>
                </a:ext>
              </a:extLst>
            </p:cNvPr>
            <p:cNvSpPr txBox="1"/>
            <p:nvPr/>
          </p:nvSpPr>
          <p:spPr>
            <a:xfrm>
              <a:off x="9437810" y="1519477"/>
              <a:ext cx="1957965" cy="261610"/>
            </a:xfrm>
            <a:prstGeom prst="rect">
              <a:avLst/>
            </a:prstGeom>
            <a:solidFill>
              <a:srgbClr val="0070C0">
                <a:alpha val="8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ea typeface="Roboto Light" pitchFamily="2" charset="0"/>
                  <a:cs typeface="+mn-cs"/>
                </a:rPr>
                <a:t>MEXICO</a:t>
              </a:r>
            </a:p>
          </p:txBody>
        </p:sp>
        <p:sp>
          <p:nvSpPr>
            <p:cNvPr id="17" name="CaixaDeTexto 5">
              <a:extLst>
                <a:ext uri="{FF2B5EF4-FFF2-40B4-BE49-F238E27FC236}">
                  <a16:creationId xmlns:a16="http://schemas.microsoft.com/office/drawing/2014/main" id="{D651A3CC-8BB3-44E9-A583-8E6C4F4688D2}"/>
                </a:ext>
              </a:extLst>
            </p:cNvPr>
            <p:cNvSpPr txBox="1"/>
            <p:nvPr/>
          </p:nvSpPr>
          <p:spPr>
            <a:xfrm>
              <a:off x="745984" y="1959707"/>
              <a:ext cx="195796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rPr>
                <a:t>Customer Invoice</a:t>
              </a:r>
            </a:p>
          </p:txBody>
        </p:sp>
        <p:sp>
          <p:nvSpPr>
            <p:cNvPr id="18" name="CaixaDeTexto 79">
              <a:extLst>
                <a:ext uri="{FF2B5EF4-FFF2-40B4-BE49-F238E27FC236}">
                  <a16:creationId xmlns:a16="http://schemas.microsoft.com/office/drawing/2014/main" id="{2659DBEA-3804-49E4-8B12-FAED7797EAEB}"/>
                </a:ext>
              </a:extLst>
            </p:cNvPr>
            <p:cNvSpPr txBox="1"/>
            <p:nvPr/>
          </p:nvSpPr>
          <p:spPr>
            <a:xfrm>
              <a:off x="2896331" y="1959707"/>
              <a:ext cx="195796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rPr>
                <a:t>Customer Invoice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rPr>
                <a:t> (DTE eInvoice)</a:t>
              </a:r>
            </a:p>
          </p:txBody>
        </p:sp>
        <p:sp>
          <p:nvSpPr>
            <p:cNvPr id="19" name="CaixaDeTexto 80">
              <a:extLst>
                <a:ext uri="{FF2B5EF4-FFF2-40B4-BE49-F238E27FC236}">
                  <a16:creationId xmlns:a16="http://schemas.microsoft.com/office/drawing/2014/main" id="{0BFB55F8-11D7-4D90-9BBE-414F481C4C75}"/>
                </a:ext>
              </a:extLst>
            </p:cNvPr>
            <p:cNvSpPr txBox="1"/>
            <p:nvPr/>
          </p:nvSpPr>
          <p:spPr>
            <a:xfrm>
              <a:off x="5106968" y="1959707"/>
              <a:ext cx="195796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rPr>
                <a:t>Customer Invoice</a:t>
              </a:r>
            </a:p>
          </p:txBody>
        </p:sp>
        <p:sp>
          <p:nvSpPr>
            <p:cNvPr id="20" name="CaixaDeTexto 81">
              <a:extLst>
                <a:ext uri="{FF2B5EF4-FFF2-40B4-BE49-F238E27FC236}">
                  <a16:creationId xmlns:a16="http://schemas.microsoft.com/office/drawing/2014/main" id="{FD817FB7-7845-4E04-8DB0-1EC3513ACCB6}"/>
                </a:ext>
              </a:extLst>
            </p:cNvPr>
            <p:cNvSpPr txBox="1"/>
            <p:nvPr/>
          </p:nvSpPr>
          <p:spPr>
            <a:xfrm>
              <a:off x="7287461" y="1959707"/>
              <a:ext cx="195796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1">
                      <a:lumMod val="75000"/>
                    </a:schemeClr>
                  </a:solidFill>
                  <a:effectLst/>
                  <a:uLnTx/>
                  <a:uFillTx/>
                  <a:ea typeface="Roboto Light" pitchFamily="2" charset="0"/>
                  <a:cs typeface="+mn-cs"/>
                </a:rPr>
                <a:t>Customer Invoice</a:t>
              </a:r>
            </a:p>
          </p:txBody>
        </p:sp>
        <p:sp>
          <p:nvSpPr>
            <p:cNvPr id="21" name="CaixaDeTexto 82">
              <a:extLst>
                <a:ext uri="{FF2B5EF4-FFF2-40B4-BE49-F238E27FC236}">
                  <a16:creationId xmlns:a16="http://schemas.microsoft.com/office/drawing/2014/main" id="{585CCF27-C933-4073-8469-43B49FB4ED66}"/>
                </a:ext>
              </a:extLst>
            </p:cNvPr>
            <p:cNvSpPr txBox="1"/>
            <p:nvPr/>
          </p:nvSpPr>
          <p:spPr>
            <a:xfrm>
              <a:off x="9488050" y="1959707"/>
              <a:ext cx="195796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rPr>
                <a:t>Payment Complement</a:t>
              </a:r>
            </a:p>
          </p:txBody>
        </p:sp>
        <p:cxnSp>
          <p:nvCxnSpPr>
            <p:cNvPr id="22" name="Conector reto 7">
              <a:extLst>
                <a:ext uri="{FF2B5EF4-FFF2-40B4-BE49-F238E27FC236}">
                  <a16:creationId xmlns:a16="http://schemas.microsoft.com/office/drawing/2014/main" id="{B6B07297-B6E8-4E3B-A763-F476127A7411}"/>
                </a:ext>
              </a:extLst>
            </p:cNvPr>
            <p:cNvCxnSpPr/>
            <p:nvPr/>
          </p:nvCxnSpPr>
          <p:spPr>
            <a:xfrm>
              <a:off x="745984" y="2532188"/>
              <a:ext cx="10700031" cy="0"/>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sp>
          <p:nvSpPr>
            <p:cNvPr id="23" name="CaixaDeTexto 89">
              <a:extLst>
                <a:ext uri="{FF2B5EF4-FFF2-40B4-BE49-F238E27FC236}">
                  <a16:creationId xmlns:a16="http://schemas.microsoft.com/office/drawing/2014/main" id="{EE8F535B-8907-4C2C-9492-E4482F4C5A74}"/>
                </a:ext>
              </a:extLst>
            </p:cNvPr>
            <p:cNvSpPr txBox="1"/>
            <p:nvPr/>
          </p:nvSpPr>
          <p:spPr>
            <a:xfrm>
              <a:off x="745984" y="2642994"/>
              <a:ext cx="195796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rPr>
                <a:t>Consumer invoice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rPr>
                <a:t>(Boleta)</a:t>
              </a:r>
              <a:endParaRPr kumimoji="0" lang="en-US" sz="1100" b="0" i="0" u="none" strike="noStrike" kern="1200" cap="none" spc="0" normalizeH="0" baseline="0" noProof="0">
                <a:ln>
                  <a:noFill/>
                </a:ln>
                <a:solidFill>
                  <a:srgbClr val="5B9BD5">
                    <a:lumMod val="75000"/>
                  </a:srgbClr>
                </a:solidFill>
                <a:effectLst/>
                <a:uLnTx/>
                <a:uFillTx/>
                <a:ea typeface="Roboto Light" pitchFamily="2" charset="0"/>
                <a:cs typeface="+mn-cs"/>
              </a:endParaRPr>
            </a:p>
          </p:txBody>
        </p:sp>
        <p:sp>
          <p:nvSpPr>
            <p:cNvPr id="24" name="CaixaDeTexto 90">
              <a:extLst>
                <a:ext uri="{FF2B5EF4-FFF2-40B4-BE49-F238E27FC236}">
                  <a16:creationId xmlns:a16="http://schemas.microsoft.com/office/drawing/2014/main" id="{A79FF0E9-F556-47CF-B8F8-4E88B76A7F12}"/>
                </a:ext>
              </a:extLst>
            </p:cNvPr>
            <p:cNvSpPr txBox="1"/>
            <p:nvPr/>
          </p:nvSpPr>
          <p:spPr>
            <a:xfrm>
              <a:off x="2896331" y="2642994"/>
              <a:ext cx="195796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rPr>
                <a:t>Vendor Invoice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rPr>
                <a:t>(DTE eInvoice)</a:t>
              </a:r>
            </a:p>
          </p:txBody>
        </p:sp>
        <p:sp>
          <p:nvSpPr>
            <p:cNvPr id="25" name="CaixaDeTexto 91">
              <a:extLst>
                <a:ext uri="{FF2B5EF4-FFF2-40B4-BE49-F238E27FC236}">
                  <a16:creationId xmlns:a16="http://schemas.microsoft.com/office/drawing/2014/main" id="{41533C7E-7AFA-45AF-9775-6A0DF03152B9}"/>
                </a:ext>
              </a:extLst>
            </p:cNvPr>
            <p:cNvSpPr txBox="1"/>
            <p:nvPr/>
          </p:nvSpPr>
          <p:spPr>
            <a:xfrm>
              <a:off x="5106968" y="2642994"/>
              <a:ext cx="195796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rPr>
                <a:t>Vendor Invoice</a:t>
              </a:r>
            </a:p>
          </p:txBody>
        </p:sp>
        <p:sp>
          <p:nvSpPr>
            <p:cNvPr id="26" name="CaixaDeTexto 93">
              <a:extLst>
                <a:ext uri="{FF2B5EF4-FFF2-40B4-BE49-F238E27FC236}">
                  <a16:creationId xmlns:a16="http://schemas.microsoft.com/office/drawing/2014/main" id="{88A2534B-96A1-4CEE-A412-0E69AE3E249A}"/>
                </a:ext>
              </a:extLst>
            </p:cNvPr>
            <p:cNvSpPr txBox="1"/>
            <p:nvPr/>
          </p:nvSpPr>
          <p:spPr>
            <a:xfrm>
              <a:off x="9488050" y="2642994"/>
              <a:ext cx="195796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rPr>
                <a:t>Customer Invoice</a:t>
              </a:r>
            </a:p>
          </p:txBody>
        </p:sp>
        <p:cxnSp>
          <p:nvCxnSpPr>
            <p:cNvPr id="27" name="Conector reto 94">
              <a:extLst>
                <a:ext uri="{FF2B5EF4-FFF2-40B4-BE49-F238E27FC236}">
                  <a16:creationId xmlns:a16="http://schemas.microsoft.com/office/drawing/2014/main" id="{DD8A1E49-1DF8-43F9-A038-A5273F2C611C}"/>
                </a:ext>
              </a:extLst>
            </p:cNvPr>
            <p:cNvCxnSpPr/>
            <p:nvPr/>
          </p:nvCxnSpPr>
          <p:spPr>
            <a:xfrm>
              <a:off x="745984" y="3215475"/>
              <a:ext cx="10700031" cy="0"/>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sp>
          <p:nvSpPr>
            <p:cNvPr id="28" name="CaixaDeTexto 95">
              <a:extLst>
                <a:ext uri="{FF2B5EF4-FFF2-40B4-BE49-F238E27FC236}">
                  <a16:creationId xmlns:a16="http://schemas.microsoft.com/office/drawing/2014/main" id="{14776373-1A3C-448E-869C-C25D50DEB980}"/>
                </a:ext>
              </a:extLst>
            </p:cNvPr>
            <p:cNvSpPr txBox="1"/>
            <p:nvPr/>
          </p:nvSpPr>
          <p:spPr>
            <a:xfrm>
              <a:off x="745984" y="3366476"/>
              <a:ext cx="195796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rPr>
                <a:t>Withholding Tax Certificate</a:t>
              </a:r>
              <a:endParaRPr kumimoji="0" lang="en-US" sz="1100" b="0" i="0" u="none" strike="noStrike" kern="1200" cap="none" spc="0" normalizeH="0" baseline="0" noProof="0">
                <a:ln>
                  <a:noFill/>
                </a:ln>
                <a:solidFill>
                  <a:srgbClr val="5B9BD5">
                    <a:lumMod val="75000"/>
                  </a:srgbClr>
                </a:solidFill>
                <a:effectLst/>
                <a:uLnTx/>
                <a:uFillTx/>
                <a:ea typeface="Roboto Light" pitchFamily="2" charset="0"/>
                <a:cs typeface="+mn-cs"/>
              </a:endParaRPr>
            </a:p>
          </p:txBody>
        </p:sp>
        <p:sp>
          <p:nvSpPr>
            <p:cNvPr id="29" name="CaixaDeTexto 96">
              <a:extLst>
                <a:ext uri="{FF2B5EF4-FFF2-40B4-BE49-F238E27FC236}">
                  <a16:creationId xmlns:a16="http://schemas.microsoft.com/office/drawing/2014/main" id="{06C4A9B9-47A0-4B69-A97A-00A39F22CA16}"/>
                </a:ext>
              </a:extLst>
            </p:cNvPr>
            <p:cNvSpPr txBox="1"/>
            <p:nvPr/>
          </p:nvSpPr>
          <p:spPr>
            <a:xfrm>
              <a:off x="2896331" y="3366476"/>
              <a:ext cx="195796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rPr>
                <a:t>Delivery Note</a:t>
              </a:r>
            </a:p>
          </p:txBody>
        </p:sp>
        <p:cxnSp>
          <p:nvCxnSpPr>
            <p:cNvPr id="30" name="Conector reto 100">
              <a:extLst>
                <a:ext uri="{FF2B5EF4-FFF2-40B4-BE49-F238E27FC236}">
                  <a16:creationId xmlns:a16="http://schemas.microsoft.com/office/drawing/2014/main" id="{F5A93D5F-FC9D-4EA4-BD44-CFF59E342767}"/>
                </a:ext>
              </a:extLst>
            </p:cNvPr>
            <p:cNvCxnSpPr/>
            <p:nvPr/>
          </p:nvCxnSpPr>
          <p:spPr>
            <a:xfrm>
              <a:off x="745984" y="3976665"/>
              <a:ext cx="10700031" cy="0"/>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sp>
          <p:nvSpPr>
            <p:cNvPr id="31" name="CaixaDeTexto 101">
              <a:extLst>
                <a:ext uri="{FF2B5EF4-FFF2-40B4-BE49-F238E27FC236}">
                  <a16:creationId xmlns:a16="http://schemas.microsoft.com/office/drawing/2014/main" id="{FB9605A9-D455-44BC-A9B7-CC1C27591C71}"/>
                </a:ext>
              </a:extLst>
            </p:cNvPr>
            <p:cNvSpPr txBox="1"/>
            <p:nvPr/>
          </p:nvSpPr>
          <p:spPr>
            <a:xfrm>
              <a:off x="745984" y="4069861"/>
              <a:ext cx="195796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rPr>
                <a:t>Tax Collection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rPr>
                <a:t>Certificate</a:t>
              </a:r>
              <a:endParaRPr kumimoji="0" lang="en-US" sz="1100" b="0" i="0" u="none" strike="noStrike" kern="1200" cap="none" spc="0" normalizeH="0" baseline="0" noProof="0">
                <a:ln>
                  <a:noFill/>
                </a:ln>
                <a:solidFill>
                  <a:srgbClr val="5B9BD5">
                    <a:lumMod val="75000"/>
                  </a:srgbClr>
                </a:solidFill>
                <a:effectLst/>
                <a:uLnTx/>
                <a:uFillTx/>
                <a:ea typeface="Roboto Light" pitchFamily="2" charset="0"/>
                <a:cs typeface="+mn-cs"/>
              </a:endParaRPr>
            </a:p>
          </p:txBody>
        </p:sp>
        <p:sp>
          <p:nvSpPr>
            <p:cNvPr id="32" name="CaixaDeTexto 102">
              <a:extLst>
                <a:ext uri="{FF2B5EF4-FFF2-40B4-BE49-F238E27FC236}">
                  <a16:creationId xmlns:a16="http://schemas.microsoft.com/office/drawing/2014/main" id="{776E381F-F379-4DB3-AA8F-106ED2FFA1E6}"/>
                </a:ext>
              </a:extLst>
            </p:cNvPr>
            <p:cNvSpPr txBox="1"/>
            <p:nvPr/>
          </p:nvSpPr>
          <p:spPr>
            <a:xfrm>
              <a:off x="2896331" y="4069861"/>
              <a:ext cx="195796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rPr>
                <a:t>Consumer Invoice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rPr>
                <a:t>(Boleta)</a:t>
              </a:r>
            </a:p>
          </p:txBody>
        </p:sp>
        <p:cxnSp>
          <p:nvCxnSpPr>
            <p:cNvPr id="33" name="Conector reto 106">
              <a:extLst>
                <a:ext uri="{FF2B5EF4-FFF2-40B4-BE49-F238E27FC236}">
                  <a16:creationId xmlns:a16="http://schemas.microsoft.com/office/drawing/2014/main" id="{F528F436-5FF4-424B-9127-2463D0431A65}"/>
                </a:ext>
              </a:extLst>
            </p:cNvPr>
            <p:cNvCxnSpPr/>
            <p:nvPr/>
          </p:nvCxnSpPr>
          <p:spPr>
            <a:xfrm>
              <a:off x="745984" y="4642342"/>
              <a:ext cx="10700031" cy="0"/>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sp>
          <p:nvSpPr>
            <p:cNvPr id="34" name="CaixaDeTexto 108">
              <a:extLst>
                <a:ext uri="{FF2B5EF4-FFF2-40B4-BE49-F238E27FC236}">
                  <a16:creationId xmlns:a16="http://schemas.microsoft.com/office/drawing/2014/main" id="{47D774EF-63FC-4851-9456-6326FBA9ABC2}"/>
                </a:ext>
              </a:extLst>
            </p:cNvPr>
            <p:cNvSpPr txBox="1"/>
            <p:nvPr/>
          </p:nvSpPr>
          <p:spPr>
            <a:xfrm>
              <a:off x="2896331" y="4803391"/>
              <a:ext cx="195796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rPr>
                <a:t>Ledgers</a:t>
              </a:r>
            </a:p>
          </p:txBody>
        </p:sp>
        <p:cxnSp>
          <p:nvCxnSpPr>
            <p:cNvPr id="35" name="Conector reto 112">
              <a:extLst>
                <a:ext uri="{FF2B5EF4-FFF2-40B4-BE49-F238E27FC236}">
                  <a16:creationId xmlns:a16="http://schemas.microsoft.com/office/drawing/2014/main" id="{167E0AD1-7217-444C-BCCC-D3A1766C909A}"/>
                </a:ext>
              </a:extLst>
            </p:cNvPr>
            <p:cNvCxnSpPr/>
            <p:nvPr/>
          </p:nvCxnSpPr>
          <p:spPr>
            <a:xfrm>
              <a:off x="745984" y="5191314"/>
              <a:ext cx="10700031"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6" name="CaixaDeTexto 114">
              <a:extLst>
                <a:ext uri="{FF2B5EF4-FFF2-40B4-BE49-F238E27FC236}">
                  <a16:creationId xmlns:a16="http://schemas.microsoft.com/office/drawing/2014/main" id="{6A498CDA-799D-4C65-8602-52B778C1AE75}"/>
                </a:ext>
              </a:extLst>
            </p:cNvPr>
            <p:cNvSpPr txBox="1"/>
            <p:nvPr/>
          </p:nvSpPr>
          <p:spPr>
            <a:xfrm>
              <a:off x="745984" y="5596659"/>
              <a:ext cx="469008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B9BD5">
                      <a:lumMod val="75000"/>
                    </a:srgbClr>
                  </a:solidFill>
                  <a:effectLst/>
                  <a:uLnTx/>
                  <a:uFillTx/>
                  <a:ea typeface="Roboto Light" pitchFamily="2" charset="0"/>
                  <a:cs typeface="+mn-cs"/>
                </a:rPr>
                <a:t>© 2023 SAP SE or an SAP affiliate company. All rights reserved I CUSTOMER. </a:t>
              </a:r>
            </a:p>
          </p:txBody>
        </p:sp>
      </p:grpSp>
      <p:sp>
        <p:nvSpPr>
          <p:cNvPr id="37" name="CaixaDeTexto 81">
            <a:extLst>
              <a:ext uri="{FF2B5EF4-FFF2-40B4-BE49-F238E27FC236}">
                <a16:creationId xmlns:a16="http://schemas.microsoft.com/office/drawing/2014/main" id="{34FA4955-AB9F-4FAE-A733-4FCFC81CB1D9}"/>
              </a:ext>
            </a:extLst>
          </p:cNvPr>
          <p:cNvSpPr txBox="1"/>
          <p:nvPr/>
        </p:nvSpPr>
        <p:spPr>
          <a:xfrm>
            <a:off x="7288859" y="2958338"/>
            <a:ext cx="195796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1">
                    <a:lumMod val="75000"/>
                  </a:schemeClr>
                </a:solidFill>
                <a:effectLst/>
                <a:uLnTx/>
                <a:uFillTx/>
                <a:ea typeface="Roboto Light" pitchFamily="2" charset="0"/>
                <a:cs typeface="+mn-cs"/>
              </a:rPr>
              <a:t>Customer Credit Invoice (FCE MyPymes)</a:t>
            </a:r>
          </a:p>
        </p:txBody>
      </p:sp>
      <p:sp>
        <p:nvSpPr>
          <p:cNvPr id="39" name="CaixaDeTexto 93">
            <a:extLst>
              <a:ext uri="{FF2B5EF4-FFF2-40B4-BE49-F238E27FC236}">
                <a16:creationId xmlns:a16="http://schemas.microsoft.com/office/drawing/2014/main" id="{DE7BFD81-6172-4C48-A94E-B9D5641CDB7F}"/>
              </a:ext>
            </a:extLst>
          </p:cNvPr>
          <p:cNvSpPr txBox="1"/>
          <p:nvPr/>
        </p:nvSpPr>
        <p:spPr>
          <a:xfrm>
            <a:off x="9489448" y="3691959"/>
            <a:ext cx="195796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5B9BD5">
                    <a:lumMod val="75000"/>
                  </a:srgbClr>
                </a:solidFill>
                <a:ea typeface="Roboto Light" pitchFamily="2" charset="0"/>
              </a:rPr>
              <a:t>Foreign trade Complement</a:t>
            </a:r>
            <a:endPar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endParaRPr>
          </a:p>
        </p:txBody>
      </p:sp>
      <p:sp>
        <p:nvSpPr>
          <p:cNvPr id="40" name="CaixaDeTexto 93">
            <a:extLst>
              <a:ext uri="{FF2B5EF4-FFF2-40B4-BE49-F238E27FC236}">
                <a16:creationId xmlns:a16="http://schemas.microsoft.com/office/drawing/2014/main" id="{AA03C522-1026-4F16-BCAC-F437C457AD76}"/>
              </a:ext>
            </a:extLst>
          </p:cNvPr>
          <p:cNvSpPr txBox="1"/>
          <p:nvPr/>
        </p:nvSpPr>
        <p:spPr>
          <a:xfrm>
            <a:off x="9490846" y="4431589"/>
            <a:ext cx="195796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100" b="1" i="0" u="none" strike="noStrike" kern="1200" cap="none" spc="0" normalizeH="0" baseline="0">
                <a:ln>
                  <a:noFill/>
                </a:ln>
                <a:solidFill>
                  <a:srgbClr val="5B9BD5">
                    <a:lumMod val="75000"/>
                  </a:srgbClr>
                </a:solidFill>
                <a:effectLst/>
                <a:uLnTx/>
                <a:uFillTx/>
                <a:ea typeface="Roboto Light" pitchFamily="2" charset="0"/>
                <a:cs typeface="+mn-cs"/>
              </a:rPr>
              <a:t>Ad</a:t>
            </a:r>
            <a:r>
              <a:rPr lang="es-AR" sz="1100" b="1">
                <a:solidFill>
                  <a:srgbClr val="5B9BD5">
                    <a:lumMod val="75000"/>
                  </a:srgbClr>
                </a:solidFill>
                <a:ea typeface="Roboto Light" pitchFamily="2" charset="0"/>
              </a:rPr>
              <a:t>denda</a:t>
            </a:r>
            <a:r>
              <a:rPr lang="en-US" sz="1100" b="1">
                <a:solidFill>
                  <a:srgbClr val="5B9BD5">
                    <a:lumMod val="75000"/>
                  </a:srgbClr>
                </a:solidFill>
                <a:ea typeface="Roboto Light" pitchFamily="2" charset="0"/>
              </a:rPr>
              <a:t> and Pedimento</a:t>
            </a:r>
            <a:endParaRPr kumimoji="0" lang="en-US" sz="1100" b="1" i="0" u="none" strike="noStrike" kern="1200" cap="none" spc="0" normalizeH="0" baseline="0" noProof="0">
              <a:ln>
                <a:noFill/>
              </a:ln>
              <a:solidFill>
                <a:srgbClr val="5B9BD5">
                  <a:lumMod val="75000"/>
                </a:srgbClr>
              </a:solidFill>
              <a:effectLst/>
              <a:uLnTx/>
              <a:uFillTx/>
              <a:ea typeface="Roboto Light" pitchFamily="2" charset="0"/>
              <a:cs typeface="+mn-cs"/>
            </a:endParaRPr>
          </a:p>
        </p:txBody>
      </p:sp>
      <p:pic>
        <p:nvPicPr>
          <p:cNvPr id="38" name="Picture 37">
            <a:extLst>
              <a:ext uri="{FF2B5EF4-FFF2-40B4-BE49-F238E27FC236}">
                <a16:creationId xmlns:a16="http://schemas.microsoft.com/office/drawing/2014/main" id="{94342469-A767-9F6B-F4FE-DC40BE84D2DE}"/>
              </a:ext>
            </a:extLst>
          </p:cNvPr>
          <p:cNvPicPr>
            <a:picLocks noChangeAspect="1"/>
          </p:cNvPicPr>
          <p:nvPr/>
        </p:nvPicPr>
        <p:blipFill>
          <a:blip r:embed="rId3"/>
          <a:stretch>
            <a:fillRect/>
          </a:stretch>
        </p:blipFill>
        <p:spPr>
          <a:xfrm>
            <a:off x="1091" y="12915"/>
            <a:ext cx="142336" cy="6858000"/>
          </a:xfrm>
          <a:prstGeom prst="rect">
            <a:avLst/>
          </a:prstGeom>
        </p:spPr>
      </p:pic>
      <p:pic>
        <p:nvPicPr>
          <p:cNvPr id="41" name="Group 5" descr="A black and white logo&#10;&#10;AI-generated content may be incorrect.">
            <a:extLst>
              <a:ext uri="{FF2B5EF4-FFF2-40B4-BE49-F238E27FC236}">
                <a16:creationId xmlns:a16="http://schemas.microsoft.com/office/drawing/2014/main" id="{4FB368AE-359F-CD67-A1DE-BF89036A6EF4}"/>
              </a:ext>
            </a:extLst>
          </p:cNvPr>
          <p:cNvPicPr>
            <a:picLocks noChangeAspect="1"/>
          </p:cNvPicPr>
          <p:nvPr/>
        </p:nvPicPr>
        <p:blipFill>
          <a:blip r:embed="rId4"/>
          <a:srcRect/>
          <a:stretch/>
        </p:blipFill>
        <p:spPr>
          <a:xfrm>
            <a:off x="9999050" y="6356450"/>
            <a:ext cx="1803100" cy="331900"/>
          </a:xfrm>
          <a:prstGeom prst="rect">
            <a:avLst/>
          </a:prstGeom>
        </p:spPr>
      </p:pic>
    </p:spTree>
    <p:extLst>
      <p:ext uri="{BB962C8B-B14F-4D97-AF65-F5344CB8AC3E}">
        <p14:creationId xmlns:p14="http://schemas.microsoft.com/office/powerpoint/2010/main" val="285226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B2B97-49CC-4571-83C9-8E30D1AF23B4}"/>
              </a:ext>
            </a:extLst>
          </p:cNvPr>
          <p:cNvSpPr>
            <a:spLocks noGrp="1"/>
          </p:cNvSpPr>
          <p:nvPr>
            <p:ph type="title" idx="4294967295"/>
          </p:nvPr>
        </p:nvSpPr>
        <p:spPr>
          <a:xfrm>
            <a:off x="1063625" y="295275"/>
            <a:ext cx="11128375" cy="722313"/>
          </a:xfrm>
          <a:prstGeom prst="rect">
            <a:avLst/>
          </a:prstGeom>
        </p:spPr>
        <p:txBody>
          <a:bodyPr vert="horz" lIns="91440" tIns="45720" rIns="91440" bIns="45720" rtlCol="0" anchor="ctr">
            <a:normAutofit/>
          </a:bodyPr>
          <a:lstStyle/>
          <a:p>
            <a:r>
              <a:rPr lang="en-US">
                <a:solidFill>
                  <a:schemeClr val="accent1">
                    <a:lumMod val="75000"/>
                  </a:schemeClr>
                </a:solidFill>
                <a:latin typeface="Century Gothic"/>
              </a:rPr>
              <a:t>Solution Architecture</a:t>
            </a:r>
          </a:p>
        </p:txBody>
      </p:sp>
      <p:pic>
        <p:nvPicPr>
          <p:cNvPr id="13" name="Picture 12">
            <a:extLst>
              <a:ext uri="{FF2B5EF4-FFF2-40B4-BE49-F238E27FC236}">
                <a16:creationId xmlns:a16="http://schemas.microsoft.com/office/drawing/2014/main" id="{78F3F20C-3ED3-4D21-BF85-D8C902AAA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714" y="985082"/>
            <a:ext cx="1167127" cy="1268699"/>
          </a:xfrm>
          <a:prstGeom prst="rect">
            <a:avLst/>
          </a:prstGeom>
        </p:spPr>
      </p:pic>
      <p:sp>
        <p:nvSpPr>
          <p:cNvPr id="6" name="TextBox 139">
            <a:extLst>
              <a:ext uri="{FF2B5EF4-FFF2-40B4-BE49-F238E27FC236}">
                <a16:creationId xmlns:a16="http://schemas.microsoft.com/office/drawing/2014/main" id="{60E8E45C-DA47-42C9-9D12-EC79B5CEF86F}"/>
              </a:ext>
            </a:extLst>
          </p:cNvPr>
          <p:cNvSpPr txBox="1"/>
          <p:nvPr/>
        </p:nvSpPr>
        <p:spPr>
          <a:xfrm>
            <a:off x="10074788" y="5978984"/>
            <a:ext cx="1611018" cy="169277"/>
          </a:xfrm>
          <a:prstGeom prst="rect">
            <a:avLst/>
          </a:prstGeom>
          <a:noFill/>
        </p:spPr>
        <p:txBody>
          <a:bodyPr wrap="none" lIns="0" tIns="0" rIns="0" bIns="0" rtlCol="0">
            <a:spAutoFit/>
          </a:bodyPr>
          <a:lstStyle/>
          <a:p>
            <a:pPr fontAlgn="base">
              <a:spcBef>
                <a:spcPts val="537"/>
              </a:spcBef>
              <a:spcAft>
                <a:spcPct val="0"/>
              </a:spcAft>
              <a:buClr>
                <a:srgbClr val="F0AB00"/>
              </a:buClr>
              <a:buSzPct val="80000"/>
            </a:pPr>
            <a:r>
              <a:rPr lang="en-US" sz="1100" baseline="30000"/>
              <a:t>* </a:t>
            </a:r>
            <a:r>
              <a:rPr lang="en-US" sz="1100" kern="0">
                <a:ea typeface="Arial Unicode MS" pitchFamily="34" charset="-128"/>
                <a:cs typeface="Arial Unicode MS" pitchFamily="34" charset="-128"/>
              </a:rPr>
              <a:t>Provider (SAP) managed</a:t>
            </a:r>
          </a:p>
        </p:txBody>
      </p:sp>
      <p:sp>
        <p:nvSpPr>
          <p:cNvPr id="53" name="Rectangle 92">
            <a:extLst>
              <a:ext uri="{FF2B5EF4-FFF2-40B4-BE49-F238E27FC236}">
                <a16:creationId xmlns:a16="http://schemas.microsoft.com/office/drawing/2014/main" id="{307F6D34-529E-481F-966A-FE94778264B2}"/>
              </a:ext>
            </a:extLst>
          </p:cNvPr>
          <p:cNvSpPr/>
          <p:nvPr/>
        </p:nvSpPr>
        <p:spPr bwMode="gray">
          <a:xfrm>
            <a:off x="3261803" y="5178941"/>
            <a:ext cx="610827" cy="379126"/>
          </a:xfrm>
          <a:prstGeom prst="rect">
            <a:avLst/>
          </a:prstGeom>
          <a:solidFill>
            <a:srgbClr val="FFFFFF">
              <a:lumMod val="65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rPr>
              <a:t>SII</a:t>
            </a:r>
          </a:p>
        </p:txBody>
      </p:sp>
      <p:sp>
        <p:nvSpPr>
          <p:cNvPr id="54" name="Rectangle 93">
            <a:extLst>
              <a:ext uri="{FF2B5EF4-FFF2-40B4-BE49-F238E27FC236}">
                <a16:creationId xmlns:a16="http://schemas.microsoft.com/office/drawing/2014/main" id="{6763E0B0-EC4D-4ECF-BBBD-A0ACFD773D9B}"/>
              </a:ext>
            </a:extLst>
          </p:cNvPr>
          <p:cNvSpPr/>
          <p:nvPr/>
        </p:nvSpPr>
        <p:spPr bwMode="gray">
          <a:xfrm>
            <a:off x="4399767" y="5178941"/>
            <a:ext cx="772445" cy="379126"/>
          </a:xfrm>
          <a:prstGeom prst="rect">
            <a:avLst/>
          </a:prstGeom>
          <a:solidFill>
            <a:srgbClr val="FFFFFF">
              <a:lumMod val="65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rPr>
              <a:t>SUNAT</a:t>
            </a:r>
          </a:p>
        </p:txBody>
      </p:sp>
      <p:sp>
        <p:nvSpPr>
          <p:cNvPr id="55" name="Rectangle 94">
            <a:extLst>
              <a:ext uri="{FF2B5EF4-FFF2-40B4-BE49-F238E27FC236}">
                <a16:creationId xmlns:a16="http://schemas.microsoft.com/office/drawing/2014/main" id="{CD70CF57-2279-47CE-93C3-4C47A3F439F9}"/>
              </a:ext>
            </a:extLst>
          </p:cNvPr>
          <p:cNvSpPr/>
          <p:nvPr/>
        </p:nvSpPr>
        <p:spPr bwMode="gray">
          <a:xfrm>
            <a:off x="5663853" y="5178941"/>
            <a:ext cx="610827" cy="379126"/>
          </a:xfrm>
          <a:prstGeom prst="rect">
            <a:avLst/>
          </a:prstGeom>
          <a:solidFill>
            <a:srgbClr val="000000"/>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lang="en-US" sz="1200" kern="0">
                <a:solidFill>
                  <a:schemeClr val="bg1"/>
                </a:solidFill>
                <a:ea typeface="Arial Unicode MS"/>
                <a:cs typeface="Arial Unicode MS"/>
              </a:rPr>
              <a:t>ARCA</a:t>
            </a:r>
            <a:endParaRPr kumimoji="0" lang="en-US" sz="1200" b="0" i="0" u="none" strike="noStrike" kern="0" cap="none" spc="0" normalizeH="0" baseline="0" noProof="0">
              <a:ln>
                <a:noFill/>
              </a:ln>
              <a:solidFill>
                <a:schemeClr val="bg1"/>
              </a:solidFill>
              <a:effectLst/>
              <a:uLnTx/>
              <a:uFillTx/>
              <a:ea typeface="Arial Unicode MS" pitchFamily="34" charset="-128"/>
              <a:cs typeface="Arial Unicode MS" pitchFamily="34" charset="-128"/>
            </a:endParaRPr>
          </a:p>
        </p:txBody>
      </p:sp>
      <p:sp>
        <p:nvSpPr>
          <p:cNvPr id="56" name="Rectangle 96">
            <a:extLst>
              <a:ext uri="{FF2B5EF4-FFF2-40B4-BE49-F238E27FC236}">
                <a16:creationId xmlns:a16="http://schemas.microsoft.com/office/drawing/2014/main" id="{E3070D45-2C4F-4DDF-A369-766E4BC84D85}"/>
              </a:ext>
            </a:extLst>
          </p:cNvPr>
          <p:cNvSpPr/>
          <p:nvPr/>
        </p:nvSpPr>
        <p:spPr bwMode="gray">
          <a:xfrm>
            <a:off x="6769450" y="5178941"/>
            <a:ext cx="701994" cy="379126"/>
          </a:xfrm>
          <a:prstGeom prst="rect">
            <a:avLst/>
          </a:prstGeom>
          <a:solidFill>
            <a:srgbClr val="999999"/>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lang="en-US" sz="1200" kern="0">
                <a:solidFill>
                  <a:schemeClr val="accent1">
                    <a:lumMod val="75000"/>
                  </a:schemeClr>
                </a:solidFill>
                <a:ea typeface="Arial Unicode MS" pitchFamily="34" charset="-128"/>
                <a:cs typeface="Arial Unicode MS" pitchFamily="34" charset="-128"/>
              </a:rPr>
              <a:t>PAC</a:t>
            </a:r>
            <a:endPar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endParaRPr>
          </a:p>
        </p:txBody>
      </p:sp>
      <p:sp>
        <p:nvSpPr>
          <p:cNvPr id="57" name="TextBox 138">
            <a:extLst>
              <a:ext uri="{FF2B5EF4-FFF2-40B4-BE49-F238E27FC236}">
                <a16:creationId xmlns:a16="http://schemas.microsoft.com/office/drawing/2014/main" id="{E892EAC3-EF66-441F-A3A4-F1F0B5A60439}"/>
              </a:ext>
            </a:extLst>
          </p:cNvPr>
          <p:cNvSpPr txBox="1"/>
          <p:nvPr/>
        </p:nvSpPr>
        <p:spPr>
          <a:xfrm>
            <a:off x="1267374" y="3740755"/>
            <a:ext cx="1762793" cy="430887"/>
          </a:xfrm>
          <a:prstGeom prst="rect">
            <a:avLst/>
          </a:prstGeom>
          <a:noFill/>
        </p:spPr>
        <p:txBody>
          <a:bodyPr wrap="square" lIns="0" tIns="0" rIns="0" bIns="0" rtlCol="0">
            <a:spAutoFit/>
          </a:bodyPr>
          <a:lstStyle>
            <a:defPPr>
              <a:defRPr lang="de-DE"/>
            </a:defPPr>
            <a:lvl1pPr fontAlgn="base">
              <a:spcBef>
                <a:spcPts val="536"/>
              </a:spcBef>
              <a:spcAft>
                <a:spcPct val="0"/>
              </a:spcAft>
              <a:buClr>
                <a:srgbClr val="F0AB00"/>
              </a:buClr>
              <a:buSzPct val="80000"/>
              <a:defRPr sz="1600" b="1" kern="0">
                <a:ea typeface="Arial Unicode MS" pitchFamily="34" charset="-128"/>
                <a:cs typeface="Arial Unicode MS" pitchFamily="34" charset="-128"/>
              </a:defRPr>
            </a:lvl1pPr>
          </a:lstStyle>
          <a:p>
            <a:pPr defTabSz="1088776"/>
            <a:r>
              <a:rPr lang="es-MX" sz="1400" dirty="0" err="1">
                <a:solidFill>
                  <a:schemeClr val="accent1">
                    <a:lumMod val="75000"/>
                  </a:schemeClr>
                </a:solidFill>
              </a:rPr>
              <a:t>Communication</a:t>
            </a:r>
            <a:r>
              <a:rPr lang="es-MX" sz="1400" dirty="0">
                <a:solidFill>
                  <a:schemeClr val="accent1">
                    <a:lumMod val="75000"/>
                  </a:schemeClr>
                </a:solidFill>
              </a:rPr>
              <a:t> </a:t>
            </a:r>
            <a:r>
              <a:rPr lang="es-MX" sz="1400" dirty="0" err="1">
                <a:solidFill>
                  <a:schemeClr val="accent1">
                    <a:lumMod val="75000"/>
                  </a:schemeClr>
                </a:solidFill>
              </a:rPr>
              <a:t>Platform</a:t>
            </a:r>
          </a:p>
        </p:txBody>
      </p:sp>
      <p:sp>
        <p:nvSpPr>
          <p:cNvPr id="58" name="Rectangle 150">
            <a:extLst>
              <a:ext uri="{FF2B5EF4-FFF2-40B4-BE49-F238E27FC236}">
                <a16:creationId xmlns:a16="http://schemas.microsoft.com/office/drawing/2014/main" id="{137AFA9B-4873-4901-B1E0-5350B0B471A6}"/>
              </a:ext>
            </a:extLst>
          </p:cNvPr>
          <p:cNvSpPr/>
          <p:nvPr/>
        </p:nvSpPr>
        <p:spPr bwMode="gray">
          <a:xfrm>
            <a:off x="8830655" y="5178941"/>
            <a:ext cx="962955" cy="379126"/>
          </a:xfrm>
          <a:prstGeom prst="rect">
            <a:avLst/>
          </a:prstGeom>
          <a:solidFill>
            <a:srgbClr val="FFFFFF">
              <a:lumMod val="65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rPr>
              <a:t>Business Partner</a:t>
            </a:r>
          </a:p>
        </p:txBody>
      </p:sp>
      <p:sp>
        <p:nvSpPr>
          <p:cNvPr id="59" name="TextBox 162">
            <a:extLst>
              <a:ext uri="{FF2B5EF4-FFF2-40B4-BE49-F238E27FC236}">
                <a16:creationId xmlns:a16="http://schemas.microsoft.com/office/drawing/2014/main" id="{A45E6577-A9F2-4D8E-9582-C792EF8A0861}"/>
              </a:ext>
            </a:extLst>
          </p:cNvPr>
          <p:cNvSpPr txBox="1"/>
          <p:nvPr/>
        </p:nvSpPr>
        <p:spPr>
          <a:xfrm>
            <a:off x="1268414" y="1351420"/>
            <a:ext cx="607021" cy="215444"/>
          </a:xfrm>
          <a:prstGeom prst="rect">
            <a:avLst/>
          </a:prstGeom>
          <a:noFill/>
        </p:spPr>
        <p:txBody>
          <a:bodyPr wrap="square" lIns="0" tIns="0" rIns="0" bIns="0" rtlCol="0">
            <a:spAutoFit/>
          </a:bodyPr>
          <a:lstStyle/>
          <a:p>
            <a:pPr defTabSz="1088776" fontAlgn="base">
              <a:spcBef>
                <a:spcPts val="536"/>
              </a:spcBef>
              <a:spcAft>
                <a:spcPct val="0"/>
              </a:spcAft>
              <a:buClr>
                <a:srgbClr val="F0AB00"/>
              </a:buClr>
              <a:buSzPct val="80000"/>
            </a:pPr>
            <a:r>
              <a:rPr lang="en-US" sz="1400" b="1" kern="0">
                <a:solidFill>
                  <a:schemeClr val="accent1">
                    <a:lumMod val="75000"/>
                  </a:schemeClr>
                </a:solidFill>
                <a:ea typeface="Arial Unicode MS" pitchFamily="34" charset="-128"/>
                <a:cs typeface="Arial Unicode MS" pitchFamily="34" charset="-128"/>
              </a:rPr>
              <a:t>Suite</a:t>
            </a:r>
          </a:p>
        </p:txBody>
      </p:sp>
      <p:sp>
        <p:nvSpPr>
          <p:cNvPr id="60" name="TextBox 167">
            <a:extLst>
              <a:ext uri="{FF2B5EF4-FFF2-40B4-BE49-F238E27FC236}">
                <a16:creationId xmlns:a16="http://schemas.microsoft.com/office/drawing/2014/main" id="{8BA9743D-7C8F-4C19-B5E0-3FD7CFAC77E1}"/>
              </a:ext>
            </a:extLst>
          </p:cNvPr>
          <p:cNvSpPr txBox="1"/>
          <p:nvPr/>
        </p:nvSpPr>
        <p:spPr>
          <a:xfrm>
            <a:off x="1268414" y="5127501"/>
            <a:ext cx="1497509" cy="215444"/>
          </a:xfrm>
          <a:prstGeom prst="rect">
            <a:avLst/>
          </a:prstGeom>
          <a:noFill/>
        </p:spPr>
        <p:txBody>
          <a:bodyPr wrap="square" lIns="0" tIns="0" rIns="0" bIns="0" rtlCol="0">
            <a:spAutoFit/>
          </a:bodyPr>
          <a:lstStyle/>
          <a:p>
            <a:pPr defTabSz="1088776" fontAlgn="base">
              <a:spcBef>
                <a:spcPts val="536"/>
              </a:spcBef>
              <a:spcAft>
                <a:spcPct val="0"/>
              </a:spcAft>
              <a:buClr>
                <a:srgbClr val="F0AB00"/>
              </a:buClr>
              <a:buSzPct val="80000"/>
            </a:pPr>
            <a:r>
              <a:rPr lang="en-US" sz="1400" b="1" kern="0">
                <a:solidFill>
                  <a:schemeClr val="accent1">
                    <a:lumMod val="75000"/>
                  </a:schemeClr>
                </a:solidFill>
                <a:ea typeface="Arial Unicode MS" pitchFamily="34" charset="-128"/>
                <a:cs typeface="Arial Unicode MS" pitchFamily="34" charset="-128"/>
              </a:rPr>
              <a:t>Recipient</a:t>
            </a:r>
          </a:p>
        </p:txBody>
      </p:sp>
      <p:pic>
        <p:nvPicPr>
          <p:cNvPr id="61" name="Picture 24">
            <a:extLst>
              <a:ext uri="{FF2B5EF4-FFF2-40B4-BE49-F238E27FC236}">
                <a16:creationId xmlns:a16="http://schemas.microsoft.com/office/drawing/2014/main" id="{3F547790-F7FF-491A-ABFB-EBB08FD48713}"/>
              </a:ext>
            </a:extLst>
          </p:cNvPr>
          <p:cNvPicPr>
            <a:picLocks noChangeAspect="1"/>
          </p:cNvPicPr>
          <p:nvPr/>
        </p:nvPicPr>
        <p:blipFill>
          <a:blip r:embed="rId3"/>
          <a:stretch>
            <a:fillRect/>
          </a:stretch>
        </p:blipFill>
        <p:spPr>
          <a:xfrm>
            <a:off x="688147" y="3702222"/>
            <a:ext cx="531300" cy="531300"/>
          </a:xfrm>
          <a:prstGeom prst="rect">
            <a:avLst/>
          </a:prstGeom>
        </p:spPr>
      </p:pic>
      <p:pic>
        <p:nvPicPr>
          <p:cNvPr id="62" name="Picture 28">
            <a:extLst>
              <a:ext uri="{FF2B5EF4-FFF2-40B4-BE49-F238E27FC236}">
                <a16:creationId xmlns:a16="http://schemas.microsoft.com/office/drawing/2014/main" id="{F4659D48-E0C2-4F27-A072-CD6259CFC4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01" y="5086456"/>
            <a:ext cx="499694" cy="499694"/>
          </a:xfrm>
          <a:prstGeom prst="rect">
            <a:avLst/>
          </a:prstGeom>
        </p:spPr>
      </p:pic>
      <p:pic>
        <p:nvPicPr>
          <p:cNvPr id="63" name="Bild 57" descr="281308_Computer_R_blue.png">
            <a:extLst>
              <a:ext uri="{FF2B5EF4-FFF2-40B4-BE49-F238E27FC236}">
                <a16:creationId xmlns:a16="http://schemas.microsoft.com/office/drawing/2014/main" id="{AAD242CA-785B-41F9-98E7-0880B8D1F8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96" y="1337737"/>
            <a:ext cx="482918" cy="482916"/>
          </a:xfrm>
          <a:prstGeom prst="rect">
            <a:avLst/>
          </a:prstGeom>
        </p:spPr>
      </p:pic>
      <p:sp>
        <p:nvSpPr>
          <p:cNvPr id="64" name="Rectangle 203">
            <a:extLst>
              <a:ext uri="{FF2B5EF4-FFF2-40B4-BE49-F238E27FC236}">
                <a16:creationId xmlns:a16="http://schemas.microsoft.com/office/drawing/2014/main" id="{74696B83-E9EE-4694-A283-3130A8DD8F74}"/>
              </a:ext>
            </a:extLst>
          </p:cNvPr>
          <p:cNvSpPr/>
          <p:nvPr/>
        </p:nvSpPr>
        <p:spPr bwMode="gray">
          <a:xfrm>
            <a:off x="494226" y="5046869"/>
            <a:ext cx="11199299" cy="860645"/>
          </a:xfrm>
          <a:prstGeom prst="rect">
            <a:avLst/>
          </a:prstGeom>
          <a:noFill/>
          <a:ln w="19050" cmpd="sng" algn="ctr">
            <a:solidFill>
              <a:srgbClr val="760A85"/>
            </a:solidFill>
            <a:prstDash val="sysDot"/>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endPar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endParaRPr>
          </a:p>
        </p:txBody>
      </p:sp>
      <p:sp>
        <p:nvSpPr>
          <p:cNvPr id="65" name="Rectangle 203">
            <a:extLst>
              <a:ext uri="{FF2B5EF4-FFF2-40B4-BE49-F238E27FC236}">
                <a16:creationId xmlns:a16="http://schemas.microsoft.com/office/drawing/2014/main" id="{95F102D3-6EEC-4EB6-A983-F55FF0EE9151}"/>
              </a:ext>
            </a:extLst>
          </p:cNvPr>
          <p:cNvSpPr/>
          <p:nvPr/>
        </p:nvSpPr>
        <p:spPr bwMode="gray">
          <a:xfrm>
            <a:off x="494225" y="3469591"/>
            <a:ext cx="11188730" cy="1483692"/>
          </a:xfrm>
          <a:prstGeom prst="rect">
            <a:avLst/>
          </a:prstGeom>
          <a:noFill/>
          <a:ln w="19050" cmpd="sng" algn="ctr">
            <a:solidFill>
              <a:srgbClr val="008FD3"/>
            </a:solidFill>
            <a:prstDash val="sysDot"/>
            <a:miter lim="800000"/>
            <a:headEnd/>
            <a:tailEnd/>
          </a:ln>
        </p:spPr>
        <p:txBody>
          <a:bodyPr lIns="80351" tIns="64281" rIns="80351" bIns="64281" rtlCol="0" anchor="ctr"/>
          <a:lstStyle/>
          <a:p>
            <a:pPr marL="0" marR="0" lvl="2" indent="0" defTabSz="1088776" eaLnBrk="1" fontAlgn="base" latinLnBrk="0" hangingPunct="1">
              <a:lnSpc>
                <a:spcPct val="100000"/>
              </a:lnSpc>
              <a:spcBef>
                <a:spcPts val="400"/>
              </a:spcBef>
              <a:spcAft>
                <a:spcPct val="0"/>
              </a:spcAft>
              <a:buClr>
                <a:srgbClr val="F0AB00"/>
              </a:buClr>
              <a:buSzPct val="100000"/>
              <a:buFont typeface="Wingdings"/>
              <a:buNone/>
              <a:tabLst/>
              <a:defRPr/>
            </a:pPr>
            <a:endParaRPr kumimoji="0" lang="en-US" sz="1100" b="0" i="0" u="none" strike="noStrike" kern="0" cap="none" spc="0" normalizeH="0" baseline="0" noProof="0">
              <a:ln>
                <a:noFill/>
              </a:ln>
              <a:solidFill>
                <a:schemeClr val="accent1">
                  <a:lumMod val="75000"/>
                </a:schemeClr>
              </a:solidFill>
              <a:effectLst/>
              <a:uLnTx/>
              <a:uFillTx/>
            </a:endParaRPr>
          </a:p>
        </p:txBody>
      </p:sp>
      <p:sp>
        <p:nvSpPr>
          <p:cNvPr id="66" name="Rectangle 152">
            <a:extLst>
              <a:ext uri="{FF2B5EF4-FFF2-40B4-BE49-F238E27FC236}">
                <a16:creationId xmlns:a16="http://schemas.microsoft.com/office/drawing/2014/main" id="{96D47EE6-6BDD-4EE2-ABC0-31D03ECDC463}"/>
              </a:ext>
            </a:extLst>
          </p:cNvPr>
          <p:cNvSpPr/>
          <p:nvPr/>
        </p:nvSpPr>
        <p:spPr bwMode="gray">
          <a:xfrm>
            <a:off x="504001" y="1192590"/>
            <a:ext cx="11193462" cy="2185666"/>
          </a:xfrm>
          <a:prstGeom prst="rect">
            <a:avLst/>
          </a:prstGeom>
          <a:noFill/>
          <a:ln w="19050" cmpd="sng" algn="ctr">
            <a:solidFill>
              <a:schemeClr val="accent1">
                <a:lumMod val="75000"/>
              </a:schemeClr>
            </a:solidFill>
            <a:prstDash val="sysDot"/>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endPar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endParaRPr>
          </a:p>
        </p:txBody>
      </p:sp>
      <p:sp>
        <p:nvSpPr>
          <p:cNvPr id="67" name="Rectangle 59">
            <a:extLst>
              <a:ext uri="{FF2B5EF4-FFF2-40B4-BE49-F238E27FC236}">
                <a16:creationId xmlns:a16="http://schemas.microsoft.com/office/drawing/2014/main" id="{C235E4E9-25BB-4D04-ACD1-490C5623155E}"/>
              </a:ext>
            </a:extLst>
          </p:cNvPr>
          <p:cNvSpPr/>
          <p:nvPr/>
        </p:nvSpPr>
        <p:spPr bwMode="gray">
          <a:xfrm>
            <a:off x="2812417" y="2317272"/>
            <a:ext cx="7871628" cy="900342"/>
          </a:xfrm>
          <a:prstGeom prst="rect">
            <a:avLst/>
          </a:prstGeom>
          <a:solidFill>
            <a:srgbClr val="FFFFFF">
              <a:lumMod val="85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endPar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endParaRPr>
          </a:p>
        </p:txBody>
      </p:sp>
      <p:sp>
        <p:nvSpPr>
          <p:cNvPr id="68" name="Rectangle 61">
            <a:extLst>
              <a:ext uri="{FF2B5EF4-FFF2-40B4-BE49-F238E27FC236}">
                <a16:creationId xmlns:a16="http://schemas.microsoft.com/office/drawing/2014/main" id="{07F49DA0-B34D-43E9-95B8-5CA8A0D125C2}"/>
              </a:ext>
            </a:extLst>
          </p:cNvPr>
          <p:cNvSpPr/>
          <p:nvPr/>
        </p:nvSpPr>
        <p:spPr bwMode="gray">
          <a:xfrm>
            <a:off x="2883523" y="1379267"/>
            <a:ext cx="1045905" cy="439550"/>
          </a:xfrm>
          <a:prstGeom prst="rect">
            <a:avLst/>
          </a:prstGeom>
          <a:solidFill>
            <a:srgbClr val="FFFFFF">
              <a:lumMod val="85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rPr>
              <a:t>Legal Reports</a:t>
            </a:r>
          </a:p>
        </p:txBody>
      </p:sp>
      <p:sp>
        <p:nvSpPr>
          <p:cNvPr id="69" name="TextBox 62">
            <a:extLst>
              <a:ext uri="{FF2B5EF4-FFF2-40B4-BE49-F238E27FC236}">
                <a16:creationId xmlns:a16="http://schemas.microsoft.com/office/drawing/2014/main" id="{320FCCB3-FF5D-4C18-A4EB-0678918E5A7F}"/>
              </a:ext>
            </a:extLst>
          </p:cNvPr>
          <p:cNvSpPr txBox="1"/>
          <p:nvPr/>
        </p:nvSpPr>
        <p:spPr>
          <a:xfrm>
            <a:off x="2812417" y="2382730"/>
            <a:ext cx="3550451" cy="179725"/>
          </a:xfrm>
          <a:prstGeom prst="rect">
            <a:avLst/>
          </a:prstGeom>
          <a:noFill/>
          <a:ln w="6350" algn="ctr">
            <a:noFill/>
            <a:miter lim="800000"/>
            <a:headEnd/>
            <a:tailEnd/>
          </a:ln>
        </p:spPr>
        <p:txBody>
          <a:bodyPr lIns="80351" tIns="64281" rIns="80351" bIns="64281" rtlCol="0" anchor="ctr"/>
          <a:lstStyle>
            <a:defPPr>
              <a:defRPr lang="de-DE"/>
            </a:defPPr>
            <a:lvl1pPr algn="ctr" defTabSz="685617" fontAlgn="base">
              <a:spcBef>
                <a:spcPct val="50000"/>
              </a:spcBef>
              <a:spcAft>
                <a:spcPct val="0"/>
              </a:spcAft>
              <a:buClr>
                <a:srgbClr val="F0AB00"/>
              </a:buClr>
              <a:buSzPct val="80000"/>
              <a:defRPr sz="1100" kern="0">
                <a:ea typeface="Arial Unicode MS" pitchFamily="34" charset="-128"/>
                <a:cs typeface="Arial Unicode MS" pitchFamily="34" charset="-128"/>
              </a:defRPr>
            </a:lvl1pPr>
          </a:lstStyle>
          <a:p>
            <a:pPr algn="l"/>
            <a:r>
              <a:rPr lang="en-US" dirty="0">
                <a:solidFill>
                  <a:schemeClr val="accent1">
                    <a:lumMod val="75000"/>
                  </a:schemeClr>
                </a:solidFill>
              </a:rPr>
              <a:t>SAP ERP option for eDocument processing</a:t>
            </a:r>
          </a:p>
        </p:txBody>
      </p:sp>
      <p:sp>
        <p:nvSpPr>
          <p:cNvPr id="70" name="Rectangle 181">
            <a:extLst>
              <a:ext uri="{FF2B5EF4-FFF2-40B4-BE49-F238E27FC236}">
                <a16:creationId xmlns:a16="http://schemas.microsoft.com/office/drawing/2014/main" id="{71482FF5-0722-403E-A089-D742D1B9E47A}"/>
              </a:ext>
            </a:extLst>
          </p:cNvPr>
          <p:cNvSpPr/>
          <p:nvPr/>
        </p:nvSpPr>
        <p:spPr bwMode="gray">
          <a:xfrm>
            <a:off x="4144913" y="1373899"/>
            <a:ext cx="1045905" cy="439550"/>
          </a:xfrm>
          <a:prstGeom prst="rect">
            <a:avLst/>
          </a:prstGeom>
          <a:solidFill>
            <a:srgbClr val="FFFFFF">
              <a:lumMod val="85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rPr>
              <a:t>SD Del GI</a:t>
            </a:r>
          </a:p>
        </p:txBody>
      </p:sp>
      <p:sp>
        <p:nvSpPr>
          <p:cNvPr id="71" name="Rectangle 181">
            <a:extLst>
              <a:ext uri="{FF2B5EF4-FFF2-40B4-BE49-F238E27FC236}">
                <a16:creationId xmlns:a16="http://schemas.microsoft.com/office/drawing/2014/main" id="{2D2ABCC2-0BA9-4480-9C2E-2285811A93D4}"/>
              </a:ext>
            </a:extLst>
          </p:cNvPr>
          <p:cNvSpPr/>
          <p:nvPr/>
        </p:nvSpPr>
        <p:spPr bwMode="gray">
          <a:xfrm>
            <a:off x="6667693" y="1376419"/>
            <a:ext cx="1045905" cy="439550"/>
          </a:xfrm>
          <a:prstGeom prst="rect">
            <a:avLst/>
          </a:prstGeom>
          <a:solidFill>
            <a:srgbClr val="FFFFFF">
              <a:lumMod val="85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rPr>
              <a:t>SD Bill</a:t>
            </a:r>
          </a:p>
        </p:txBody>
      </p:sp>
      <p:sp>
        <p:nvSpPr>
          <p:cNvPr id="72" name="Rectangle 181">
            <a:extLst>
              <a:ext uri="{FF2B5EF4-FFF2-40B4-BE49-F238E27FC236}">
                <a16:creationId xmlns:a16="http://schemas.microsoft.com/office/drawing/2014/main" id="{6BF7D113-40EC-4AAA-A98A-07592CA25C35}"/>
              </a:ext>
            </a:extLst>
          </p:cNvPr>
          <p:cNvSpPr/>
          <p:nvPr/>
        </p:nvSpPr>
        <p:spPr bwMode="gray">
          <a:xfrm>
            <a:off x="5406303" y="1378938"/>
            <a:ext cx="1045905" cy="439550"/>
          </a:xfrm>
          <a:prstGeom prst="rect">
            <a:avLst/>
          </a:prstGeom>
          <a:solidFill>
            <a:srgbClr val="FFFFFF">
              <a:lumMod val="85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rPr>
              <a:t>FI-AR</a:t>
            </a:r>
          </a:p>
        </p:txBody>
      </p:sp>
      <p:sp>
        <p:nvSpPr>
          <p:cNvPr id="73" name="Rectangle 181">
            <a:extLst>
              <a:ext uri="{FF2B5EF4-FFF2-40B4-BE49-F238E27FC236}">
                <a16:creationId xmlns:a16="http://schemas.microsoft.com/office/drawing/2014/main" id="{AF23FDB0-FDEC-4154-93C6-3F42E4892371}"/>
              </a:ext>
            </a:extLst>
          </p:cNvPr>
          <p:cNvSpPr/>
          <p:nvPr/>
        </p:nvSpPr>
        <p:spPr bwMode="gray">
          <a:xfrm>
            <a:off x="7929083" y="1373570"/>
            <a:ext cx="1045905" cy="439550"/>
          </a:xfrm>
          <a:prstGeom prst="rect">
            <a:avLst/>
          </a:prstGeom>
          <a:solidFill>
            <a:srgbClr val="FFFFFF">
              <a:lumMod val="85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rPr>
              <a:t>IS-U</a:t>
            </a:r>
          </a:p>
        </p:txBody>
      </p:sp>
      <p:sp>
        <p:nvSpPr>
          <p:cNvPr id="74" name="Rectangle 181">
            <a:extLst>
              <a:ext uri="{FF2B5EF4-FFF2-40B4-BE49-F238E27FC236}">
                <a16:creationId xmlns:a16="http://schemas.microsoft.com/office/drawing/2014/main" id="{4E691B9A-6497-4D7C-9962-3DD3F4AC2EF7}"/>
              </a:ext>
            </a:extLst>
          </p:cNvPr>
          <p:cNvSpPr/>
          <p:nvPr/>
        </p:nvSpPr>
        <p:spPr bwMode="gray">
          <a:xfrm>
            <a:off x="9190471" y="1376090"/>
            <a:ext cx="1045905" cy="439550"/>
          </a:xfrm>
          <a:prstGeom prst="rect">
            <a:avLst/>
          </a:prstGeom>
          <a:solidFill>
            <a:srgbClr val="FFFFFF">
              <a:lumMod val="85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kumimoji="0" lang="en-US" sz="11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rPr>
              <a:t>Real Estate</a:t>
            </a:r>
          </a:p>
        </p:txBody>
      </p:sp>
      <p:sp>
        <p:nvSpPr>
          <p:cNvPr id="75" name="Rectangle 181">
            <a:extLst>
              <a:ext uri="{FF2B5EF4-FFF2-40B4-BE49-F238E27FC236}">
                <a16:creationId xmlns:a16="http://schemas.microsoft.com/office/drawing/2014/main" id="{3FBC83E2-A89A-4748-A8D5-00D6A62125D6}"/>
              </a:ext>
            </a:extLst>
          </p:cNvPr>
          <p:cNvSpPr/>
          <p:nvPr/>
        </p:nvSpPr>
        <p:spPr bwMode="gray">
          <a:xfrm>
            <a:off x="2883523" y="2635629"/>
            <a:ext cx="1045905" cy="439550"/>
          </a:xfrm>
          <a:prstGeom prst="rect">
            <a:avLst/>
          </a:prstGeom>
          <a:solidFill>
            <a:srgbClr val="FFFFFF">
              <a:lumMod val="65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rPr>
              <a:t>Chile</a:t>
            </a:r>
          </a:p>
        </p:txBody>
      </p:sp>
      <p:sp>
        <p:nvSpPr>
          <p:cNvPr id="76" name="Rectangle 181">
            <a:extLst>
              <a:ext uri="{FF2B5EF4-FFF2-40B4-BE49-F238E27FC236}">
                <a16:creationId xmlns:a16="http://schemas.microsoft.com/office/drawing/2014/main" id="{9EF3BFC8-064F-477A-B177-64F2BC095A62}"/>
              </a:ext>
            </a:extLst>
          </p:cNvPr>
          <p:cNvSpPr/>
          <p:nvPr/>
        </p:nvSpPr>
        <p:spPr bwMode="gray">
          <a:xfrm>
            <a:off x="4142893" y="2640303"/>
            <a:ext cx="1045905" cy="439550"/>
          </a:xfrm>
          <a:prstGeom prst="rect">
            <a:avLst/>
          </a:prstGeom>
          <a:solidFill>
            <a:srgbClr val="FFFFFF">
              <a:lumMod val="65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rPr>
              <a:t>Peru</a:t>
            </a:r>
          </a:p>
        </p:txBody>
      </p:sp>
      <p:sp>
        <p:nvSpPr>
          <p:cNvPr id="77" name="Rectangle 181">
            <a:extLst>
              <a:ext uri="{FF2B5EF4-FFF2-40B4-BE49-F238E27FC236}">
                <a16:creationId xmlns:a16="http://schemas.microsoft.com/office/drawing/2014/main" id="{6D381ECD-753A-467B-BB18-35F394C705E4}"/>
              </a:ext>
            </a:extLst>
          </p:cNvPr>
          <p:cNvSpPr/>
          <p:nvPr/>
        </p:nvSpPr>
        <p:spPr bwMode="gray">
          <a:xfrm>
            <a:off x="6661633" y="2646684"/>
            <a:ext cx="1045905" cy="439550"/>
          </a:xfrm>
          <a:prstGeom prst="rect">
            <a:avLst/>
          </a:prstGeom>
          <a:solidFill>
            <a:srgbClr val="FFFFFF">
              <a:lumMod val="65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lang="en-US" sz="1200" kern="0">
                <a:solidFill>
                  <a:schemeClr val="accent1">
                    <a:lumMod val="75000"/>
                  </a:schemeClr>
                </a:solidFill>
                <a:ea typeface="Arial Unicode MS" pitchFamily="34" charset="-128"/>
                <a:cs typeface="Arial Unicode MS" pitchFamily="34" charset="-128"/>
              </a:rPr>
              <a:t>Mexico</a:t>
            </a:r>
            <a:endPar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endParaRPr>
          </a:p>
        </p:txBody>
      </p:sp>
      <p:sp>
        <p:nvSpPr>
          <p:cNvPr id="78" name="Rectangle 181">
            <a:extLst>
              <a:ext uri="{FF2B5EF4-FFF2-40B4-BE49-F238E27FC236}">
                <a16:creationId xmlns:a16="http://schemas.microsoft.com/office/drawing/2014/main" id="{E07B57D6-C9B8-4977-B7D1-F28EE4ED186C}"/>
              </a:ext>
            </a:extLst>
          </p:cNvPr>
          <p:cNvSpPr/>
          <p:nvPr/>
        </p:nvSpPr>
        <p:spPr bwMode="gray">
          <a:xfrm>
            <a:off x="5402263" y="2645014"/>
            <a:ext cx="1045905" cy="439550"/>
          </a:xfrm>
          <a:prstGeom prst="rect">
            <a:avLst/>
          </a:prstGeom>
          <a:solidFill>
            <a:srgbClr val="000000"/>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chemeClr val="bg1"/>
                </a:solidFill>
                <a:effectLst/>
                <a:uLnTx/>
                <a:uFillTx/>
                <a:ea typeface="Arial Unicode MS" pitchFamily="34" charset="-128"/>
                <a:cs typeface="Arial Unicode MS" pitchFamily="34" charset="-128"/>
              </a:rPr>
              <a:t>Argentina</a:t>
            </a:r>
          </a:p>
        </p:txBody>
      </p:sp>
      <p:sp>
        <p:nvSpPr>
          <p:cNvPr id="79" name="Rectangle 181">
            <a:extLst>
              <a:ext uri="{FF2B5EF4-FFF2-40B4-BE49-F238E27FC236}">
                <a16:creationId xmlns:a16="http://schemas.microsoft.com/office/drawing/2014/main" id="{9C36831C-7352-4EA6-9468-21DE76053D45}"/>
              </a:ext>
            </a:extLst>
          </p:cNvPr>
          <p:cNvSpPr/>
          <p:nvPr/>
        </p:nvSpPr>
        <p:spPr bwMode="gray">
          <a:xfrm>
            <a:off x="7921003" y="2639974"/>
            <a:ext cx="1056002" cy="439550"/>
          </a:xfrm>
          <a:prstGeom prst="rect">
            <a:avLst/>
          </a:prstGeom>
          <a:solidFill>
            <a:srgbClr val="FFFFFF">
              <a:lumMod val="65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rPr>
              <a:t>Netherlands</a:t>
            </a:r>
          </a:p>
        </p:txBody>
      </p:sp>
      <p:sp>
        <p:nvSpPr>
          <p:cNvPr id="80" name="Rectangle 181">
            <a:extLst>
              <a:ext uri="{FF2B5EF4-FFF2-40B4-BE49-F238E27FC236}">
                <a16:creationId xmlns:a16="http://schemas.microsoft.com/office/drawing/2014/main" id="{D0A64FD4-2164-4629-87FA-7F572E490574}"/>
              </a:ext>
            </a:extLst>
          </p:cNvPr>
          <p:cNvSpPr/>
          <p:nvPr/>
        </p:nvSpPr>
        <p:spPr bwMode="gray">
          <a:xfrm>
            <a:off x="9190471" y="2645014"/>
            <a:ext cx="1045905" cy="439550"/>
          </a:xfrm>
          <a:prstGeom prst="rect">
            <a:avLst/>
          </a:prstGeom>
          <a:solidFill>
            <a:srgbClr val="FFFFFF">
              <a:lumMod val="65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kumimoji="0" lang="en-US" sz="11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rPr>
              <a:t>Belgium</a:t>
            </a:r>
          </a:p>
        </p:txBody>
      </p:sp>
      <p:cxnSp>
        <p:nvCxnSpPr>
          <p:cNvPr id="81" name="Straight Arrow Connector 89">
            <a:extLst>
              <a:ext uri="{FF2B5EF4-FFF2-40B4-BE49-F238E27FC236}">
                <a16:creationId xmlns:a16="http://schemas.microsoft.com/office/drawing/2014/main" id="{345F55F2-E2FF-4963-9760-8D7ECE6B6557}"/>
              </a:ext>
            </a:extLst>
          </p:cNvPr>
          <p:cNvCxnSpPr/>
          <p:nvPr/>
        </p:nvCxnSpPr>
        <p:spPr>
          <a:xfrm flipH="1">
            <a:off x="5929855" y="1815970"/>
            <a:ext cx="473" cy="829045"/>
          </a:xfrm>
          <a:prstGeom prst="straightConnector1">
            <a:avLst/>
          </a:prstGeom>
          <a:noFill/>
          <a:ln w="28575" cap="flat" cmpd="sng" algn="ctr">
            <a:solidFill>
              <a:srgbClr val="000000"/>
            </a:solidFill>
            <a:prstDash val="solid"/>
            <a:headEnd type="none"/>
            <a:tailEnd type="triangle"/>
          </a:ln>
          <a:effectLst/>
        </p:spPr>
      </p:cxnSp>
      <p:sp>
        <p:nvSpPr>
          <p:cNvPr id="82" name="Rectangle 46">
            <a:extLst>
              <a:ext uri="{FF2B5EF4-FFF2-40B4-BE49-F238E27FC236}">
                <a16:creationId xmlns:a16="http://schemas.microsoft.com/office/drawing/2014/main" id="{95617221-DBE6-4BA8-9383-5976D2831082}"/>
              </a:ext>
            </a:extLst>
          </p:cNvPr>
          <p:cNvSpPr/>
          <p:nvPr/>
        </p:nvSpPr>
        <p:spPr bwMode="gray">
          <a:xfrm>
            <a:off x="2974190" y="3828983"/>
            <a:ext cx="4755343" cy="905162"/>
          </a:xfrm>
          <a:prstGeom prst="rect">
            <a:avLst/>
          </a:prstGeom>
          <a:solidFill>
            <a:srgbClr val="008FD3">
              <a:lumMod val="40000"/>
              <a:lumOff val="60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endPar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endParaRPr>
          </a:p>
        </p:txBody>
      </p:sp>
      <p:sp>
        <p:nvSpPr>
          <p:cNvPr id="83" name="TextBox 47">
            <a:extLst>
              <a:ext uri="{FF2B5EF4-FFF2-40B4-BE49-F238E27FC236}">
                <a16:creationId xmlns:a16="http://schemas.microsoft.com/office/drawing/2014/main" id="{6F388F73-8518-40F8-BED9-D45ACFD1E78F}"/>
              </a:ext>
            </a:extLst>
          </p:cNvPr>
          <p:cNvSpPr txBox="1"/>
          <p:nvPr/>
        </p:nvSpPr>
        <p:spPr>
          <a:xfrm>
            <a:off x="2931364" y="3836266"/>
            <a:ext cx="2491650" cy="253745"/>
          </a:xfrm>
          <a:prstGeom prst="rect">
            <a:avLst/>
          </a:prstGeom>
          <a:noFill/>
          <a:ln w="6350" algn="ctr">
            <a:noFill/>
            <a:miter lim="800000"/>
            <a:headEnd/>
            <a:tailEnd/>
          </a:ln>
        </p:spPr>
        <p:txBody>
          <a:bodyPr lIns="80351" tIns="64281" rIns="80351" bIns="64281" rtlCol="0" anchor="ctr"/>
          <a:lstStyle>
            <a:defPPr>
              <a:defRPr lang="de-DE"/>
            </a:defPPr>
            <a:lvl1pPr algn="ctr" defTabSz="685617" fontAlgn="base">
              <a:spcBef>
                <a:spcPct val="50000"/>
              </a:spcBef>
              <a:spcAft>
                <a:spcPct val="0"/>
              </a:spcAft>
              <a:buClr>
                <a:srgbClr val="F0AB00"/>
              </a:buClr>
              <a:buSzPct val="80000"/>
              <a:defRPr sz="1100" kern="0">
                <a:ea typeface="Arial Unicode MS" pitchFamily="34" charset="-128"/>
                <a:cs typeface="Arial Unicode MS" pitchFamily="34" charset="-128"/>
              </a:defRPr>
            </a:lvl1pPr>
          </a:lstStyle>
          <a:p>
            <a:pPr algn="l"/>
            <a:r>
              <a:rPr lang="en-US" sz="1200">
                <a:solidFill>
                  <a:schemeClr val="accent1">
                    <a:lumMod val="75000"/>
                  </a:schemeClr>
                </a:solidFill>
              </a:rPr>
              <a:t>SAP Integration Suite </a:t>
            </a:r>
          </a:p>
        </p:txBody>
      </p:sp>
      <p:sp>
        <p:nvSpPr>
          <p:cNvPr id="84" name="Rectangle 181">
            <a:extLst>
              <a:ext uri="{FF2B5EF4-FFF2-40B4-BE49-F238E27FC236}">
                <a16:creationId xmlns:a16="http://schemas.microsoft.com/office/drawing/2014/main" id="{187F84F8-0934-464E-8AEA-AB8FEF28B665}"/>
              </a:ext>
            </a:extLst>
          </p:cNvPr>
          <p:cNvSpPr/>
          <p:nvPr/>
        </p:nvSpPr>
        <p:spPr bwMode="gray">
          <a:xfrm>
            <a:off x="3065038" y="4140321"/>
            <a:ext cx="1045905" cy="439550"/>
          </a:xfrm>
          <a:prstGeom prst="rect">
            <a:avLst/>
          </a:prstGeom>
          <a:solidFill>
            <a:srgbClr val="FFFFFF">
              <a:lumMod val="65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rPr>
              <a:t>DTE</a:t>
            </a:r>
          </a:p>
        </p:txBody>
      </p:sp>
      <p:sp>
        <p:nvSpPr>
          <p:cNvPr id="85" name="Rectangle 181">
            <a:extLst>
              <a:ext uri="{FF2B5EF4-FFF2-40B4-BE49-F238E27FC236}">
                <a16:creationId xmlns:a16="http://schemas.microsoft.com/office/drawing/2014/main" id="{96EAFC1A-FD84-478A-89E1-AC01B7A8D8F1}"/>
              </a:ext>
            </a:extLst>
          </p:cNvPr>
          <p:cNvSpPr/>
          <p:nvPr/>
        </p:nvSpPr>
        <p:spPr bwMode="gray">
          <a:xfrm>
            <a:off x="4274458" y="4140321"/>
            <a:ext cx="1045905" cy="439550"/>
          </a:xfrm>
          <a:prstGeom prst="rect">
            <a:avLst/>
          </a:prstGeom>
          <a:solidFill>
            <a:srgbClr val="FFFFFF">
              <a:lumMod val="65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rPr>
              <a:t>UBL</a:t>
            </a:r>
          </a:p>
        </p:txBody>
      </p:sp>
      <p:sp>
        <p:nvSpPr>
          <p:cNvPr id="86" name="Rectangle 181">
            <a:extLst>
              <a:ext uri="{FF2B5EF4-FFF2-40B4-BE49-F238E27FC236}">
                <a16:creationId xmlns:a16="http://schemas.microsoft.com/office/drawing/2014/main" id="{67EFDCA9-222C-4C40-9C4E-2F46452302BD}"/>
              </a:ext>
            </a:extLst>
          </p:cNvPr>
          <p:cNvSpPr/>
          <p:nvPr/>
        </p:nvSpPr>
        <p:spPr bwMode="gray">
          <a:xfrm>
            <a:off x="5452997" y="4140321"/>
            <a:ext cx="1045905" cy="439550"/>
          </a:xfrm>
          <a:prstGeom prst="rect">
            <a:avLst/>
          </a:prstGeom>
          <a:solidFill>
            <a:srgbClr val="000000"/>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lang="en-US" sz="1200" kern="0">
                <a:solidFill>
                  <a:schemeClr val="bg1"/>
                </a:solidFill>
                <a:ea typeface="Arial Unicode MS" pitchFamily="34" charset="-128"/>
                <a:cs typeface="Arial Unicode MS" pitchFamily="34" charset="-128"/>
              </a:rPr>
              <a:t>Webservice</a:t>
            </a:r>
            <a:endParaRPr kumimoji="0" lang="en-US" sz="1200" b="0" i="0" u="none" strike="noStrike" kern="0" cap="none" spc="0" normalizeH="0" baseline="0" noProof="0">
              <a:ln>
                <a:noFill/>
              </a:ln>
              <a:solidFill>
                <a:schemeClr val="bg1"/>
              </a:solidFill>
              <a:effectLst/>
              <a:uLnTx/>
              <a:uFillTx/>
              <a:ea typeface="Arial Unicode MS" pitchFamily="34" charset="-128"/>
              <a:cs typeface="Arial Unicode MS" pitchFamily="34" charset="-128"/>
            </a:endParaRPr>
          </a:p>
        </p:txBody>
      </p:sp>
      <p:sp>
        <p:nvSpPr>
          <p:cNvPr id="87" name="Rectangle 181">
            <a:extLst>
              <a:ext uri="{FF2B5EF4-FFF2-40B4-BE49-F238E27FC236}">
                <a16:creationId xmlns:a16="http://schemas.microsoft.com/office/drawing/2014/main" id="{C9AC6F5E-F7B3-40C1-9A62-4FF3E3A89DF8}"/>
              </a:ext>
            </a:extLst>
          </p:cNvPr>
          <p:cNvSpPr/>
          <p:nvPr/>
        </p:nvSpPr>
        <p:spPr bwMode="gray">
          <a:xfrm>
            <a:off x="6630770" y="4140321"/>
            <a:ext cx="1045905" cy="439550"/>
          </a:xfrm>
          <a:prstGeom prst="rect">
            <a:avLst/>
          </a:prstGeom>
          <a:solidFill>
            <a:srgbClr val="999999"/>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lang="en-US" sz="1200" kern="0">
                <a:solidFill>
                  <a:schemeClr val="accent1">
                    <a:lumMod val="75000"/>
                  </a:schemeClr>
                </a:solidFill>
                <a:ea typeface="Arial Unicode MS" pitchFamily="34" charset="-128"/>
                <a:cs typeface="Arial Unicode MS" pitchFamily="34" charset="-128"/>
              </a:rPr>
              <a:t>CFDI</a:t>
            </a:r>
            <a:endPar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endParaRPr>
          </a:p>
        </p:txBody>
      </p:sp>
      <p:sp>
        <p:nvSpPr>
          <p:cNvPr id="88" name="Rectangle 68">
            <a:extLst>
              <a:ext uri="{FF2B5EF4-FFF2-40B4-BE49-F238E27FC236}">
                <a16:creationId xmlns:a16="http://schemas.microsoft.com/office/drawing/2014/main" id="{58062162-C317-4625-B349-46D9D3F5D679}"/>
              </a:ext>
            </a:extLst>
          </p:cNvPr>
          <p:cNvSpPr/>
          <p:nvPr/>
        </p:nvSpPr>
        <p:spPr bwMode="gray">
          <a:xfrm>
            <a:off x="8376864" y="3825040"/>
            <a:ext cx="1861989" cy="909105"/>
          </a:xfrm>
          <a:prstGeom prst="rect">
            <a:avLst/>
          </a:prstGeom>
          <a:solidFill>
            <a:srgbClr val="008FD3">
              <a:lumMod val="40000"/>
              <a:lumOff val="60000"/>
            </a:srgbClr>
          </a:solidFill>
          <a:ln w="6350" algn="ctr">
            <a:noFill/>
            <a:miter lim="800000"/>
            <a:headEnd/>
            <a:tailEnd/>
          </a:ln>
        </p:spPr>
        <p:txBody>
          <a:bodyPr lIns="80351" tIns="64281" rIns="80351" bIns="64281" rtlCol="0" anchor="ctr"/>
          <a:lstStyle/>
          <a:p>
            <a:pPr marL="0" marR="0" lvl="0" indent="0" algn="ctr" defTabSz="685617" eaLnBrk="1" fontAlgn="base" latinLnBrk="0" hangingPunct="1">
              <a:lnSpc>
                <a:spcPct val="100000"/>
              </a:lnSpc>
              <a:spcBef>
                <a:spcPct val="50000"/>
              </a:spcBef>
              <a:spcAft>
                <a:spcPct val="0"/>
              </a:spcAft>
              <a:buClr>
                <a:srgbClr val="F0AB00"/>
              </a:buClr>
              <a:buSzPct val="80000"/>
              <a:buFontTx/>
              <a:buNone/>
              <a:tabLst/>
              <a:defRPr/>
            </a:pPr>
            <a:endPar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endParaRPr>
          </a:p>
        </p:txBody>
      </p:sp>
      <p:sp>
        <p:nvSpPr>
          <p:cNvPr id="89" name="Rectangle 69">
            <a:extLst>
              <a:ext uri="{FF2B5EF4-FFF2-40B4-BE49-F238E27FC236}">
                <a16:creationId xmlns:a16="http://schemas.microsoft.com/office/drawing/2014/main" id="{59BBD532-6C76-47CE-8A2A-0D3E1EE34AB9}"/>
              </a:ext>
            </a:extLst>
          </p:cNvPr>
          <p:cNvSpPr/>
          <p:nvPr/>
        </p:nvSpPr>
        <p:spPr bwMode="gray">
          <a:xfrm>
            <a:off x="8243740" y="3872917"/>
            <a:ext cx="1361715" cy="189097"/>
          </a:xfrm>
          <a:prstGeom prst="rect">
            <a:avLst/>
          </a:prstGeom>
          <a:noFill/>
          <a:ln w="6350" algn="ctr">
            <a:noFill/>
            <a:miter lim="800000"/>
            <a:headEnd/>
            <a:tailEnd/>
          </a:ln>
        </p:spPr>
        <p:txBody>
          <a:bodyPr lIns="80351" tIns="64281" rIns="80351" bIns="64281" rtlCol="0" anchor="ctr"/>
          <a:lstStyle/>
          <a:p>
            <a:pPr algn="r" defTabSz="685754" fontAlgn="base">
              <a:spcBef>
                <a:spcPct val="50000"/>
              </a:spcBef>
              <a:spcAft>
                <a:spcPct val="0"/>
              </a:spcAft>
              <a:buClr>
                <a:srgbClr val="F0AB00"/>
              </a:buClr>
              <a:buSzPct val="80000"/>
            </a:pPr>
            <a:r>
              <a:rPr lang="en-US" sz="1200" kern="0">
                <a:solidFill>
                  <a:schemeClr val="accent1">
                    <a:lumMod val="75000"/>
                  </a:schemeClr>
                </a:solidFill>
                <a:ea typeface="Arial Unicode MS" pitchFamily="34" charset="-128"/>
                <a:cs typeface="Arial Unicode MS" pitchFamily="34" charset="-128"/>
              </a:rPr>
              <a:t>SCP Service * </a:t>
            </a:r>
          </a:p>
        </p:txBody>
      </p:sp>
      <p:sp>
        <p:nvSpPr>
          <p:cNvPr id="90" name="Rectangle 181">
            <a:extLst>
              <a:ext uri="{FF2B5EF4-FFF2-40B4-BE49-F238E27FC236}">
                <a16:creationId xmlns:a16="http://schemas.microsoft.com/office/drawing/2014/main" id="{C83E74DE-A80D-4408-AD18-88DE8357BC6E}"/>
              </a:ext>
            </a:extLst>
          </p:cNvPr>
          <p:cNvSpPr/>
          <p:nvPr/>
        </p:nvSpPr>
        <p:spPr bwMode="gray">
          <a:xfrm>
            <a:off x="8467230" y="4140321"/>
            <a:ext cx="1694861" cy="439550"/>
          </a:xfrm>
          <a:prstGeom prst="rect">
            <a:avLst/>
          </a:prstGeom>
          <a:solidFill>
            <a:srgbClr val="FFFFFF">
              <a:lumMod val="65000"/>
            </a:srgbClr>
          </a:solidFill>
          <a:ln w="6350" algn="ctr">
            <a:noFill/>
            <a:miter lim="800000"/>
            <a:headEnd/>
            <a:tailEnd/>
          </a:ln>
        </p:spPr>
        <p:txBody>
          <a:bodyPr lIns="80351" tIns="64281" rIns="80351" bIns="64281" rtlCol="0" anchor="ctr"/>
          <a:lstStyle/>
          <a:p>
            <a:pPr marL="0" marR="0" lvl="0" indent="0" algn="ctr" defTabSz="816364"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chemeClr val="accent1">
                    <a:lumMod val="75000"/>
                  </a:schemeClr>
                </a:solidFill>
                <a:effectLst/>
                <a:uLnTx/>
                <a:uFillTx/>
                <a:ea typeface="Arial Unicode MS" pitchFamily="34" charset="-128"/>
                <a:cs typeface="Arial Unicode MS" pitchFamily="34" charset="-128"/>
              </a:rPr>
              <a:t>EU-UBL</a:t>
            </a:r>
          </a:p>
        </p:txBody>
      </p:sp>
      <p:cxnSp>
        <p:nvCxnSpPr>
          <p:cNvPr id="91" name="Straight Arrow Connector 71">
            <a:extLst>
              <a:ext uri="{FF2B5EF4-FFF2-40B4-BE49-F238E27FC236}">
                <a16:creationId xmlns:a16="http://schemas.microsoft.com/office/drawing/2014/main" id="{98B66C5A-8CAA-45EE-BE79-196B4439090C}"/>
              </a:ext>
            </a:extLst>
          </p:cNvPr>
          <p:cNvCxnSpPr>
            <a:cxnSpLocks/>
          </p:cNvCxnSpPr>
          <p:nvPr/>
        </p:nvCxnSpPr>
        <p:spPr>
          <a:xfrm flipH="1">
            <a:off x="3581743" y="4567192"/>
            <a:ext cx="1" cy="605533"/>
          </a:xfrm>
          <a:prstGeom prst="straightConnector1">
            <a:avLst/>
          </a:prstGeom>
          <a:noFill/>
          <a:ln w="28575" cap="flat" cmpd="sng" algn="ctr">
            <a:solidFill>
              <a:srgbClr val="000000"/>
            </a:solidFill>
            <a:prstDash val="solid"/>
            <a:headEnd type="none"/>
            <a:tailEnd type="triangle"/>
          </a:ln>
          <a:effectLst/>
        </p:spPr>
      </p:cxnSp>
      <p:cxnSp>
        <p:nvCxnSpPr>
          <p:cNvPr id="92" name="Straight Arrow Connector 72">
            <a:extLst>
              <a:ext uri="{FF2B5EF4-FFF2-40B4-BE49-F238E27FC236}">
                <a16:creationId xmlns:a16="http://schemas.microsoft.com/office/drawing/2014/main" id="{D4915B11-0A07-4400-B20A-411BF178A9AA}"/>
              </a:ext>
            </a:extLst>
          </p:cNvPr>
          <p:cNvCxnSpPr>
            <a:cxnSpLocks/>
          </p:cNvCxnSpPr>
          <p:nvPr/>
        </p:nvCxnSpPr>
        <p:spPr>
          <a:xfrm flipH="1">
            <a:off x="4773669" y="4567192"/>
            <a:ext cx="1" cy="605533"/>
          </a:xfrm>
          <a:prstGeom prst="straightConnector1">
            <a:avLst/>
          </a:prstGeom>
          <a:noFill/>
          <a:ln w="28575" cap="flat" cmpd="sng" algn="ctr">
            <a:solidFill>
              <a:srgbClr val="000000"/>
            </a:solidFill>
            <a:prstDash val="solid"/>
            <a:headEnd type="none"/>
            <a:tailEnd type="triangle"/>
          </a:ln>
          <a:effectLst/>
        </p:spPr>
      </p:cxnSp>
      <p:cxnSp>
        <p:nvCxnSpPr>
          <p:cNvPr id="94" name="Straight Arrow Connector 77">
            <a:extLst>
              <a:ext uri="{FF2B5EF4-FFF2-40B4-BE49-F238E27FC236}">
                <a16:creationId xmlns:a16="http://schemas.microsoft.com/office/drawing/2014/main" id="{4EDCEBC0-C57B-46BA-A473-75E06CADD3D2}"/>
              </a:ext>
            </a:extLst>
          </p:cNvPr>
          <p:cNvCxnSpPr>
            <a:cxnSpLocks/>
          </p:cNvCxnSpPr>
          <p:nvPr/>
        </p:nvCxnSpPr>
        <p:spPr>
          <a:xfrm flipH="1">
            <a:off x="7138279" y="4567192"/>
            <a:ext cx="1" cy="605533"/>
          </a:xfrm>
          <a:prstGeom prst="straightConnector1">
            <a:avLst/>
          </a:prstGeom>
          <a:noFill/>
          <a:ln w="28575" cap="flat" cmpd="sng" algn="ctr">
            <a:solidFill>
              <a:srgbClr val="000000"/>
            </a:solidFill>
            <a:prstDash val="solid"/>
            <a:headEnd type="none"/>
            <a:tailEnd type="triangle"/>
          </a:ln>
          <a:effectLst/>
        </p:spPr>
      </p:cxnSp>
      <p:cxnSp>
        <p:nvCxnSpPr>
          <p:cNvPr id="95" name="Straight Arrow Connector 84">
            <a:extLst>
              <a:ext uri="{FF2B5EF4-FFF2-40B4-BE49-F238E27FC236}">
                <a16:creationId xmlns:a16="http://schemas.microsoft.com/office/drawing/2014/main" id="{4723ECA6-96D6-42BB-8462-51726013E07F}"/>
              </a:ext>
            </a:extLst>
          </p:cNvPr>
          <p:cNvCxnSpPr>
            <a:cxnSpLocks/>
          </p:cNvCxnSpPr>
          <p:nvPr/>
        </p:nvCxnSpPr>
        <p:spPr>
          <a:xfrm flipH="1">
            <a:off x="9306245" y="4567192"/>
            <a:ext cx="1" cy="605533"/>
          </a:xfrm>
          <a:prstGeom prst="straightConnector1">
            <a:avLst/>
          </a:prstGeom>
          <a:noFill/>
          <a:ln w="28575" cap="flat" cmpd="sng" algn="ctr">
            <a:solidFill>
              <a:srgbClr val="000000"/>
            </a:solidFill>
            <a:prstDash val="solid"/>
            <a:headEnd type="none"/>
            <a:tailEnd type="triangle"/>
          </a:ln>
          <a:effectLst/>
        </p:spPr>
      </p:cxnSp>
      <p:cxnSp>
        <p:nvCxnSpPr>
          <p:cNvPr id="96" name="Straight Arrow Connector 60">
            <a:extLst>
              <a:ext uri="{FF2B5EF4-FFF2-40B4-BE49-F238E27FC236}">
                <a16:creationId xmlns:a16="http://schemas.microsoft.com/office/drawing/2014/main" id="{5048DC23-CF71-4F2D-8428-C361AD2899C7}"/>
              </a:ext>
            </a:extLst>
          </p:cNvPr>
          <p:cNvCxnSpPr>
            <a:cxnSpLocks/>
            <a:stCxn id="71" idx="2"/>
          </p:cNvCxnSpPr>
          <p:nvPr/>
        </p:nvCxnSpPr>
        <p:spPr>
          <a:xfrm flipH="1">
            <a:off x="6264848" y="1815969"/>
            <a:ext cx="925798" cy="819660"/>
          </a:xfrm>
          <a:prstGeom prst="straightConnector1">
            <a:avLst/>
          </a:prstGeom>
          <a:noFill/>
          <a:ln w="28575" cap="flat" cmpd="sng" algn="ctr">
            <a:solidFill>
              <a:srgbClr val="000000"/>
            </a:solidFill>
            <a:prstDash val="solid"/>
            <a:headEnd type="none"/>
            <a:tailEnd type="triangle"/>
          </a:ln>
          <a:effectLst/>
        </p:spPr>
      </p:cxnSp>
      <p:cxnSp>
        <p:nvCxnSpPr>
          <p:cNvPr id="49" name="Straight Arrow Connector 73">
            <a:extLst>
              <a:ext uri="{FF2B5EF4-FFF2-40B4-BE49-F238E27FC236}">
                <a16:creationId xmlns:a16="http://schemas.microsoft.com/office/drawing/2014/main" id="{49201D49-C0E9-4238-A854-85759482B372}"/>
              </a:ext>
            </a:extLst>
          </p:cNvPr>
          <p:cNvCxnSpPr>
            <a:cxnSpLocks/>
          </p:cNvCxnSpPr>
          <p:nvPr/>
        </p:nvCxnSpPr>
        <p:spPr>
          <a:xfrm flipH="1">
            <a:off x="5956947" y="4558803"/>
            <a:ext cx="1" cy="605533"/>
          </a:xfrm>
          <a:prstGeom prst="straightConnector1">
            <a:avLst/>
          </a:prstGeom>
          <a:noFill/>
          <a:ln w="28575" cap="flat" cmpd="sng" algn="ctr">
            <a:solidFill>
              <a:srgbClr val="000000"/>
            </a:solidFill>
            <a:prstDash val="solid"/>
            <a:headEnd type="none"/>
            <a:tailEnd type="triangle"/>
          </a:ln>
          <a:effectLst/>
        </p:spPr>
      </p:cxnSp>
      <p:cxnSp>
        <p:nvCxnSpPr>
          <p:cNvPr id="50" name="Straight Arrow Connector 73">
            <a:extLst>
              <a:ext uri="{FF2B5EF4-FFF2-40B4-BE49-F238E27FC236}">
                <a16:creationId xmlns:a16="http://schemas.microsoft.com/office/drawing/2014/main" id="{53A77FFD-BE44-4C15-8C96-46D948913183}"/>
              </a:ext>
            </a:extLst>
          </p:cNvPr>
          <p:cNvCxnSpPr>
            <a:cxnSpLocks/>
          </p:cNvCxnSpPr>
          <p:nvPr/>
        </p:nvCxnSpPr>
        <p:spPr>
          <a:xfrm>
            <a:off x="5933180" y="3033403"/>
            <a:ext cx="24288" cy="1098529"/>
          </a:xfrm>
          <a:prstGeom prst="straightConnector1">
            <a:avLst/>
          </a:prstGeom>
          <a:noFill/>
          <a:ln w="28575" cap="flat" cmpd="sng" algn="ctr">
            <a:solidFill>
              <a:srgbClr val="000000"/>
            </a:solidFill>
            <a:prstDash val="solid"/>
            <a:headEnd type="none"/>
            <a:tailEnd type="triangle"/>
          </a:ln>
          <a:effectLst/>
        </p:spPr>
      </p:cxnSp>
      <p:pic>
        <p:nvPicPr>
          <p:cNvPr id="3" name="Picture 2">
            <a:extLst>
              <a:ext uri="{FF2B5EF4-FFF2-40B4-BE49-F238E27FC236}">
                <a16:creationId xmlns:a16="http://schemas.microsoft.com/office/drawing/2014/main" id="{C017A23F-E870-6C4F-8DE1-9259D7C18EA8}"/>
              </a:ext>
            </a:extLst>
          </p:cNvPr>
          <p:cNvPicPr>
            <a:picLocks noChangeAspect="1"/>
          </p:cNvPicPr>
          <p:nvPr/>
        </p:nvPicPr>
        <p:blipFill>
          <a:blip r:embed="rId6"/>
          <a:stretch>
            <a:fillRect/>
          </a:stretch>
        </p:blipFill>
        <p:spPr>
          <a:xfrm>
            <a:off x="1091" y="0"/>
            <a:ext cx="142336" cy="6858000"/>
          </a:xfrm>
          <a:prstGeom prst="rect">
            <a:avLst/>
          </a:prstGeom>
        </p:spPr>
      </p:pic>
      <p:pic>
        <p:nvPicPr>
          <p:cNvPr id="5" name="Group 5" descr="A black and white logo&#10;&#10;AI-generated content may be incorrect.">
            <a:extLst>
              <a:ext uri="{FF2B5EF4-FFF2-40B4-BE49-F238E27FC236}">
                <a16:creationId xmlns:a16="http://schemas.microsoft.com/office/drawing/2014/main" id="{1AF5CCBA-CA1D-9C6B-527B-9C2D5D786259}"/>
              </a:ext>
            </a:extLst>
          </p:cNvPr>
          <p:cNvPicPr>
            <a:picLocks noChangeAspect="1"/>
          </p:cNvPicPr>
          <p:nvPr/>
        </p:nvPicPr>
        <p:blipFill>
          <a:blip r:embed="rId7"/>
          <a:srcRect/>
          <a:stretch/>
        </p:blipFill>
        <p:spPr>
          <a:xfrm>
            <a:off x="9999050" y="6356450"/>
            <a:ext cx="1803100" cy="331900"/>
          </a:xfrm>
          <a:prstGeom prst="rect">
            <a:avLst/>
          </a:prstGeom>
        </p:spPr>
      </p:pic>
    </p:spTree>
    <p:extLst>
      <p:ext uri="{BB962C8B-B14F-4D97-AF65-F5344CB8AC3E}">
        <p14:creationId xmlns:p14="http://schemas.microsoft.com/office/powerpoint/2010/main" val="2094281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close up of a logo&#10;&#10;Description generated with high confidence">
            <a:extLst>
              <a:ext uri="{FF2B5EF4-FFF2-40B4-BE49-F238E27FC236}">
                <a16:creationId xmlns:a16="http://schemas.microsoft.com/office/drawing/2014/main" id="{CAB2506D-5065-4C95-90C1-172CB0B720F5}"/>
              </a:ext>
            </a:extLst>
          </p:cNvPr>
          <p:cNvPicPr>
            <a:picLocks noChangeAspect="1"/>
          </p:cNvPicPr>
          <p:nvPr/>
        </p:nvPicPr>
        <p:blipFill rotWithShape="1">
          <a:blip r:embed="rId2" cstate="hqprint">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528069" y="1429847"/>
            <a:ext cx="8612907" cy="5684185"/>
          </a:xfrm>
          <a:prstGeom prst="rect">
            <a:avLst/>
          </a:prstGeom>
        </p:spPr>
      </p:pic>
      <p:sp>
        <p:nvSpPr>
          <p:cNvPr id="4" name="Title 3">
            <a:extLst>
              <a:ext uri="{FF2B5EF4-FFF2-40B4-BE49-F238E27FC236}">
                <a16:creationId xmlns:a16="http://schemas.microsoft.com/office/drawing/2014/main" id="{75DB2B97-49CC-4571-83C9-8E30D1AF23B4}"/>
              </a:ext>
            </a:extLst>
          </p:cNvPr>
          <p:cNvSpPr>
            <a:spLocks noGrp="1"/>
          </p:cNvSpPr>
          <p:nvPr>
            <p:ph type="title" idx="4294967295"/>
          </p:nvPr>
        </p:nvSpPr>
        <p:spPr>
          <a:xfrm>
            <a:off x="-59089" y="201103"/>
            <a:ext cx="12312309" cy="729119"/>
          </a:xfrm>
          <a:prstGeom prst="rect">
            <a:avLst/>
          </a:prstGeom>
        </p:spPr>
        <p:txBody>
          <a:bodyPr vert="horz" lIns="91440" tIns="45720" rIns="91440" bIns="45720" rtlCol="0" anchor="ctr">
            <a:noAutofit/>
          </a:bodyPr>
          <a:lstStyle/>
          <a:p>
            <a:r>
              <a:rPr lang="en-US" sz="2400">
                <a:solidFill>
                  <a:srgbClr val="000000"/>
                </a:solidFill>
                <a:latin typeface="Century Gothic"/>
              </a:rPr>
              <a:t>SAP Document and Reporting Compliance Cockpit – key product features</a:t>
            </a:r>
            <a:br>
              <a:rPr lang="en-US" sz="2400">
                <a:solidFill>
                  <a:srgbClr val="000000"/>
                </a:solidFill>
                <a:latin typeface="Century Gothic"/>
              </a:rPr>
            </a:br>
            <a:endParaRPr lang="en-US" sz="2400">
              <a:solidFill>
                <a:srgbClr val="000000"/>
              </a:solidFill>
              <a:latin typeface="Century Gothic"/>
            </a:endParaRPr>
          </a:p>
        </p:txBody>
      </p:sp>
      <p:pic>
        <p:nvPicPr>
          <p:cNvPr id="9" name="Picture 18">
            <a:extLst>
              <a:ext uri="{FF2B5EF4-FFF2-40B4-BE49-F238E27FC236}">
                <a16:creationId xmlns:a16="http://schemas.microsoft.com/office/drawing/2014/main" id="{D6184164-0DC4-4D13-9185-CBC42197FE03}"/>
              </a:ext>
            </a:extLst>
          </p:cNvPr>
          <p:cNvPicPr>
            <a:picLocks noChangeAspect="1"/>
          </p:cNvPicPr>
          <p:nvPr/>
        </p:nvPicPr>
        <p:blipFill>
          <a:blip r:embed="rId3"/>
          <a:stretch>
            <a:fillRect/>
          </a:stretch>
        </p:blipFill>
        <p:spPr>
          <a:xfrm>
            <a:off x="2052732" y="1715958"/>
            <a:ext cx="7563583" cy="3932366"/>
          </a:xfrm>
          <a:prstGeom prst="rect">
            <a:avLst/>
          </a:prstGeom>
        </p:spPr>
      </p:pic>
      <p:sp>
        <p:nvSpPr>
          <p:cNvPr id="12" name="Text Placeholder 1">
            <a:extLst>
              <a:ext uri="{FF2B5EF4-FFF2-40B4-BE49-F238E27FC236}">
                <a16:creationId xmlns:a16="http://schemas.microsoft.com/office/drawing/2014/main" id="{495590D0-F608-4748-B0D2-A0F796141213}"/>
              </a:ext>
            </a:extLst>
          </p:cNvPr>
          <p:cNvSpPr txBox="1">
            <a:spLocks/>
          </p:cNvSpPr>
          <p:nvPr/>
        </p:nvSpPr>
        <p:spPr>
          <a:xfrm>
            <a:off x="0" y="3960051"/>
            <a:ext cx="1530350" cy="140970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5B9BD5">
                    <a:lumMod val="75000"/>
                  </a:srgbClr>
                </a:solidFill>
                <a:effectLst/>
                <a:uLnTx/>
                <a:uFillTx/>
                <a:latin typeface="+mn-lt"/>
                <a:ea typeface="Roboto" panose="02000000000000000000" pitchFamily="2" charset="0"/>
              </a:rPr>
              <a:t>Central monitor for all scenarios</a:t>
            </a: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5B9BD5">
                    <a:lumMod val="75000"/>
                  </a:srgbClr>
                </a:solidFill>
                <a:effectLst/>
                <a:uLnTx/>
                <a:uFillTx/>
                <a:latin typeface="+mn-lt"/>
                <a:ea typeface="Roboto" panose="02000000000000000000" pitchFamily="2" charset="0"/>
              </a:rPr>
              <a:t>Only authorized processes are displayed</a:t>
            </a:r>
          </a:p>
        </p:txBody>
      </p:sp>
      <p:sp>
        <p:nvSpPr>
          <p:cNvPr id="14" name="TextBox 18">
            <a:extLst>
              <a:ext uri="{FF2B5EF4-FFF2-40B4-BE49-F238E27FC236}">
                <a16:creationId xmlns:a16="http://schemas.microsoft.com/office/drawing/2014/main" id="{1AF36479-57C6-4138-B6CA-C0488A42B605}"/>
              </a:ext>
            </a:extLst>
          </p:cNvPr>
          <p:cNvSpPr txBox="1"/>
          <p:nvPr/>
        </p:nvSpPr>
        <p:spPr>
          <a:xfrm>
            <a:off x="26896" y="1743894"/>
            <a:ext cx="1761449" cy="461665"/>
          </a:xfrm>
          <a:prstGeom prst="rect">
            <a:avLst/>
          </a:prstGeom>
          <a:noFill/>
        </p:spPr>
        <p:txBody>
          <a:bodyPr wrap="square" lIns="0" rIns="0" rtlCol="0">
            <a:spAutoFit/>
          </a:bodyPr>
          <a:lstStyle/>
          <a:p>
            <a:pPr marL="0" marR="0" lvl="0" indent="0" algn="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rgbClr val="5B9BD5">
                    <a:lumMod val="75000"/>
                  </a:srgbClr>
                </a:solidFill>
                <a:effectLst/>
                <a:uLnTx/>
                <a:uFillTx/>
                <a:ea typeface="Arial Unicode MS" pitchFamily="34" charset="-128"/>
                <a:cs typeface="Arial Unicode MS" pitchFamily="34" charset="-128"/>
              </a:rPr>
              <a:t>Generic information about the Cockpit</a:t>
            </a:r>
          </a:p>
        </p:txBody>
      </p:sp>
      <p:sp>
        <p:nvSpPr>
          <p:cNvPr id="15" name="TextBox 18">
            <a:extLst>
              <a:ext uri="{FF2B5EF4-FFF2-40B4-BE49-F238E27FC236}">
                <a16:creationId xmlns:a16="http://schemas.microsoft.com/office/drawing/2014/main" id="{822AF30B-FFBA-408F-8503-14370C96458D}"/>
              </a:ext>
            </a:extLst>
          </p:cNvPr>
          <p:cNvSpPr txBox="1"/>
          <p:nvPr/>
        </p:nvSpPr>
        <p:spPr>
          <a:xfrm>
            <a:off x="255546" y="2808866"/>
            <a:ext cx="1530201" cy="646331"/>
          </a:xfrm>
          <a:prstGeom prst="rect">
            <a:avLst/>
          </a:prstGeom>
          <a:noFill/>
        </p:spPr>
        <p:txBody>
          <a:bodyPr wrap="square" lIns="0" rIns="0" rtlCol="0">
            <a:spAutoFit/>
          </a:bodyPr>
          <a:lstStyle/>
          <a:p>
            <a:pPr marL="0" marR="0" lvl="0" indent="0" algn="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rgbClr val="5B9BD5">
                    <a:lumMod val="75000"/>
                  </a:srgbClr>
                </a:solidFill>
                <a:effectLst/>
                <a:uLnTx/>
                <a:uFillTx/>
                <a:ea typeface="Arial Unicode MS" pitchFamily="34" charset="-128"/>
                <a:cs typeface="Arial Unicode MS" pitchFamily="34" charset="-128"/>
              </a:rPr>
              <a:t>Selection variants including filter by source data</a:t>
            </a:r>
          </a:p>
        </p:txBody>
      </p:sp>
      <p:sp>
        <p:nvSpPr>
          <p:cNvPr id="16" name="Eckige Klammer links 28">
            <a:extLst>
              <a:ext uri="{FF2B5EF4-FFF2-40B4-BE49-F238E27FC236}">
                <a16:creationId xmlns:a16="http://schemas.microsoft.com/office/drawing/2014/main" id="{0A981C51-7C2D-4117-9D7A-15B5ED471CE5}"/>
              </a:ext>
            </a:extLst>
          </p:cNvPr>
          <p:cNvSpPr/>
          <p:nvPr/>
        </p:nvSpPr>
        <p:spPr>
          <a:xfrm>
            <a:off x="1830990" y="3228933"/>
            <a:ext cx="416477" cy="2108793"/>
          </a:xfrm>
          <a:prstGeom prst="leftBracket">
            <a:avLst/>
          </a:prstGeom>
          <a:ln w="22225">
            <a:solidFill>
              <a:schemeClr val="accent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5B9BD5">
                  <a:lumMod val="75000"/>
                </a:srgbClr>
              </a:solidFill>
              <a:effectLst/>
              <a:highlight>
                <a:srgbClr val="FEE3A1"/>
              </a:highlight>
              <a:uLnTx/>
              <a:uFillTx/>
              <a:ea typeface="+mn-ea"/>
              <a:cs typeface="+mn-cs"/>
            </a:endParaRPr>
          </a:p>
        </p:txBody>
      </p:sp>
      <p:cxnSp>
        <p:nvCxnSpPr>
          <p:cNvPr id="17" name="Gerade Verbindung 41">
            <a:extLst>
              <a:ext uri="{FF2B5EF4-FFF2-40B4-BE49-F238E27FC236}">
                <a16:creationId xmlns:a16="http://schemas.microsoft.com/office/drawing/2014/main" id="{3AFDA5F1-D086-43AC-9685-8373A14344EC}"/>
              </a:ext>
            </a:extLst>
          </p:cNvPr>
          <p:cNvCxnSpPr>
            <a:cxnSpLocks/>
          </p:cNvCxnSpPr>
          <p:nvPr/>
        </p:nvCxnSpPr>
        <p:spPr>
          <a:xfrm flipH="1">
            <a:off x="489060" y="3933782"/>
            <a:ext cx="1341930" cy="0"/>
          </a:xfrm>
          <a:prstGeom prst="line">
            <a:avLst/>
          </a:prstGeom>
          <a:ln w="22225" cmpd="sng">
            <a:solidFill>
              <a:schemeClr val="accent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TextBox 18">
            <a:extLst>
              <a:ext uri="{FF2B5EF4-FFF2-40B4-BE49-F238E27FC236}">
                <a16:creationId xmlns:a16="http://schemas.microsoft.com/office/drawing/2014/main" id="{ADD0A531-81FF-4DAE-97B3-DAB4A157EFF1}"/>
              </a:ext>
            </a:extLst>
          </p:cNvPr>
          <p:cNvSpPr txBox="1"/>
          <p:nvPr/>
        </p:nvSpPr>
        <p:spPr>
          <a:xfrm>
            <a:off x="8787089" y="5919538"/>
            <a:ext cx="2975998" cy="276999"/>
          </a:xfrm>
          <a:prstGeom prst="rect">
            <a:avLst/>
          </a:prstGeom>
          <a:noFill/>
        </p:spPr>
        <p:txBody>
          <a:bodyPr wrap="square" lIns="0" rIns="0" rtlCol="0">
            <a:spAutoFit/>
          </a:bodyPr>
          <a:lstStyle/>
          <a:p>
            <a:pPr marL="0" marR="0" lvl="0" indent="0" algn="l"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rgbClr val="5B9BD5">
                    <a:lumMod val="75000"/>
                  </a:srgbClr>
                </a:solidFill>
                <a:effectLst/>
                <a:uLnTx/>
                <a:uFillTx/>
                <a:ea typeface="Arial Unicode MS" pitchFamily="34" charset="-128"/>
                <a:cs typeface="Arial Unicode MS" pitchFamily="34" charset="-128"/>
              </a:rPr>
              <a:t>Navigate back to source document</a:t>
            </a:r>
          </a:p>
        </p:txBody>
      </p:sp>
      <p:cxnSp>
        <p:nvCxnSpPr>
          <p:cNvPr id="19" name="Gewinkelte Verbindung 81">
            <a:extLst>
              <a:ext uri="{FF2B5EF4-FFF2-40B4-BE49-F238E27FC236}">
                <a16:creationId xmlns:a16="http://schemas.microsoft.com/office/drawing/2014/main" id="{4F6CB654-11D4-4B6F-8BA3-16A246C426DD}"/>
              </a:ext>
            </a:extLst>
          </p:cNvPr>
          <p:cNvCxnSpPr>
            <a:cxnSpLocks/>
          </p:cNvCxnSpPr>
          <p:nvPr/>
        </p:nvCxnSpPr>
        <p:spPr>
          <a:xfrm flipV="1">
            <a:off x="6169794" y="2009879"/>
            <a:ext cx="5777115" cy="556451"/>
          </a:xfrm>
          <a:prstGeom prst="bentConnector3">
            <a:avLst>
              <a:gd name="adj1" fmla="val 50000"/>
            </a:avLst>
          </a:prstGeom>
          <a:ln w="22225">
            <a:solidFill>
              <a:schemeClr val="accent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TextBox 18">
            <a:extLst>
              <a:ext uri="{FF2B5EF4-FFF2-40B4-BE49-F238E27FC236}">
                <a16:creationId xmlns:a16="http://schemas.microsoft.com/office/drawing/2014/main" id="{B9B73730-CD5E-4969-A343-2E932145CB40}"/>
              </a:ext>
            </a:extLst>
          </p:cNvPr>
          <p:cNvSpPr txBox="1"/>
          <p:nvPr/>
        </p:nvSpPr>
        <p:spPr>
          <a:xfrm>
            <a:off x="6407559" y="5846908"/>
            <a:ext cx="2145552" cy="461665"/>
          </a:xfrm>
          <a:prstGeom prst="rect">
            <a:avLst/>
          </a:prstGeom>
          <a:noFill/>
        </p:spPr>
        <p:txBody>
          <a:bodyPr wrap="square" lIns="0" rIns="0" rtlCol="0">
            <a:spAutoFit/>
          </a:bodyPr>
          <a:lstStyle/>
          <a:p>
            <a:pPr marL="0" marR="0" lvl="0" indent="0" algn="l"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rgbClr val="5B9BD5">
                    <a:lumMod val="75000"/>
                  </a:srgbClr>
                </a:solidFill>
                <a:effectLst/>
                <a:uLnTx/>
                <a:uFillTx/>
                <a:ea typeface="Arial Unicode MS" pitchFamily="34" charset="-128"/>
                <a:cs typeface="Arial Unicode MS" pitchFamily="34" charset="-128"/>
              </a:rPr>
              <a:t>Display eDocument history Application Log </a:t>
            </a:r>
          </a:p>
        </p:txBody>
      </p:sp>
      <p:sp>
        <p:nvSpPr>
          <p:cNvPr id="21" name="TextBox 18">
            <a:extLst>
              <a:ext uri="{FF2B5EF4-FFF2-40B4-BE49-F238E27FC236}">
                <a16:creationId xmlns:a16="http://schemas.microsoft.com/office/drawing/2014/main" id="{552A0EF5-B10B-495E-824B-80AF7EEFD222}"/>
              </a:ext>
            </a:extLst>
          </p:cNvPr>
          <p:cNvSpPr txBox="1"/>
          <p:nvPr/>
        </p:nvSpPr>
        <p:spPr>
          <a:xfrm>
            <a:off x="211816" y="1214420"/>
            <a:ext cx="1750596" cy="276999"/>
          </a:xfrm>
          <a:prstGeom prst="rect">
            <a:avLst/>
          </a:prstGeom>
          <a:noFill/>
        </p:spPr>
        <p:txBody>
          <a:bodyPr wrap="square" lIns="0" rIns="0" rtlCol="0">
            <a:spAutoFit/>
          </a:bodyPr>
          <a:lstStyle/>
          <a:p>
            <a:pPr marL="0" marR="0" lvl="0" indent="0" algn="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rgbClr val="5B9BD5">
                    <a:lumMod val="75000"/>
                  </a:srgbClr>
                </a:solidFill>
                <a:effectLst/>
                <a:uLnTx/>
                <a:uFillTx/>
                <a:ea typeface="Arial Unicode MS" pitchFamily="34" charset="-128"/>
                <a:cs typeface="Arial Unicode MS" pitchFamily="34" charset="-128"/>
              </a:rPr>
              <a:t>Submit / Resubmit </a:t>
            </a:r>
          </a:p>
        </p:txBody>
      </p:sp>
      <p:sp>
        <p:nvSpPr>
          <p:cNvPr id="22" name="TextBox 21">
            <a:extLst>
              <a:ext uri="{FF2B5EF4-FFF2-40B4-BE49-F238E27FC236}">
                <a16:creationId xmlns:a16="http://schemas.microsoft.com/office/drawing/2014/main" id="{140FA276-8CE4-48FD-9A85-B04FBBE2A4B4}"/>
              </a:ext>
            </a:extLst>
          </p:cNvPr>
          <p:cNvSpPr txBox="1"/>
          <p:nvPr/>
        </p:nvSpPr>
        <p:spPr>
          <a:xfrm>
            <a:off x="4199723" y="1191831"/>
            <a:ext cx="1395090" cy="276999"/>
          </a:xfrm>
          <a:prstGeom prst="rect">
            <a:avLst/>
          </a:prstGeom>
          <a:noFill/>
          <a:ln>
            <a:noFill/>
          </a:ln>
        </p:spPr>
        <p:txBody>
          <a:bodyPr wrap="square" lIns="0" rIns="0" rtlCol="0">
            <a:spAutoFit/>
          </a:bodyPr>
          <a:lstStyle/>
          <a:p>
            <a:pPr marL="0" marR="0" lvl="0" indent="0" algn="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rgbClr val="5B9BD5">
                    <a:lumMod val="75000"/>
                  </a:srgbClr>
                </a:solidFill>
                <a:effectLst/>
                <a:uLnTx/>
                <a:uFillTx/>
                <a:ea typeface="Arial Unicode MS" pitchFamily="34" charset="-128"/>
                <a:cs typeface="Arial Unicode MS" pitchFamily="34" charset="-128"/>
              </a:rPr>
              <a:t>View / Export file</a:t>
            </a:r>
          </a:p>
        </p:txBody>
      </p:sp>
      <p:sp>
        <p:nvSpPr>
          <p:cNvPr id="23" name="Eckige Klammer links 105">
            <a:extLst>
              <a:ext uri="{FF2B5EF4-FFF2-40B4-BE49-F238E27FC236}">
                <a16:creationId xmlns:a16="http://schemas.microsoft.com/office/drawing/2014/main" id="{4CC74553-E2E6-4E37-85FF-4E617B27A1BB}"/>
              </a:ext>
            </a:extLst>
          </p:cNvPr>
          <p:cNvSpPr/>
          <p:nvPr/>
        </p:nvSpPr>
        <p:spPr>
          <a:xfrm>
            <a:off x="1835803" y="2468862"/>
            <a:ext cx="433071" cy="652165"/>
          </a:xfrm>
          <a:prstGeom prst="leftBracket">
            <a:avLst/>
          </a:prstGeom>
          <a:ln w="22225">
            <a:solidFill>
              <a:schemeClr val="accent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5B9BD5">
                  <a:lumMod val="75000"/>
                </a:srgbClr>
              </a:solidFill>
              <a:effectLst/>
              <a:highlight>
                <a:srgbClr val="FEE3A1"/>
              </a:highlight>
              <a:uLnTx/>
              <a:uFillTx/>
              <a:ea typeface="+mn-ea"/>
              <a:cs typeface="+mn-cs"/>
            </a:endParaRPr>
          </a:p>
        </p:txBody>
      </p:sp>
      <p:cxnSp>
        <p:nvCxnSpPr>
          <p:cNvPr id="24" name="Gerade Verbindung 106">
            <a:extLst>
              <a:ext uri="{FF2B5EF4-FFF2-40B4-BE49-F238E27FC236}">
                <a16:creationId xmlns:a16="http://schemas.microsoft.com/office/drawing/2014/main" id="{B8F5CBAC-129E-42F7-B6DE-636B6446CCD1}"/>
              </a:ext>
            </a:extLst>
          </p:cNvPr>
          <p:cNvCxnSpPr>
            <a:cxnSpLocks/>
            <a:stCxn id="23" idx="1"/>
          </p:cNvCxnSpPr>
          <p:nvPr/>
        </p:nvCxnSpPr>
        <p:spPr>
          <a:xfrm flipH="1">
            <a:off x="489059" y="2794945"/>
            <a:ext cx="1346744" cy="0"/>
          </a:xfrm>
          <a:prstGeom prst="line">
            <a:avLst/>
          </a:prstGeom>
          <a:ln w="22225" cmpd="sng">
            <a:solidFill>
              <a:schemeClr val="accent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Gewinkelte Verbindung 108">
            <a:extLst>
              <a:ext uri="{FF2B5EF4-FFF2-40B4-BE49-F238E27FC236}">
                <a16:creationId xmlns:a16="http://schemas.microsoft.com/office/drawing/2014/main" id="{A0F9E431-96F6-4268-98D0-4F457DD4551D}"/>
              </a:ext>
            </a:extLst>
          </p:cNvPr>
          <p:cNvCxnSpPr>
            <a:cxnSpLocks/>
          </p:cNvCxnSpPr>
          <p:nvPr/>
        </p:nvCxnSpPr>
        <p:spPr>
          <a:xfrm rot="10800000">
            <a:off x="489060" y="1687471"/>
            <a:ext cx="2004975" cy="609132"/>
          </a:xfrm>
          <a:prstGeom prst="bentConnector3">
            <a:avLst>
              <a:gd name="adj1" fmla="val 33560"/>
            </a:avLst>
          </a:prstGeom>
          <a:ln w="22225">
            <a:solidFill>
              <a:schemeClr val="accent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Gewinkelte Verbindung 29">
            <a:extLst>
              <a:ext uri="{FF2B5EF4-FFF2-40B4-BE49-F238E27FC236}">
                <a16:creationId xmlns:a16="http://schemas.microsoft.com/office/drawing/2014/main" id="{9A3E9DDF-7048-4E56-9F15-6F77C5F9AD53}"/>
              </a:ext>
            </a:extLst>
          </p:cNvPr>
          <p:cNvCxnSpPr>
            <a:cxnSpLocks/>
          </p:cNvCxnSpPr>
          <p:nvPr/>
        </p:nvCxnSpPr>
        <p:spPr>
          <a:xfrm rot="16200000" flipH="1">
            <a:off x="4799461" y="3066363"/>
            <a:ext cx="3763968" cy="2777651"/>
          </a:xfrm>
          <a:prstGeom prst="bentConnector3">
            <a:avLst>
              <a:gd name="adj1" fmla="val 100105"/>
            </a:avLst>
          </a:prstGeom>
          <a:ln w="22225">
            <a:solidFill>
              <a:schemeClr val="accent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Gewinkelte Verbindung 39">
            <a:extLst>
              <a:ext uri="{FF2B5EF4-FFF2-40B4-BE49-F238E27FC236}">
                <a16:creationId xmlns:a16="http://schemas.microsoft.com/office/drawing/2014/main" id="{5D30D234-1D29-46C6-B326-AA37E94DD119}"/>
              </a:ext>
            </a:extLst>
          </p:cNvPr>
          <p:cNvCxnSpPr>
            <a:cxnSpLocks/>
          </p:cNvCxnSpPr>
          <p:nvPr/>
        </p:nvCxnSpPr>
        <p:spPr>
          <a:xfrm flipV="1">
            <a:off x="4194437" y="1082879"/>
            <a:ext cx="1461366" cy="1385386"/>
          </a:xfrm>
          <a:prstGeom prst="bentConnector3">
            <a:avLst>
              <a:gd name="adj1" fmla="val 725"/>
            </a:avLst>
          </a:prstGeom>
          <a:ln w="22225">
            <a:solidFill>
              <a:schemeClr val="accent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Gewinkelte Verbindung 45">
            <a:extLst>
              <a:ext uri="{FF2B5EF4-FFF2-40B4-BE49-F238E27FC236}">
                <a16:creationId xmlns:a16="http://schemas.microsoft.com/office/drawing/2014/main" id="{EA85FA1F-AB87-4D2C-B88F-0137015C8278}"/>
              </a:ext>
            </a:extLst>
          </p:cNvPr>
          <p:cNvCxnSpPr>
            <a:cxnSpLocks/>
          </p:cNvCxnSpPr>
          <p:nvPr/>
        </p:nvCxnSpPr>
        <p:spPr>
          <a:xfrm rot="10800000">
            <a:off x="468124" y="1168026"/>
            <a:ext cx="3273093" cy="1296057"/>
          </a:xfrm>
          <a:prstGeom prst="bentConnector3">
            <a:avLst>
              <a:gd name="adj1" fmla="val 19338"/>
            </a:avLst>
          </a:prstGeom>
          <a:ln w="22225">
            <a:solidFill>
              <a:srgbClr val="0070C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Gewinkelte Verbindung 51">
            <a:extLst>
              <a:ext uri="{FF2B5EF4-FFF2-40B4-BE49-F238E27FC236}">
                <a16:creationId xmlns:a16="http://schemas.microsoft.com/office/drawing/2014/main" id="{8ABF21EA-E8E7-4231-891F-DCD993B5EB7E}"/>
              </a:ext>
            </a:extLst>
          </p:cNvPr>
          <p:cNvCxnSpPr>
            <a:cxnSpLocks/>
          </p:cNvCxnSpPr>
          <p:nvPr/>
        </p:nvCxnSpPr>
        <p:spPr>
          <a:xfrm>
            <a:off x="5097884" y="4259526"/>
            <a:ext cx="6665203" cy="2077645"/>
          </a:xfrm>
          <a:prstGeom prst="bentConnector3">
            <a:avLst>
              <a:gd name="adj1" fmla="val 50000"/>
            </a:avLst>
          </a:prstGeom>
          <a:ln w="22225">
            <a:solidFill>
              <a:schemeClr val="accent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Gewinkelte Verbindung 33">
            <a:extLst>
              <a:ext uri="{FF2B5EF4-FFF2-40B4-BE49-F238E27FC236}">
                <a16:creationId xmlns:a16="http://schemas.microsoft.com/office/drawing/2014/main" id="{DD95DBF5-7728-40F2-898A-5C20594D1BAA}"/>
              </a:ext>
            </a:extLst>
          </p:cNvPr>
          <p:cNvCxnSpPr>
            <a:cxnSpLocks/>
          </p:cNvCxnSpPr>
          <p:nvPr/>
        </p:nvCxnSpPr>
        <p:spPr>
          <a:xfrm flipV="1">
            <a:off x="6491792" y="1082880"/>
            <a:ext cx="1736435" cy="1381204"/>
          </a:xfrm>
          <a:prstGeom prst="bentConnector3">
            <a:avLst>
              <a:gd name="adj1" fmla="val -27"/>
            </a:avLst>
          </a:prstGeom>
          <a:ln w="22225">
            <a:solidFill>
              <a:schemeClr val="accent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Box 18">
            <a:extLst>
              <a:ext uri="{FF2B5EF4-FFF2-40B4-BE49-F238E27FC236}">
                <a16:creationId xmlns:a16="http://schemas.microsoft.com/office/drawing/2014/main" id="{0A234366-AEF0-4D63-BB74-1265BFF079E7}"/>
              </a:ext>
            </a:extLst>
          </p:cNvPr>
          <p:cNvSpPr txBox="1"/>
          <p:nvPr/>
        </p:nvSpPr>
        <p:spPr>
          <a:xfrm>
            <a:off x="6571266" y="1069206"/>
            <a:ext cx="1818137" cy="461665"/>
          </a:xfrm>
          <a:prstGeom prst="rect">
            <a:avLst/>
          </a:prstGeom>
          <a:noFill/>
        </p:spPr>
        <p:txBody>
          <a:bodyPr wrap="square" lIns="0" rIns="0" rtlCol="0">
            <a:spAutoFit/>
          </a:bodyPr>
          <a:lstStyle/>
          <a:p>
            <a:pPr marL="0" marR="0" lvl="0" indent="0" algn="l"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rgbClr val="5B9BD5">
                    <a:lumMod val="75000"/>
                  </a:srgbClr>
                </a:solidFill>
                <a:effectLst/>
                <a:uLnTx/>
                <a:uFillTx/>
                <a:ea typeface="Arial Unicode MS" pitchFamily="34" charset="-128"/>
                <a:cs typeface="Arial Unicode MS" pitchFamily="34" charset="-128"/>
              </a:rPr>
              <a:t>Information about the selected process</a:t>
            </a:r>
          </a:p>
        </p:txBody>
      </p:sp>
      <p:sp>
        <p:nvSpPr>
          <p:cNvPr id="32" name="TextBox 18">
            <a:extLst>
              <a:ext uri="{FF2B5EF4-FFF2-40B4-BE49-F238E27FC236}">
                <a16:creationId xmlns:a16="http://schemas.microsoft.com/office/drawing/2014/main" id="{6A93E403-F4FC-46C9-93EB-40546E57DDF8}"/>
              </a:ext>
            </a:extLst>
          </p:cNvPr>
          <p:cNvSpPr txBox="1"/>
          <p:nvPr/>
        </p:nvSpPr>
        <p:spPr>
          <a:xfrm>
            <a:off x="2809902" y="5813951"/>
            <a:ext cx="1796046" cy="461665"/>
          </a:xfrm>
          <a:prstGeom prst="rect">
            <a:avLst/>
          </a:prstGeom>
          <a:noFill/>
        </p:spPr>
        <p:txBody>
          <a:bodyPr wrap="square" lIns="0" rIns="0" rtlCol="0">
            <a:spAutoFit/>
          </a:bodyPr>
          <a:lstStyle/>
          <a:p>
            <a:pPr marL="0" marR="0" lvl="0" indent="0" algn="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rgbClr val="5B9BD5">
                    <a:lumMod val="75000"/>
                  </a:srgbClr>
                </a:solidFill>
                <a:effectLst/>
                <a:uLnTx/>
                <a:uFillTx/>
                <a:ea typeface="Arial Unicode MS" pitchFamily="34" charset="-128"/>
                <a:cs typeface="Arial Unicode MS" pitchFamily="34" charset="-128"/>
              </a:rPr>
              <a:t>PDF generation (XML-based)</a:t>
            </a:r>
          </a:p>
        </p:txBody>
      </p:sp>
      <p:cxnSp>
        <p:nvCxnSpPr>
          <p:cNvPr id="33" name="Gewinkelte Verbindung 45">
            <a:extLst>
              <a:ext uri="{FF2B5EF4-FFF2-40B4-BE49-F238E27FC236}">
                <a16:creationId xmlns:a16="http://schemas.microsoft.com/office/drawing/2014/main" id="{4CC99011-2F3E-4DAB-A902-CFCAAE67F460}"/>
              </a:ext>
            </a:extLst>
          </p:cNvPr>
          <p:cNvCxnSpPr>
            <a:cxnSpLocks/>
          </p:cNvCxnSpPr>
          <p:nvPr/>
        </p:nvCxnSpPr>
        <p:spPr>
          <a:xfrm rot="10800000" flipV="1">
            <a:off x="380942" y="4608211"/>
            <a:ext cx="2838353" cy="903694"/>
          </a:xfrm>
          <a:prstGeom prst="bentConnector3">
            <a:avLst>
              <a:gd name="adj1" fmla="val 12549"/>
            </a:avLst>
          </a:prstGeom>
          <a:ln w="22225">
            <a:solidFill>
              <a:schemeClr val="accent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Text Placeholder 1">
            <a:extLst>
              <a:ext uri="{FF2B5EF4-FFF2-40B4-BE49-F238E27FC236}">
                <a16:creationId xmlns:a16="http://schemas.microsoft.com/office/drawing/2014/main" id="{1A83A98A-D975-4633-80DF-FF3CD119F9D6}"/>
              </a:ext>
            </a:extLst>
          </p:cNvPr>
          <p:cNvSpPr txBox="1">
            <a:spLocks/>
          </p:cNvSpPr>
          <p:nvPr/>
        </p:nvSpPr>
        <p:spPr bwMode="black">
          <a:xfrm>
            <a:off x="227049" y="5622412"/>
            <a:ext cx="1530201" cy="551553"/>
          </a:xfrm>
          <a:prstGeom prst="rect">
            <a:avLst/>
          </a:prstGeom>
          <a:noFill/>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r" defTabSz="1088558"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rgbClr val="5B9BD5">
                    <a:lumMod val="75000"/>
                  </a:srgbClr>
                </a:solidFill>
                <a:effectLst/>
                <a:uLnTx/>
                <a:uFillTx/>
                <a:ea typeface="Arial Unicode MS" pitchFamily="34" charset="-128"/>
                <a:cs typeface="Arial Unicode MS" pitchFamily="34" charset="-128"/>
              </a:rPr>
              <a:t>Batch &amp; List handling</a:t>
            </a:r>
          </a:p>
        </p:txBody>
      </p:sp>
      <p:sp>
        <p:nvSpPr>
          <p:cNvPr id="35" name="Rectangle 34">
            <a:extLst>
              <a:ext uri="{FF2B5EF4-FFF2-40B4-BE49-F238E27FC236}">
                <a16:creationId xmlns:a16="http://schemas.microsoft.com/office/drawing/2014/main" id="{81A9FBB1-D288-4711-8D20-253D1D384D9E}"/>
              </a:ext>
            </a:extLst>
          </p:cNvPr>
          <p:cNvSpPr/>
          <p:nvPr/>
        </p:nvSpPr>
        <p:spPr>
          <a:xfrm>
            <a:off x="10070470" y="2114685"/>
            <a:ext cx="1876439" cy="1783565"/>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rgbClr val="5B9BD5">
                    <a:lumMod val="75000"/>
                  </a:srgbClr>
                </a:solidFill>
                <a:effectLst/>
                <a:uLnTx/>
                <a:uFillTx/>
                <a:ea typeface="Arial Unicode MS" pitchFamily="34" charset="-128"/>
                <a:cs typeface="Arial Unicode MS" pitchFamily="34" charset="-128"/>
              </a:rPr>
              <a:t>- Switch to contingency</a:t>
            </a:r>
          </a:p>
          <a:p>
            <a:pPr marL="0" marR="0" lvl="0" indent="0" algn="l"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rgbClr val="5B9BD5">
                    <a:lumMod val="75000"/>
                  </a:srgbClr>
                </a:solidFill>
                <a:effectLst/>
                <a:uLnTx/>
                <a:uFillTx/>
                <a:ea typeface="Arial Unicode MS" pitchFamily="34" charset="-128"/>
                <a:cs typeface="Arial Unicode MS" pitchFamily="34" charset="-128"/>
              </a:rPr>
              <a:t>- Import data from non-SAP systems</a:t>
            </a:r>
          </a:p>
          <a:p>
            <a:pPr marL="0" marR="0" lvl="0" indent="0" algn="l"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rgbClr val="5B9BD5">
                    <a:lumMod val="75000"/>
                  </a:srgbClr>
                </a:solidFill>
                <a:effectLst/>
                <a:uLnTx/>
                <a:uFillTx/>
                <a:ea typeface="Arial Unicode MS" pitchFamily="34" charset="-128"/>
                <a:cs typeface="Arial Unicode MS" pitchFamily="34" charset="-128"/>
              </a:rPr>
              <a:t>- Send to customer</a:t>
            </a:r>
          </a:p>
          <a:p>
            <a:pPr marL="0" marR="0" lvl="0" indent="0" algn="l"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rgbClr val="5B9BD5">
                    <a:lumMod val="75000"/>
                  </a:srgbClr>
                </a:solidFill>
                <a:effectLst/>
                <a:uLnTx/>
                <a:uFillTx/>
                <a:ea typeface="Arial Unicode MS" pitchFamily="34" charset="-128"/>
                <a:cs typeface="Arial Unicode MS" pitchFamily="34" charset="-128"/>
              </a:rPr>
              <a:t>- Accept/Reject</a:t>
            </a:r>
          </a:p>
          <a:p>
            <a:pPr marL="0" marR="0" lvl="0" indent="0" algn="l"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rgbClr val="5B9BD5">
                    <a:lumMod val="75000"/>
                  </a:srgbClr>
                </a:solidFill>
                <a:effectLst/>
                <a:uLnTx/>
                <a:uFillTx/>
                <a:ea typeface="Arial Unicode MS" pitchFamily="34" charset="-128"/>
                <a:cs typeface="Arial Unicode MS" pitchFamily="34" charset="-128"/>
              </a:rPr>
              <a:t>- Cancel/Delete</a:t>
            </a:r>
          </a:p>
          <a:p>
            <a:pPr marL="0" marR="0" lvl="0" indent="0" algn="l" defTabSz="914400" rtl="0" eaLnBrk="1" fontAlgn="base" latinLnBrk="0" hangingPunct="1">
              <a:lnSpc>
                <a:spcPct val="60000"/>
              </a:lnSpc>
              <a:spcBef>
                <a:spcPct val="50000"/>
              </a:spcBef>
              <a:spcAft>
                <a:spcPct val="0"/>
              </a:spcAft>
              <a:buClr>
                <a:srgbClr val="F0AB00"/>
              </a:buClr>
              <a:buSzPct val="80000"/>
              <a:buFontTx/>
              <a:buNone/>
              <a:tabLst/>
              <a:defRPr/>
            </a:pPr>
            <a:endParaRPr kumimoji="0" lang="en-US" sz="1200" b="0" i="0" u="none" strike="noStrike" kern="0" cap="none" spc="0" normalizeH="0" baseline="0" noProof="0">
              <a:ln>
                <a:noFill/>
              </a:ln>
              <a:solidFill>
                <a:srgbClr val="5B9BD5">
                  <a:lumMod val="75000"/>
                </a:srgbClr>
              </a:solidFill>
              <a:effectLst/>
              <a:uLnTx/>
              <a:uFillTx/>
              <a:ea typeface="Arial Unicode MS" pitchFamily="34" charset="-128"/>
              <a:cs typeface="Arial Unicode MS" pitchFamily="34" charset="-128"/>
            </a:endParaRPr>
          </a:p>
        </p:txBody>
      </p:sp>
      <p:cxnSp>
        <p:nvCxnSpPr>
          <p:cNvPr id="36" name="Gewinkelte Verbindung 81">
            <a:extLst>
              <a:ext uri="{FF2B5EF4-FFF2-40B4-BE49-F238E27FC236}">
                <a16:creationId xmlns:a16="http://schemas.microsoft.com/office/drawing/2014/main" id="{284DC926-3819-490B-B84B-A048B9D71C27}"/>
              </a:ext>
            </a:extLst>
          </p:cNvPr>
          <p:cNvCxnSpPr>
            <a:cxnSpLocks/>
          </p:cNvCxnSpPr>
          <p:nvPr/>
        </p:nvCxnSpPr>
        <p:spPr>
          <a:xfrm rot="5400000">
            <a:off x="1788359" y="3421265"/>
            <a:ext cx="3768633" cy="2065870"/>
          </a:xfrm>
          <a:prstGeom prst="bentConnector3">
            <a:avLst>
              <a:gd name="adj1" fmla="val 100347"/>
            </a:avLst>
          </a:prstGeom>
          <a:ln w="22225">
            <a:solidFill>
              <a:schemeClr val="accent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Gewinkelte Verbindung 51">
            <a:extLst>
              <a:ext uri="{FF2B5EF4-FFF2-40B4-BE49-F238E27FC236}">
                <a16:creationId xmlns:a16="http://schemas.microsoft.com/office/drawing/2014/main" id="{2BBFA0E7-176C-40F3-9059-E8925FCAF351}"/>
              </a:ext>
            </a:extLst>
          </p:cNvPr>
          <p:cNvCxnSpPr>
            <a:cxnSpLocks/>
          </p:cNvCxnSpPr>
          <p:nvPr/>
        </p:nvCxnSpPr>
        <p:spPr>
          <a:xfrm>
            <a:off x="8553111" y="3129494"/>
            <a:ext cx="2512454" cy="2234468"/>
          </a:xfrm>
          <a:prstGeom prst="bentConnector3">
            <a:avLst>
              <a:gd name="adj1" fmla="val 55459"/>
            </a:avLst>
          </a:prstGeom>
          <a:ln w="22225">
            <a:solidFill>
              <a:schemeClr val="accent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TextBox 18">
            <a:extLst>
              <a:ext uri="{FF2B5EF4-FFF2-40B4-BE49-F238E27FC236}">
                <a16:creationId xmlns:a16="http://schemas.microsoft.com/office/drawing/2014/main" id="{8A704A5B-076A-4F5F-9E27-5526AAB1B642}"/>
              </a:ext>
            </a:extLst>
          </p:cNvPr>
          <p:cNvSpPr txBox="1"/>
          <p:nvPr/>
        </p:nvSpPr>
        <p:spPr>
          <a:xfrm>
            <a:off x="10021884" y="4838315"/>
            <a:ext cx="1424799" cy="461665"/>
          </a:xfrm>
          <a:prstGeom prst="rect">
            <a:avLst/>
          </a:prstGeom>
          <a:noFill/>
        </p:spPr>
        <p:txBody>
          <a:bodyPr wrap="square" lIns="0" rIns="0" rtlCol="0">
            <a:spAutoFit/>
          </a:bodyPr>
          <a:lstStyle/>
          <a:p>
            <a:pPr marL="0" marR="0" lvl="0" indent="0" algn="l"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rgbClr val="5B9BD5">
                    <a:lumMod val="75000"/>
                  </a:srgbClr>
                </a:solidFill>
                <a:effectLst/>
                <a:uLnTx/>
                <a:uFillTx/>
                <a:ea typeface="Arial Unicode MS" pitchFamily="34" charset="-128"/>
                <a:cs typeface="Arial Unicode MS" pitchFamily="34" charset="-128"/>
              </a:rPr>
              <a:t>Navigate to interface monitor</a:t>
            </a:r>
          </a:p>
        </p:txBody>
      </p:sp>
      <p:sp>
        <p:nvSpPr>
          <p:cNvPr id="39" name="Rectangle 38">
            <a:extLst>
              <a:ext uri="{FF2B5EF4-FFF2-40B4-BE49-F238E27FC236}">
                <a16:creationId xmlns:a16="http://schemas.microsoft.com/office/drawing/2014/main" id="{49818849-79F8-4C65-BBC7-981A6D35F082}"/>
              </a:ext>
            </a:extLst>
          </p:cNvPr>
          <p:cNvSpPr/>
          <p:nvPr/>
        </p:nvSpPr>
        <p:spPr>
          <a:xfrm>
            <a:off x="9892639" y="1470027"/>
            <a:ext cx="2066207" cy="461665"/>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a:ln>
                  <a:noFill/>
                </a:ln>
                <a:solidFill>
                  <a:srgbClr val="5B9BD5">
                    <a:lumMod val="75000"/>
                  </a:srgbClr>
                </a:solidFill>
                <a:effectLst/>
                <a:uLnTx/>
                <a:uFillTx/>
                <a:ea typeface="Arial Unicode MS" pitchFamily="34" charset="-128"/>
                <a:cs typeface="Arial Unicode MS" pitchFamily="34" charset="-128"/>
              </a:rPr>
              <a:t>Further country-specific* capabilities:</a:t>
            </a:r>
          </a:p>
        </p:txBody>
      </p:sp>
      <p:pic>
        <p:nvPicPr>
          <p:cNvPr id="3" name="Picture 2">
            <a:extLst>
              <a:ext uri="{FF2B5EF4-FFF2-40B4-BE49-F238E27FC236}">
                <a16:creationId xmlns:a16="http://schemas.microsoft.com/office/drawing/2014/main" id="{8D857411-E6C7-372A-F3BC-9867A0709FA7}"/>
              </a:ext>
            </a:extLst>
          </p:cNvPr>
          <p:cNvPicPr>
            <a:picLocks noChangeAspect="1"/>
          </p:cNvPicPr>
          <p:nvPr/>
        </p:nvPicPr>
        <p:blipFill>
          <a:blip r:embed="rId4"/>
          <a:stretch>
            <a:fillRect/>
          </a:stretch>
        </p:blipFill>
        <p:spPr>
          <a:xfrm>
            <a:off x="1091" y="0"/>
            <a:ext cx="142336" cy="6858000"/>
          </a:xfrm>
          <a:prstGeom prst="rect">
            <a:avLst/>
          </a:prstGeom>
        </p:spPr>
      </p:pic>
      <p:pic>
        <p:nvPicPr>
          <p:cNvPr id="5" name="Group 5" descr="A black and white logo&#10;&#10;AI-generated content may be incorrect.">
            <a:extLst>
              <a:ext uri="{FF2B5EF4-FFF2-40B4-BE49-F238E27FC236}">
                <a16:creationId xmlns:a16="http://schemas.microsoft.com/office/drawing/2014/main" id="{5B7AD917-9969-F591-B4E2-0FBA51AABF48}"/>
              </a:ext>
            </a:extLst>
          </p:cNvPr>
          <p:cNvPicPr>
            <a:picLocks noChangeAspect="1"/>
          </p:cNvPicPr>
          <p:nvPr/>
        </p:nvPicPr>
        <p:blipFill>
          <a:blip r:embed="rId5"/>
          <a:srcRect/>
          <a:stretch/>
        </p:blipFill>
        <p:spPr>
          <a:xfrm>
            <a:off x="9999050" y="6356450"/>
            <a:ext cx="1803100" cy="331900"/>
          </a:xfrm>
          <a:prstGeom prst="rect">
            <a:avLst/>
          </a:prstGeom>
        </p:spPr>
      </p:pic>
    </p:spTree>
    <p:extLst>
      <p:ext uri="{BB962C8B-B14F-4D97-AF65-F5344CB8AC3E}">
        <p14:creationId xmlns:p14="http://schemas.microsoft.com/office/powerpoint/2010/main" val="45565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VoC Graphic" descr="preencoded.png"/>
          <p:cNvPicPr>
            <a:picLocks noChangeAspect="1"/>
          </p:cNvPicPr>
          <p:nvPr/>
        </p:nvPicPr>
        <p:blipFill>
          <a:blip r:embed="rId3"/>
          <a:srcRect/>
          <a:stretch/>
        </p:blipFill>
        <p:spPr>
          <a:xfrm>
            <a:off x="5128129" y="1585508"/>
            <a:ext cx="6740571" cy="3771900"/>
          </a:xfrm>
          <a:prstGeom prst="rect">
            <a:avLst/>
          </a:prstGeom>
        </p:spPr>
      </p:pic>
      <p:pic>
        <p:nvPicPr>
          <p:cNvPr id="3" name="Respond"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99983" y="3238054"/>
            <a:ext cx="1875650" cy="458094"/>
          </a:xfrm>
          <a:prstGeom prst="rect">
            <a:avLst/>
          </a:prstGeom>
        </p:spPr>
      </p:pic>
      <p:pic>
        <p:nvPicPr>
          <p:cNvPr id="4" name="logo_4 1" descr="preencoded.png"/>
          <p:cNvPicPr>
            <a:picLocks noChangeAspect="1"/>
          </p:cNvPicPr>
          <p:nvPr/>
        </p:nvPicPr>
        <p:blipFill>
          <a:blip r:embed="rId6"/>
          <a:srcRect/>
          <a:stretch/>
        </p:blipFill>
        <p:spPr>
          <a:xfrm>
            <a:off x="11195050" y="209550"/>
            <a:ext cx="488950" cy="806450"/>
          </a:xfrm>
          <a:prstGeom prst="rect">
            <a:avLst/>
          </a:prstGeom>
        </p:spPr>
      </p:pic>
      <p:pic>
        <p:nvPicPr>
          <p:cNvPr id="5" name="Arrow Icon"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1226800" y="6096000"/>
            <a:ext cx="425450" cy="425450"/>
          </a:xfrm>
          <a:prstGeom prst="rect">
            <a:avLst/>
          </a:prstGeom>
        </p:spPr>
      </p:pic>
      <p:pic>
        <p:nvPicPr>
          <p:cNvPr id="6" name="Group 6" descr="preencoded.png"/>
          <p:cNvPicPr>
            <a:picLocks noChangeAspect="1"/>
          </p:cNvPicPr>
          <p:nvPr/>
        </p:nvPicPr>
        <p:blipFill>
          <a:blip r:embed="rId9"/>
          <a:srcRect/>
          <a:stretch/>
        </p:blipFill>
        <p:spPr>
          <a:xfrm>
            <a:off x="698500" y="1390650"/>
            <a:ext cx="3365500" cy="3797300"/>
          </a:xfrm>
          <a:prstGeom prst="rect">
            <a:avLst/>
          </a:prstGeom>
        </p:spPr>
      </p:pic>
      <p:pic>
        <p:nvPicPr>
          <p:cNvPr id="7" name="Group 5" descr="A black and white logo&#10;&#10;AI-generated content may be incorrect."/>
          <p:cNvPicPr>
            <a:picLocks noChangeAspect="1"/>
          </p:cNvPicPr>
          <p:nvPr/>
        </p:nvPicPr>
        <p:blipFill>
          <a:blip r:embed="rId10"/>
          <a:srcRect/>
          <a:stretch/>
        </p:blipFill>
        <p:spPr>
          <a:xfrm>
            <a:off x="9855050" y="6356450"/>
            <a:ext cx="1803100" cy="331900"/>
          </a:xfrm>
          <a:prstGeom prst="rect">
            <a:avLst/>
          </a:prstGeom>
        </p:spPr>
      </p:pic>
      <p:sp>
        <p:nvSpPr>
          <p:cNvPr id="8" name="Subheading"/>
          <p:cNvSpPr/>
          <p:nvPr/>
        </p:nvSpPr>
        <p:spPr>
          <a:xfrm>
            <a:off x="698500" y="247650"/>
            <a:ext cx="9283700" cy="215900"/>
          </a:xfrm>
          <a:prstGeom prst="rect">
            <a:avLst/>
          </a:prstGeom>
          <a:noFill/>
          <a:ln/>
        </p:spPr>
        <p:txBody>
          <a:bodyPr wrap="square" lIns="0" tIns="0" rIns="0" bIns="0" rtlCol="0" anchor="t"/>
          <a:lstStyle/>
          <a:p>
            <a:pPr defTabSz="609630"/>
            <a:r>
              <a:rPr lang="en-US" sz="1400" kern="0" spc="-50">
                <a:solidFill>
                  <a:srgbClr val="2B95D0"/>
                </a:solidFill>
                <a:latin typeface="Century Gothic"/>
                <a:ea typeface="Inter Semi Bold" pitchFamily="34" charset="-122"/>
                <a:cs typeface="Inter Semi Bold" pitchFamily="34" charset="-120"/>
              </a:rPr>
              <a:t>Founded on specialization</a:t>
            </a:r>
            <a:endParaRPr lang="en-US" sz="1400">
              <a:solidFill>
                <a:prstClr val="black"/>
              </a:solidFill>
              <a:latin typeface="Century Gothic"/>
              <a:ea typeface="Calibri" panose="020F0502020204030204"/>
              <a:cs typeface="Calibri" panose="020F0502020204030204"/>
            </a:endParaRPr>
          </a:p>
        </p:txBody>
      </p:sp>
      <p:sp>
        <p:nvSpPr>
          <p:cNvPr id="9" name="Title"/>
          <p:cNvSpPr/>
          <p:nvPr/>
        </p:nvSpPr>
        <p:spPr>
          <a:xfrm>
            <a:off x="698500" y="565150"/>
            <a:ext cx="9283700" cy="406400"/>
          </a:xfrm>
          <a:prstGeom prst="rect">
            <a:avLst/>
          </a:prstGeom>
          <a:noFill/>
          <a:ln/>
        </p:spPr>
        <p:txBody>
          <a:bodyPr wrap="square" lIns="0" tIns="0" rIns="0" bIns="0" rtlCol="0" anchor="t"/>
          <a:lstStyle/>
          <a:p>
            <a:pPr defTabSz="609630">
              <a:lnSpc>
                <a:spcPct val="83333"/>
              </a:lnSpc>
            </a:pPr>
            <a:r>
              <a:rPr lang="en-US" sz="3200" kern="0" spc="32">
                <a:solidFill>
                  <a:srgbClr val="8BBB24"/>
                </a:solidFill>
                <a:latin typeface="Century Gothic"/>
                <a:ea typeface="Inter Semi Bold" pitchFamily="34" charset="-122"/>
                <a:cs typeface="Inter Semi Bold" pitchFamily="34" charset="-120"/>
              </a:rPr>
              <a:t>About  Origen Tech</a:t>
            </a:r>
            <a:endParaRPr lang="en-US" sz="3200">
              <a:solidFill>
                <a:prstClr val="black"/>
              </a:solidFill>
              <a:latin typeface="Century Gothic"/>
            </a:endParaRPr>
          </a:p>
        </p:txBody>
      </p:sp>
      <p:sp>
        <p:nvSpPr>
          <p:cNvPr id="12" name="name_15 years"/>
          <p:cNvSpPr/>
          <p:nvPr/>
        </p:nvSpPr>
        <p:spPr>
          <a:xfrm>
            <a:off x="7274625" y="5666999"/>
            <a:ext cx="1898650" cy="431800"/>
          </a:xfrm>
          <a:prstGeom prst="rect">
            <a:avLst/>
          </a:prstGeom>
          <a:noFill/>
          <a:ln/>
        </p:spPr>
        <p:txBody>
          <a:bodyPr wrap="square" lIns="0" tIns="0" rIns="0" bIns="0" rtlCol="0" anchor="t"/>
          <a:lstStyle/>
          <a:p>
            <a:pPr algn="ctr" defTabSz="609630">
              <a:lnSpc>
                <a:spcPct val="88333"/>
              </a:lnSpc>
            </a:pPr>
            <a:r>
              <a:rPr lang="en-US" sz="2000" kern="0" spc="-50">
                <a:solidFill>
                  <a:srgbClr val="000000"/>
                </a:solidFill>
                <a:latin typeface="Century Gothic"/>
                <a:ea typeface="Inter Semi Bold"/>
                <a:cs typeface="Inter Semi Bold" pitchFamily="34" charset="-120"/>
              </a:rPr>
              <a:t>15+ years</a:t>
            </a:r>
            <a:endParaRPr lang="en-US" sz="2000">
              <a:solidFill>
                <a:prstClr val="black"/>
              </a:solidFill>
              <a:latin typeface="Century Gothic"/>
              <a:ea typeface="Inter Semi Bold"/>
            </a:endParaRPr>
          </a:p>
        </p:txBody>
      </p:sp>
      <p:sp>
        <p:nvSpPr>
          <p:cNvPr id="13" name="Empowering global enterprises"/>
          <p:cNvSpPr/>
          <p:nvPr/>
        </p:nvSpPr>
        <p:spPr>
          <a:xfrm>
            <a:off x="5312950" y="1645097"/>
            <a:ext cx="1517650" cy="355600"/>
          </a:xfrm>
          <a:prstGeom prst="rect">
            <a:avLst/>
          </a:prstGeom>
          <a:noFill/>
          <a:ln/>
        </p:spPr>
        <p:txBody>
          <a:bodyPr wrap="square" lIns="0" tIns="0" rIns="0" bIns="0" rtlCol="0" anchor="t"/>
          <a:lstStyle/>
          <a:p>
            <a:pPr algn="ctr" defTabSz="609630">
              <a:lnSpc>
                <a:spcPct val="93333"/>
              </a:lnSpc>
            </a:pPr>
            <a:r>
              <a:rPr lang="en-US" sz="1200" kern="0" spc="-50">
                <a:solidFill>
                  <a:srgbClr val="000000"/>
                </a:solidFill>
                <a:latin typeface="Century Gothic"/>
                <a:ea typeface="Inter Semi Bold"/>
                <a:cs typeface="Inter Semi Bold" pitchFamily="34" charset="-120"/>
              </a:rPr>
              <a:t>Empowering global 
enterprises</a:t>
            </a:r>
            <a:endParaRPr lang="en-US" sz="1200">
              <a:solidFill>
                <a:prstClr val="black"/>
              </a:solidFill>
              <a:latin typeface="Century Gothic"/>
              <a:ea typeface="Inter Semi Bold"/>
            </a:endParaRPr>
          </a:p>
        </p:txBody>
      </p:sp>
      <p:sp>
        <p:nvSpPr>
          <p:cNvPr id="14" name="Extensive SAP ERP experience"/>
          <p:cNvSpPr/>
          <p:nvPr/>
        </p:nvSpPr>
        <p:spPr>
          <a:xfrm>
            <a:off x="9208396" y="1645097"/>
            <a:ext cx="1550219" cy="355600"/>
          </a:xfrm>
          <a:prstGeom prst="rect">
            <a:avLst/>
          </a:prstGeom>
          <a:noFill/>
          <a:ln/>
        </p:spPr>
        <p:txBody>
          <a:bodyPr wrap="square" lIns="0" tIns="0" rIns="0" bIns="0" rtlCol="0" anchor="t"/>
          <a:lstStyle/>
          <a:p>
            <a:pPr algn="ctr" defTabSz="609630">
              <a:lnSpc>
                <a:spcPct val="93333"/>
              </a:lnSpc>
            </a:pPr>
            <a:r>
              <a:rPr lang="en-US" sz="1200" kern="0" spc="-50">
                <a:solidFill>
                  <a:srgbClr val="000000"/>
                </a:solidFill>
                <a:latin typeface="Century Gothic"/>
                <a:ea typeface="Inter Semi Bold" pitchFamily="34" charset="-122"/>
                <a:cs typeface="Inter Semi Bold" pitchFamily="34" charset="-120"/>
              </a:rPr>
              <a:t>Extensive SAP ERP experience</a:t>
            </a:r>
            <a:endParaRPr lang="en-US" sz="1200">
              <a:solidFill>
                <a:prstClr val="black"/>
              </a:solidFill>
              <a:latin typeface="Century Gothic"/>
            </a:endParaRPr>
          </a:p>
        </p:txBody>
      </p:sp>
      <p:sp>
        <p:nvSpPr>
          <p:cNvPr id="15" name="Risk and compliance solution DRCGTS"/>
          <p:cNvSpPr/>
          <p:nvPr/>
        </p:nvSpPr>
        <p:spPr>
          <a:xfrm>
            <a:off x="5341230" y="5173855"/>
            <a:ext cx="1581150" cy="355600"/>
          </a:xfrm>
          <a:prstGeom prst="rect">
            <a:avLst/>
          </a:prstGeom>
          <a:noFill/>
          <a:ln/>
        </p:spPr>
        <p:txBody>
          <a:bodyPr wrap="square" lIns="0" tIns="0" rIns="0" bIns="0" rtlCol="0" anchor="t"/>
          <a:lstStyle/>
          <a:p>
            <a:pPr algn="ctr" defTabSz="609630">
              <a:lnSpc>
                <a:spcPct val="93333"/>
              </a:lnSpc>
            </a:pPr>
            <a:r>
              <a:rPr lang="en-US" sz="1200" kern="0" spc="-50">
                <a:solidFill>
                  <a:srgbClr val="000000"/>
                </a:solidFill>
                <a:latin typeface="Century Gothic"/>
                <a:ea typeface="Inter Semi Bold"/>
                <a:cs typeface="Inter Semi Bold" pitchFamily="34" charset="-120"/>
              </a:rPr>
              <a:t>Risk and compliance
solution DRC/GTS</a:t>
            </a:r>
            <a:endParaRPr lang="en-US" sz="1200">
              <a:solidFill>
                <a:prstClr val="black"/>
              </a:solidFill>
              <a:latin typeface="Century Gothic"/>
              <a:ea typeface="Inter Semi Bold"/>
            </a:endParaRPr>
          </a:p>
        </p:txBody>
      </p:sp>
      <p:sp>
        <p:nvSpPr>
          <p:cNvPr id="16" name="Deep localization expertise across US LATAM  Brazil"/>
          <p:cNvSpPr/>
          <p:nvPr/>
        </p:nvSpPr>
        <p:spPr>
          <a:xfrm>
            <a:off x="10199690" y="3343114"/>
            <a:ext cx="1550219" cy="533400"/>
          </a:xfrm>
          <a:prstGeom prst="rect">
            <a:avLst/>
          </a:prstGeom>
          <a:noFill/>
          <a:ln/>
        </p:spPr>
        <p:txBody>
          <a:bodyPr wrap="square" lIns="0" tIns="0" rIns="0" bIns="0" rtlCol="0" anchor="t"/>
          <a:lstStyle/>
          <a:p>
            <a:pPr algn="ctr" defTabSz="609630">
              <a:lnSpc>
                <a:spcPct val="93333"/>
              </a:lnSpc>
            </a:pPr>
            <a:r>
              <a:rPr lang="en-US" sz="1200" kern="0" spc="-50">
                <a:solidFill>
                  <a:srgbClr val="000000"/>
                </a:solidFill>
                <a:latin typeface="Century Gothic"/>
                <a:ea typeface="Inter Semi Bold"/>
                <a:cs typeface="Inter Semi Bold" pitchFamily="34" charset="-120"/>
              </a:rPr>
              <a:t>Deep localization expertise across US, LATAM &amp; Brazil</a:t>
            </a:r>
            <a:endParaRPr lang="en-US" sz="1200">
              <a:solidFill>
                <a:prstClr val="black"/>
              </a:solidFill>
              <a:latin typeface="Century Gothic"/>
              <a:ea typeface="Inter Semi Bold"/>
            </a:endParaRPr>
          </a:p>
        </p:txBody>
      </p:sp>
      <p:sp>
        <p:nvSpPr>
          <p:cNvPr id="17" name="name_1000 SAP resources serving over 150 clients"/>
          <p:cNvSpPr/>
          <p:nvPr/>
        </p:nvSpPr>
        <p:spPr>
          <a:xfrm>
            <a:off x="9297532" y="5173753"/>
            <a:ext cx="2165350" cy="355600"/>
          </a:xfrm>
          <a:prstGeom prst="rect">
            <a:avLst/>
          </a:prstGeom>
          <a:noFill/>
          <a:ln/>
        </p:spPr>
        <p:txBody>
          <a:bodyPr wrap="square" lIns="0" tIns="0" rIns="0" bIns="0" rtlCol="0" anchor="t"/>
          <a:lstStyle/>
          <a:p>
            <a:pPr algn="ctr" defTabSz="609630">
              <a:lnSpc>
                <a:spcPct val="93333"/>
              </a:lnSpc>
            </a:pPr>
            <a:r>
              <a:rPr lang="en-US" sz="1200" kern="0" spc="-50">
                <a:solidFill>
                  <a:srgbClr val="000000"/>
                </a:solidFill>
                <a:latin typeface="Century Gothic"/>
                <a:ea typeface="Inter Semi Bold" pitchFamily="34" charset="-122"/>
                <a:cs typeface="Inter Semi Bold" pitchFamily="34" charset="-120"/>
              </a:rPr>
              <a:t>1000+ SAP resources serving over 150+ clients</a:t>
            </a:r>
            <a:endParaRPr lang="en-US" sz="1200">
              <a:solidFill>
                <a:prstClr val="black"/>
              </a:solidFill>
              <a:latin typeface="Century Gothic"/>
            </a:endParaRPr>
          </a:p>
        </p:txBody>
      </p:sp>
      <p:sp>
        <p:nvSpPr>
          <p:cNvPr id="18" name="Strong alliance  partnerships"/>
          <p:cNvSpPr/>
          <p:nvPr/>
        </p:nvSpPr>
        <p:spPr>
          <a:xfrm>
            <a:off x="4691814" y="3343300"/>
            <a:ext cx="1308100" cy="355600"/>
          </a:xfrm>
          <a:prstGeom prst="rect">
            <a:avLst/>
          </a:prstGeom>
          <a:noFill/>
          <a:ln/>
        </p:spPr>
        <p:txBody>
          <a:bodyPr wrap="square" lIns="0" tIns="0" rIns="0" bIns="0" rtlCol="0" anchor="t"/>
          <a:lstStyle/>
          <a:p>
            <a:pPr algn="ctr" defTabSz="609630">
              <a:lnSpc>
                <a:spcPct val="93333"/>
              </a:lnSpc>
            </a:pPr>
            <a:r>
              <a:rPr lang="en-US" sz="1200" kern="0" spc="-50">
                <a:solidFill>
                  <a:srgbClr val="000000"/>
                </a:solidFill>
                <a:latin typeface="Century Gothic"/>
                <a:ea typeface="Inter Semi Bold" pitchFamily="34" charset="-122"/>
                <a:cs typeface="Inter Semi Bold" pitchFamily="34" charset="-120"/>
              </a:rPr>
              <a:t>Strong alliance &amp; partnerships</a:t>
            </a:r>
            <a:endParaRPr lang="en-US" sz="1200">
              <a:solidFill>
                <a:prstClr val="black"/>
              </a:solidFill>
              <a:latin typeface="Century Gothic"/>
            </a:endParaRPr>
          </a:p>
        </p:txBody>
      </p:sp>
      <p:sp>
        <p:nvSpPr>
          <p:cNvPr id="19" name="Body"/>
          <p:cNvSpPr/>
          <p:nvPr/>
        </p:nvSpPr>
        <p:spPr>
          <a:xfrm>
            <a:off x="698500" y="1539900"/>
            <a:ext cx="3636200" cy="3630050"/>
          </a:xfrm>
          <a:prstGeom prst="rect">
            <a:avLst/>
          </a:prstGeom>
          <a:noFill/>
          <a:ln/>
        </p:spPr>
        <p:txBody>
          <a:bodyPr wrap="square" lIns="0" tIns="0" rIns="0" bIns="0" rtlCol="0" anchor="t"/>
          <a:lstStyle/>
          <a:p>
            <a:pPr defTabSz="609630">
              <a:lnSpc>
                <a:spcPts val="2352"/>
              </a:lnSpc>
            </a:pPr>
            <a:r>
              <a:rPr lang="en-US" sz="2100" kern="0" spc="-50">
                <a:solidFill>
                  <a:srgbClr val="000000"/>
                </a:solidFill>
                <a:latin typeface="Century Gothic"/>
                <a:ea typeface="Inter Semi Bold"/>
                <a:cs typeface="Inter Semi Bold" pitchFamily="34" charset="-120"/>
              </a:rPr>
              <a:t>Origen Tech is distinguished as a “Best in Class” SAP Global Partner</a:t>
            </a:r>
            <a:r>
              <a:rPr lang="en-US" sz="2100" kern="0" spc="-50">
                <a:solidFill>
                  <a:srgbClr val="000000"/>
                </a:solidFill>
                <a:latin typeface="Inter Semi Bold"/>
                <a:ea typeface="Inter Semi Bold"/>
                <a:cs typeface="Inter Semi Bold" pitchFamily="34" charset="-120"/>
              </a:rPr>
              <a:t>
</a:t>
            </a:r>
            <a:r>
              <a:rPr lang="en-US" sz="1400" kern="0" spc="-50">
                <a:solidFill>
                  <a:srgbClr val="000000"/>
                </a:solidFill>
                <a:latin typeface="Inter Regular" pitchFamily="34" charset="0"/>
                <a:ea typeface="Inter Regular"/>
                <a:cs typeface="Inter Regular" pitchFamily="34" charset="-120"/>
              </a:rPr>
              <a:t>
</a:t>
            </a:r>
            <a:r>
              <a:rPr lang="en-US" sz="1050" kern="0" spc="-50">
                <a:solidFill>
                  <a:srgbClr val="000000"/>
                </a:solidFill>
                <a:latin typeface="Century Gothic"/>
                <a:ea typeface="Inter Regular"/>
                <a:cs typeface="Inter Regular" pitchFamily="34" charset="-120"/>
              </a:rPr>
              <a:t>Origen Tech is well recognized in the industry, for its extensive SAP ERP experience and capability , as well a deep localization expertise in the areas of SAP S/4HANA RISE, Document and Reporting Compliance, Global Trade Services. It is also a product development and service partner for TAX and Localization , with offices in US, Brazil, Mexico, Argentina, Chile and the Caribbean, and a portfolio of more than 100 Multinational clients.
Founded in 2012 in the USA, Origen Tech is a VAR Partner, Service, Solution and Co-innovation SAP Partner committed to help customers find process-based solution.</a:t>
            </a:r>
            <a:endParaRPr lang="en-US" sz="1050">
              <a:solidFill>
                <a:prstClr val="black"/>
              </a:solidFill>
              <a:latin typeface="Century Gothic"/>
              <a:ea typeface="Inter Regular"/>
            </a:endParaRPr>
          </a:p>
        </p:txBody>
      </p:sp>
      <p:sp>
        <p:nvSpPr>
          <p:cNvPr id="25" name="Slide Number Placeholder 0"/>
          <p:cNvSpPr>
            <a:spLocks noGrp="1"/>
          </p:cNvSpPr>
          <p:nvPr>
            <p:ph type="sldNum" sz="quarter" idx="4294967295"/>
          </p:nvPr>
        </p:nvSpPr>
        <p:spPr>
          <a:xfrm>
            <a:off x="11704320" y="6446520"/>
            <a:ext cx="533333" cy="200000"/>
          </a:xfrm>
          <a:prstGeom prst="rect">
            <a:avLst/>
          </a:prstGeom>
          <a:extLst>
            <a:ext uri="{C572A759-6A51-4108-AA02-DFA0A04FC94B}">
              <ma14:wrappingTextBoxFlag xmlns="" xmlns:ma14="http://schemas.microsoft.com/office/mac/drawingml/2011/main" val="0"/>
            </a:ext>
          </a:extLst>
        </p:spPr>
        <p:txBody>
          <a:bodyPr/>
          <a:lstStyle>
            <a:lvl1pPr>
              <a:defRPr sz="800">
                <a:latin typeface="Arial"/>
                <a:ea typeface="Arial"/>
                <a:cs typeface="Arial"/>
              </a:defRPr>
            </a:lvl1pPr>
          </a:lstStyle>
          <a:p>
            <a:pPr defTabSz="609630"/>
            <a:fld id="{F7021451-1387-4CA6-816F-3879F97B5CBC}" type="slidenum">
              <a:rPr lang="en-US">
                <a:solidFill>
                  <a:prstClr val="black"/>
                </a:solidFill>
              </a:rPr>
              <a:pPr defTabSz="609630"/>
              <a:t>2</a:t>
            </a:fld>
            <a:endParaRPr lang="en-US">
              <a:solidFill>
                <a:prstClr val="black"/>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E74E1F7B-8490-027E-FB0F-8E9B40B5CE4F}"/>
              </a:ext>
            </a:extLst>
          </p:cNvPr>
          <p:cNvSpPr/>
          <p:nvPr/>
        </p:nvSpPr>
        <p:spPr>
          <a:xfrm rot="10800000">
            <a:off x="0" y="-10"/>
            <a:ext cx="12191998" cy="6857999"/>
          </a:xfrm>
          <a:prstGeom prst="rect">
            <a:avLst/>
          </a:prstGeom>
          <a:solidFill>
            <a:srgbClr val="00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6">
              <a:defRPr/>
            </a:pPr>
            <a:endParaRPr lang="en-US">
              <a:solidFill>
                <a:srgbClr val="FFFFFF"/>
              </a:solidFill>
              <a:latin typeface="Open Sans"/>
            </a:endParaRPr>
          </a:p>
        </p:txBody>
      </p:sp>
      <p:pic>
        <p:nvPicPr>
          <p:cNvPr id="3" name="Picture 4" descr="Text, logo&#10;&#10;Description automatically generated">
            <a:extLst>
              <a:ext uri="{FF2B5EF4-FFF2-40B4-BE49-F238E27FC236}">
                <a16:creationId xmlns:a16="http://schemas.microsoft.com/office/drawing/2014/main" id="{C4C1C53D-A1E2-464C-0612-1D02DFB42FB4}"/>
              </a:ext>
            </a:extLst>
          </p:cNvPr>
          <p:cNvPicPr>
            <a:picLocks noChangeAspect="1"/>
          </p:cNvPicPr>
          <p:nvPr/>
        </p:nvPicPr>
        <p:blipFill>
          <a:blip r:embed="rId2"/>
          <a:stretch>
            <a:fillRect/>
          </a:stretch>
        </p:blipFill>
        <p:spPr>
          <a:xfrm>
            <a:off x="2214284" y="2301068"/>
            <a:ext cx="8122023" cy="2255863"/>
          </a:xfrm>
          <a:prstGeom prst="rect">
            <a:avLst/>
          </a:prstGeom>
        </p:spPr>
      </p:pic>
      <p:sp>
        <p:nvSpPr>
          <p:cNvPr id="2" name="TextBox 9">
            <a:extLst>
              <a:ext uri="{FF2B5EF4-FFF2-40B4-BE49-F238E27FC236}">
                <a16:creationId xmlns:a16="http://schemas.microsoft.com/office/drawing/2014/main" id="{13505D8C-7C69-88FA-A39E-51DA1076D3CE}"/>
              </a:ext>
            </a:extLst>
          </p:cNvPr>
          <p:cNvSpPr txBox="1"/>
          <p:nvPr/>
        </p:nvSpPr>
        <p:spPr>
          <a:xfrm>
            <a:off x="2864944" y="3893093"/>
            <a:ext cx="6835048" cy="25391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46">
              <a:defRPr/>
            </a:pPr>
            <a:r>
              <a:rPr lang="en-US" sz="1050">
                <a:solidFill>
                  <a:srgbClr val="FFFFFF"/>
                </a:solidFill>
                <a:latin typeface="Montserrat"/>
                <a:ea typeface="Roboto Light"/>
                <a:cs typeface="Roboto Light"/>
              </a:rPr>
              <a:t>The “Best in Class” SAP ecosystem partner providing strategic end-to-end SAP consulting services.</a:t>
            </a:r>
          </a:p>
        </p:txBody>
      </p:sp>
      <p:sp>
        <p:nvSpPr>
          <p:cNvPr id="6" name="TextBox 9">
            <a:extLst>
              <a:ext uri="{FF2B5EF4-FFF2-40B4-BE49-F238E27FC236}">
                <a16:creationId xmlns:a16="http://schemas.microsoft.com/office/drawing/2014/main" id="{534BD7A1-5435-5ABB-2ECE-4B4943668195}"/>
              </a:ext>
            </a:extLst>
          </p:cNvPr>
          <p:cNvSpPr txBox="1"/>
          <p:nvPr/>
        </p:nvSpPr>
        <p:spPr>
          <a:xfrm>
            <a:off x="566738" y="5689601"/>
            <a:ext cx="1397000"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46">
              <a:defRPr/>
            </a:pPr>
            <a:r>
              <a:rPr lang="en-US" sz="800" b="1">
                <a:solidFill>
                  <a:srgbClr val="FFFFFF"/>
                </a:solidFill>
                <a:latin typeface="Montserrat"/>
                <a:ea typeface="Roboto"/>
                <a:cs typeface="Roboto"/>
              </a:rPr>
              <a:t>MAIN OFFICE</a:t>
            </a:r>
          </a:p>
          <a:p>
            <a:pPr defTabSz="914446">
              <a:defRPr/>
            </a:pPr>
            <a:r>
              <a:rPr lang="en-US" sz="800">
                <a:solidFill>
                  <a:srgbClr val="FFFFFF"/>
                </a:solidFill>
                <a:latin typeface="Montserrat"/>
                <a:ea typeface="Roboto Light"/>
                <a:cs typeface="Roboto Light"/>
              </a:rPr>
              <a:t>801 Brickell Avenue - 8th Floor</a:t>
            </a:r>
          </a:p>
          <a:p>
            <a:pPr defTabSz="914446">
              <a:defRPr/>
            </a:pPr>
            <a:r>
              <a:rPr lang="en-US" sz="800">
                <a:solidFill>
                  <a:srgbClr val="FFFFFF"/>
                </a:solidFill>
                <a:latin typeface="Montserrat"/>
                <a:ea typeface="Roboto Light"/>
                <a:cs typeface="Roboto Light"/>
              </a:rPr>
              <a:t>Miami, Florida 33131</a:t>
            </a:r>
          </a:p>
        </p:txBody>
      </p:sp>
      <p:sp>
        <p:nvSpPr>
          <p:cNvPr id="7" name="TextBox 9">
            <a:extLst>
              <a:ext uri="{FF2B5EF4-FFF2-40B4-BE49-F238E27FC236}">
                <a16:creationId xmlns:a16="http://schemas.microsoft.com/office/drawing/2014/main" id="{75E470A7-4C34-646B-E58B-EA702FC1BEAB}"/>
              </a:ext>
            </a:extLst>
          </p:cNvPr>
          <p:cNvSpPr txBox="1"/>
          <p:nvPr/>
        </p:nvSpPr>
        <p:spPr>
          <a:xfrm>
            <a:off x="10279063" y="5689601"/>
            <a:ext cx="1397000"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46">
              <a:defRPr/>
            </a:pPr>
            <a:r>
              <a:rPr lang="pt-BR" sz="800" b="1">
                <a:solidFill>
                  <a:srgbClr val="FFFFFF"/>
                </a:solidFill>
                <a:latin typeface="Montserrat"/>
                <a:ea typeface="Roboto"/>
                <a:cs typeface="Roboto"/>
              </a:rPr>
              <a:t>BRAZIL OFFICE</a:t>
            </a:r>
          </a:p>
          <a:p>
            <a:pPr defTabSz="914446">
              <a:defRPr/>
            </a:pPr>
            <a:r>
              <a:rPr lang="pt-BR" sz="800">
                <a:solidFill>
                  <a:srgbClr val="FFFFFF"/>
                </a:solidFill>
                <a:latin typeface="Montserrat"/>
                <a:ea typeface="Roboto"/>
                <a:cs typeface="Roboto"/>
              </a:rPr>
              <a:t>Avenida das Nações Unidas, 14171, 15º andar</a:t>
            </a:r>
          </a:p>
          <a:p>
            <a:pPr defTabSz="914446">
              <a:defRPr/>
            </a:pPr>
            <a:r>
              <a:rPr lang="pt-BR" sz="800">
                <a:solidFill>
                  <a:srgbClr val="FFFFFF"/>
                </a:solidFill>
                <a:latin typeface="Montserrat"/>
                <a:ea typeface="Roboto"/>
                <a:cs typeface="Roboto"/>
              </a:rPr>
              <a:t>Morumbi</a:t>
            </a:r>
          </a:p>
          <a:p>
            <a:pPr defTabSz="914446">
              <a:defRPr/>
            </a:pPr>
            <a:r>
              <a:rPr lang="pt-BR" sz="800">
                <a:solidFill>
                  <a:srgbClr val="FFFFFF"/>
                </a:solidFill>
                <a:latin typeface="Montserrat"/>
                <a:ea typeface="Roboto"/>
                <a:cs typeface="Roboto"/>
              </a:rPr>
              <a:t>CEP 04794-000</a:t>
            </a:r>
            <a:endParaRPr lang="pt-BR">
              <a:solidFill>
                <a:srgbClr val="FFFFFF"/>
              </a:solidFill>
              <a:latin typeface="Calibri" panose="020F0502020204030204"/>
            </a:endParaRPr>
          </a:p>
          <a:p>
            <a:pPr defTabSz="914446">
              <a:defRPr/>
            </a:pPr>
            <a:r>
              <a:rPr lang="pt-BR" sz="800">
                <a:solidFill>
                  <a:srgbClr val="FFFFFF"/>
                </a:solidFill>
                <a:latin typeface="Montserrat"/>
                <a:ea typeface="Roboto"/>
                <a:cs typeface="Roboto"/>
              </a:rPr>
              <a:t>São Paulo/SP - Brasil</a:t>
            </a:r>
          </a:p>
        </p:txBody>
      </p:sp>
      <p:sp>
        <p:nvSpPr>
          <p:cNvPr id="8" name="TextBox 9">
            <a:extLst>
              <a:ext uri="{FF2B5EF4-FFF2-40B4-BE49-F238E27FC236}">
                <a16:creationId xmlns:a16="http://schemas.microsoft.com/office/drawing/2014/main" id="{05A66725-9C0F-3D98-FCDC-B4422A2A9FD3}"/>
              </a:ext>
            </a:extLst>
          </p:cNvPr>
          <p:cNvSpPr txBox="1"/>
          <p:nvPr/>
        </p:nvSpPr>
        <p:spPr>
          <a:xfrm>
            <a:off x="8891588" y="5689601"/>
            <a:ext cx="1397000" cy="70788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46">
              <a:defRPr/>
            </a:pPr>
            <a:r>
              <a:rPr lang="es-ES" sz="800" b="1">
                <a:solidFill>
                  <a:srgbClr val="FFFFFF"/>
                </a:solidFill>
                <a:latin typeface="Montserrat"/>
                <a:ea typeface="Roboto Light"/>
                <a:cs typeface="Roboto Light"/>
              </a:rPr>
              <a:t>MEXICO OFFICE #2</a:t>
            </a:r>
          </a:p>
          <a:p>
            <a:pPr defTabSz="914446">
              <a:defRPr/>
            </a:pPr>
            <a:r>
              <a:rPr lang="es-ES" sz="800">
                <a:solidFill>
                  <a:srgbClr val="FFFFFF"/>
                </a:solidFill>
                <a:latin typeface="Montserrat"/>
                <a:ea typeface="Roboto Light"/>
                <a:cs typeface="Roboto Light"/>
              </a:rPr>
              <a:t>Calle Virgilio Garza, No. 209</a:t>
            </a:r>
          </a:p>
          <a:p>
            <a:pPr defTabSz="914446">
              <a:defRPr/>
            </a:pPr>
            <a:r>
              <a:rPr lang="es-ES" sz="800">
                <a:solidFill>
                  <a:srgbClr val="FFFFFF"/>
                </a:solidFill>
                <a:latin typeface="Montserrat"/>
                <a:ea typeface="Roboto Light"/>
                <a:cs typeface="Roboto Light"/>
              </a:rPr>
              <a:t>Monterrey, Nuevo </a:t>
            </a:r>
            <a:endParaRPr lang="es-ES" sz="800">
              <a:solidFill>
                <a:srgbClr val="FFFFFF"/>
              </a:solidFill>
              <a:latin typeface="Montserrat"/>
              <a:ea typeface="Roboto Light" panose="02000000000000000000" pitchFamily="2" charset="0"/>
              <a:cs typeface="Roboto Light" panose="02000000000000000000" pitchFamily="2" charset="0"/>
            </a:endParaRPr>
          </a:p>
          <a:p>
            <a:pPr defTabSz="914446">
              <a:defRPr/>
            </a:pPr>
            <a:r>
              <a:rPr lang="es-ES" sz="800">
                <a:solidFill>
                  <a:srgbClr val="FFFFFF"/>
                </a:solidFill>
                <a:latin typeface="Montserrat"/>
                <a:ea typeface="Roboto Light"/>
                <a:cs typeface="Roboto Light"/>
              </a:rPr>
              <a:t>León - México</a:t>
            </a:r>
            <a:endParaRPr lang="en-US" sz="800">
              <a:solidFill>
                <a:srgbClr val="FFFFFF"/>
              </a:solidFill>
              <a:latin typeface="Montserrat"/>
              <a:ea typeface="Roboto Light"/>
              <a:cs typeface="Roboto Light"/>
            </a:endParaRPr>
          </a:p>
        </p:txBody>
      </p:sp>
      <p:sp>
        <p:nvSpPr>
          <p:cNvPr id="9" name="TextBox 9">
            <a:extLst>
              <a:ext uri="{FF2B5EF4-FFF2-40B4-BE49-F238E27FC236}">
                <a16:creationId xmlns:a16="http://schemas.microsoft.com/office/drawing/2014/main" id="{5A32BEBB-FF5E-FE78-517F-2B442E237A3C}"/>
              </a:ext>
            </a:extLst>
          </p:cNvPr>
          <p:cNvSpPr txBox="1"/>
          <p:nvPr/>
        </p:nvSpPr>
        <p:spPr>
          <a:xfrm>
            <a:off x="3341688" y="5689600"/>
            <a:ext cx="1397000"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46">
              <a:defRPr/>
            </a:pPr>
            <a:r>
              <a:rPr lang="en-US" sz="800" b="1">
                <a:solidFill>
                  <a:srgbClr val="FFFFFF"/>
                </a:solidFill>
                <a:latin typeface="Montserrat"/>
                <a:ea typeface="Roboto Light"/>
                <a:cs typeface="Roboto Light"/>
              </a:rPr>
              <a:t>ARGENTINA OFFICE</a:t>
            </a:r>
          </a:p>
          <a:p>
            <a:pPr defTabSz="914446">
              <a:defRPr/>
            </a:pPr>
            <a:r>
              <a:rPr lang="en-US" sz="800">
                <a:solidFill>
                  <a:srgbClr val="FFFFFF"/>
                </a:solidFill>
                <a:latin typeface="Montserrat"/>
                <a:ea typeface="Roboto Light"/>
                <a:cs typeface="Roboto Light"/>
              </a:rPr>
              <a:t>Libertador Avenue 101 10th Floor, (B1638BEA) </a:t>
            </a:r>
            <a:endParaRPr lang="en-US" sz="800">
              <a:solidFill>
                <a:srgbClr val="FFFFFF"/>
              </a:solidFill>
              <a:latin typeface="Montserrat"/>
              <a:ea typeface="Roboto Light" panose="02000000000000000000" pitchFamily="2" charset="0"/>
              <a:cs typeface="Roboto Light" panose="02000000000000000000" pitchFamily="2" charset="0"/>
            </a:endParaRPr>
          </a:p>
          <a:p>
            <a:pPr defTabSz="914446">
              <a:defRPr/>
            </a:pPr>
            <a:r>
              <a:rPr lang="en-US" sz="800">
                <a:solidFill>
                  <a:srgbClr val="FFFFFF"/>
                </a:solidFill>
                <a:latin typeface="Montserrat"/>
                <a:ea typeface="Roboto Light"/>
                <a:cs typeface="Roboto Light"/>
              </a:rPr>
              <a:t>Vicente Lopez</a:t>
            </a:r>
          </a:p>
          <a:p>
            <a:pPr defTabSz="914446">
              <a:defRPr/>
            </a:pPr>
            <a:r>
              <a:rPr lang="en-US" sz="800">
                <a:solidFill>
                  <a:srgbClr val="FFFFFF"/>
                </a:solidFill>
                <a:latin typeface="Montserrat"/>
                <a:ea typeface="Roboto Light"/>
                <a:cs typeface="Roboto Light"/>
              </a:rPr>
              <a:t>Buenos Aires – Argentina</a:t>
            </a:r>
          </a:p>
        </p:txBody>
      </p:sp>
      <p:sp>
        <p:nvSpPr>
          <p:cNvPr id="10" name="TextBox 9">
            <a:extLst>
              <a:ext uri="{FF2B5EF4-FFF2-40B4-BE49-F238E27FC236}">
                <a16:creationId xmlns:a16="http://schemas.microsoft.com/office/drawing/2014/main" id="{3BE87223-405C-D14C-1F32-4359C28AC71D}"/>
              </a:ext>
            </a:extLst>
          </p:cNvPr>
          <p:cNvSpPr txBox="1"/>
          <p:nvPr/>
        </p:nvSpPr>
        <p:spPr>
          <a:xfrm>
            <a:off x="4729163" y="5689600"/>
            <a:ext cx="1397000" cy="70788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46">
              <a:defRPr/>
            </a:pPr>
            <a:r>
              <a:rPr lang="es-ES" sz="800" b="1">
                <a:solidFill>
                  <a:srgbClr val="FFFFFF"/>
                </a:solidFill>
                <a:latin typeface="Montserrat"/>
                <a:ea typeface="Roboto Light"/>
                <a:cs typeface="Roboto Light"/>
              </a:rPr>
              <a:t>CHILE OFFICE</a:t>
            </a:r>
          </a:p>
          <a:p>
            <a:pPr defTabSz="914446">
              <a:defRPr/>
            </a:pPr>
            <a:r>
              <a:rPr lang="es-ES" sz="800">
                <a:solidFill>
                  <a:srgbClr val="FFFFFF"/>
                </a:solidFill>
                <a:latin typeface="Montserrat"/>
                <a:ea typeface="Roboto Light"/>
                <a:cs typeface="Roboto Light"/>
              </a:rPr>
              <a:t>Av Providencia, 1208</a:t>
            </a:r>
          </a:p>
          <a:p>
            <a:pPr defTabSz="914446">
              <a:defRPr/>
            </a:pPr>
            <a:r>
              <a:rPr lang="es-ES" sz="800">
                <a:solidFill>
                  <a:srgbClr val="FFFFFF"/>
                </a:solidFill>
                <a:latin typeface="Montserrat"/>
                <a:ea typeface="Roboto Light"/>
                <a:cs typeface="Roboto Light"/>
              </a:rPr>
              <a:t>Oficina 207, RM, </a:t>
            </a:r>
          </a:p>
          <a:p>
            <a:pPr defTabSz="914446">
              <a:defRPr/>
            </a:pPr>
            <a:r>
              <a:rPr lang="es-ES" sz="800">
                <a:solidFill>
                  <a:srgbClr val="FFFFFF"/>
                </a:solidFill>
                <a:latin typeface="Montserrat"/>
                <a:ea typeface="Roboto Light"/>
                <a:cs typeface="Roboto Light"/>
              </a:rPr>
              <a:t>Postal Code 75000000</a:t>
            </a:r>
          </a:p>
          <a:p>
            <a:pPr defTabSz="914446">
              <a:defRPr/>
            </a:pPr>
            <a:r>
              <a:rPr lang="es-ES" sz="800">
                <a:solidFill>
                  <a:srgbClr val="FFFFFF"/>
                </a:solidFill>
                <a:latin typeface="Montserrat"/>
                <a:ea typeface="Roboto Light"/>
                <a:cs typeface="Roboto Light"/>
              </a:rPr>
              <a:t>Santiago de Chile</a:t>
            </a:r>
          </a:p>
        </p:txBody>
      </p:sp>
      <p:sp>
        <p:nvSpPr>
          <p:cNvPr id="11" name="TextBox 9">
            <a:extLst>
              <a:ext uri="{FF2B5EF4-FFF2-40B4-BE49-F238E27FC236}">
                <a16:creationId xmlns:a16="http://schemas.microsoft.com/office/drawing/2014/main" id="{22E83E58-D5FE-C1BA-FA77-C0C8FD8289BB}"/>
              </a:ext>
            </a:extLst>
          </p:cNvPr>
          <p:cNvSpPr txBox="1"/>
          <p:nvPr/>
        </p:nvSpPr>
        <p:spPr>
          <a:xfrm>
            <a:off x="6116638" y="5689600"/>
            <a:ext cx="1397000" cy="70788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46">
              <a:defRPr/>
            </a:pPr>
            <a:r>
              <a:rPr lang="es-ES" sz="800" b="1">
                <a:solidFill>
                  <a:srgbClr val="FFFFFF"/>
                </a:solidFill>
                <a:latin typeface="Montserrat"/>
                <a:ea typeface="Roboto Light"/>
                <a:cs typeface="Roboto Light"/>
              </a:rPr>
              <a:t>CARIBBEAN OFFICE</a:t>
            </a:r>
          </a:p>
          <a:p>
            <a:pPr defTabSz="914446">
              <a:defRPr/>
            </a:pPr>
            <a:r>
              <a:rPr lang="es-ES" sz="800">
                <a:solidFill>
                  <a:srgbClr val="FFFFFF"/>
                </a:solidFill>
                <a:latin typeface="Montserrat"/>
                <a:ea typeface="Roboto Light"/>
                <a:cs typeface="Roboto Light"/>
              </a:rPr>
              <a:t>Metro Office Park </a:t>
            </a:r>
          </a:p>
          <a:p>
            <a:pPr defTabSz="914446">
              <a:defRPr/>
            </a:pPr>
            <a:r>
              <a:rPr lang="es-ES" sz="800">
                <a:solidFill>
                  <a:srgbClr val="FFFFFF"/>
                </a:solidFill>
                <a:latin typeface="Montserrat"/>
                <a:ea typeface="Roboto Light"/>
                <a:cs typeface="Roboto Light"/>
              </a:rPr>
              <a:t>Building 7</a:t>
            </a:r>
            <a:endParaRPr lang="es-ES">
              <a:solidFill>
                <a:srgbClr val="FFFFFF"/>
              </a:solidFill>
              <a:latin typeface="Montserrat"/>
            </a:endParaRPr>
          </a:p>
          <a:p>
            <a:pPr defTabSz="914446">
              <a:defRPr/>
            </a:pPr>
            <a:r>
              <a:rPr lang="es-ES" sz="800">
                <a:solidFill>
                  <a:srgbClr val="FFFFFF"/>
                </a:solidFill>
                <a:latin typeface="Montserrat"/>
                <a:ea typeface="Roboto Light"/>
                <a:cs typeface="Roboto Light"/>
              </a:rPr>
              <a:t>Postal Code 00968</a:t>
            </a:r>
          </a:p>
          <a:p>
            <a:pPr defTabSz="914446">
              <a:defRPr/>
            </a:pPr>
            <a:r>
              <a:rPr lang="es-ES" sz="800">
                <a:solidFill>
                  <a:srgbClr val="FFFFFF"/>
                </a:solidFill>
                <a:latin typeface="Montserrat"/>
                <a:ea typeface="Roboto"/>
                <a:cs typeface="Calibri" panose="020F0502020204030204"/>
              </a:rPr>
              <a:t>Guaynabo </a:t>
            </a:r>
            <a:r>
              <a:rPr lang="es-ES" sz="800">
                <a:solidFill>
                  <a:srgbClr val="FFFFFF"/>
                </a:solidFill>
                <a:latin typeface="Montserrat"/>
                <a:ea typeface="Roboto Light"/>
                <a:cs typeface="Roboto Light"/>
              </a:rPr>
              <a:t>-PR</a:t>
            </a:r>
            <a:endParaRPr lang="es-ES">
              <a:solidFill>
                <a:srgbClr val="FFFFFF"/>
              </a:solidFill>
              <a:latin typeface="Montserrat"/>
              <a:ea typeface="Open Sans"/>
              <a:cs typeface="Open Sans"/>
            </a:endParaRPr>
          </a:p>
        </p:txBody>
      </p:sp>
      <p:sp>
        <p:nvSpPr>
          <p:cNvPr id="12" name="TextBox 9">
            <a:extLst>
              <a:ext uri="{FF2B5EF4-FFF2-40B4-BE49-F238E27FC236}">
                <a16:creationId xmlns:a16="http://schemas.microsoft.com/office/drawing/2014/main" id="{F7A91690-7322-745A-4D65-1140992543BC}"/>
              </a:ext>
            </a:extLst>
          </p:cNvPr>
          <p:cNvSpPr txBox="1"/>
          <p:nvPr/>
        </p:nvSpPr>
        <p:spPr>
          <a:xfrm>
            <a:off x="1954213" y="5689600"/>
            <a:ext cx="1397000"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46">
              <a:defRPr/>
            </a:pPr>
            <a:r>
              <a:rPr lang="en-US" sz="800" b="1">
                <a:solidFill>
                  <a:srgbClr val="FFFFFF"/>
                </a:solidFill>
                <a:latin typeface="Montserrat"/>
                <a:ea typeface="Roboto"/>
                <a:cs typeface="Roboto"/>
              </a:rPr>
              <a:t>NORTH AMERICA OFFICE</a:t>
            </a:r>
          </a:p>
          <a:p>
            <a:pPr defTabSz="914446">
              <a:defRPr/>
            </a:pPr>
            <a:r>
              <a:rPr lang="en-US" sz="800">
                <a:solidFill>
                  <a:srgbClr val="FFFFFF"/>
                </a:solidFill>
                <a:latin typeface="Montserrat"/>
                <a:ea typeface="Roboto Light"/>
                <a:cs typeface="Roboto Light"/>
              </a:rPr>
              <a:t>9600 Escarpment Blvd. Suite 745-36</a:t>
            </a:r>
          </a:p>
          <a:p>
            <a:pPr defTabSz="914446">
              <a:defRPr/>
            </a:pPr>
            <a:r>
              <a:rPr lang="en-US" sz="800">
                <a:solidFill>
                  <a:srgbClr val="FFFFFF"/>
                </a:solidFill>
                <a:latin typeface="Montserrat"/>
                <a:ea typeface="Roboto Light"/>
                <a:cs typeface="Roboto Light"/>
              </a:rPr>
              <a:t>Austin, Texas 78749</a:t>
            </a:r>
          </a:p>
          <a:p>
            <a:pPr defTabSz="914446">
              <a:defRPr/>
            </a:pPr>
            <a:endParaRPr lang="en-US" sz="800">
              <a:solidFill>
                <a:srgbClr val="FFFFFF"/>
              </a:solidFill>
              <a:latin typeface="Montserrat"/>
              <a:ea typeface="Roboto Light"/>
              <a:cs typeface="Roboto Light"/>
            </a:endParaRPr>
          </a:p>
        </p:txBody>
      </p:sp>
      <p:sp>
        <p:nvSpPr>
          <p:cNvPr id="13" name="TextBox 12">
            <a:extLst>
              <a:ext uri="{FF2B5EF4-FFF2-40B4-BE49-F238E27FC236}">
                <a16:creationId xmlns:a16="http://schemas.microsoft.com/office/drawing/2014/main" id="{40838BEE-150E-9A94-891D-E9D55A7AD598}"/>
              </a:ext>
            </a:extLst>
          </p:cNvPr>
          <p:cNvSpPr txBox="1"/>
          <p:nvPr/>
        </p:nvSpPr>
        <p:spPr>
          <a:xfrm>
            <a:off x="7504113" y="5689600"/>
            <a:ext cx="1397000"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46">
              <a:defRPr/>
            </a:pPr>
            <a:r>
              <a:rPr lang="es-ES" sz="800" b="1">
                <a:solidFill>
                  <a:srgbClr val="FFFFFF"/>
                </a:solidFill>
                <a:latin typeface="Montserrat"/>
                <a:ea typeface="Roboto Light"/>
                <a:cs typeface="Roboto Light"/>
              </a:rPr>
              <a:t>MEXICO OFFICE #1</a:t>
            </a:r>
          </a:p>
          <a:p>
            <a:pPr defTabSz="914446">
              <a:defRPr/>
            </a:pPr>
            <a:r>
              <a:rPr lang="es-ES" sz="800">
                <a:solidFill>
                  <a:srgbClr val="FFFFFF"/>
                </a:solidFill>
                <a:latin typeface="Montserrat"/>
                <a:ea typeface="Roboto Light"/>
                <a:cs typeface="Roboto Light"/>
              </a:rPr>
              <a:t>Park Palza – Av. Javier Barros Sierra, 540 Torre 1 Piso 5 – zip  code  01210</a:t>
            </a:r>
          </a:p>
          <a:p>
            <a:pPr defTabSz="914446">
              <a:defRPr/>
            </a:pPr>
            <a:r>
              <a:rPr lang="es-ES" sz="800">
                <a:solidFill>
                  <a:srgbClr val="FFFFFF"/>
                </a:solidFill>
                <a:latin typeface="Montserrat"/>
                <a:ea typeface="Roboto Light"/>
                <a:cs typeface="Roboto Light"/>
              </a:rPr>
              <a:t>Santa Fe, México City</a:t>
            </a:r>
          </a:p>
        </p:txBody>
      </p:sp>
      <p:sp>
        <p:nvSpPr>
          <p:cNvPr id="5" name="Rectangle 13">
            <a:extLst>
              <a:ext uri="{FF2B5EF4-FFF2-40B4-BE49-F238E27FC236}">
                <a16:creationId xmlns:a16="http://schemas.microsoft.com/office/drawing/2014/main" id="{0D3A5690-69B3-3B1C-72ED-BB9F3B7F1B41}"/>
              </a:ext>
            </a:extLst>
          </p:cNvPr>
          <p:cNvSpPr/>
          <p:nvPr/>
        </p:nvSpPr>
        <p:spPr>
          <a:xfrm rot="10800000">
            <a:off x="0" y="2"/>
            <a:ext cx="12191998" cy="6857999"/>
          </a:xfrm>
          <a:prstGeom prst="rect">
            <a:avLst/>
          </a:prstGeom>
          <a:gradFill flip="none" rotWithShape="1">
            <a:gsLst>
              <a:gs pos="0">
                <a:schemeClr val="tx1">
                  <a:alpha val="80000"/>
                </a:schemeClr>
              </a:gs>
              <a:gs pos="72000">
                <a:schemeClr val="tx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6">
              <a:defRPr/>
            </a:pPr>
            <a:endParaRPr lang="en-US">
              <a:solidFill>
                <a:srgbClr val="FFFFFF"/>
              </a:solidFill>
              <a:latin typeface="Open Sans"/>
            </a:endParaRPr>
          </a:p>
        </p:txBody>
      </p:sp>
    </p:spTree>
    <p:extLst>
      <p:ext uri="{BB962C8B-B14F-4D97-AF65-F5344CB8AC3E}">
        <p14:creationId xmlns:p14="http://schemas.microsoft.com/office/powerpoint/2010/main" val="76727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logo_4 1" descr="preencoded.png"/>
          <p:cNvPicPr>
            <a:picLocks noChangeAspect="1"/>
          </p:cNvPicPr>
          <p:nvPr/>
        </p:nvPicPr>
        <p:blipFill>
          <a:blip r:embed="rId3"/>
          <a:srcRect/>
          <a:stretch/>
        </p:blipFill>
        <p:spPr>
          <a:xfrm>
            <a:off x="11195050" y="209550"/>
            <a:ext cx="488950" cy="806450"/>
          </a:xfrm>
          <a:prstGeom prst="rect">
            <a:avLst/>
          </a:prstGeom>
        </p:spPr>
      </p:pic>
      <p:pic>
        <p:nvPicPr>
          <p:cNvPr id="3" name="Arrow Icon"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226800" y="6096000"/>
            <a:ext cx="425450" cy="425450"/>
          </a:xfrm>
          <a:prstGeom prst="rect">
            <a:avLst/>
          </a:prstGeom>
        </p:spPr>
      </p:pic>
      <p:pic>
        <p:nvPicPr>
          <p:cNvPr id="4" name="Group 7"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98500" y="1390650"/>
            <a:ext cx="5524300" cy="3572627"/>
          </a:xfrm>
          <a:prstGeom prst="rect">
            <a:avLst/>
          </a:prstGeom>
        </p:spPr>
      </p:pic>
      <p:pic>
        <p:nvPicPr>
          <p:cNvPr id="5" name="Group 19" descr="preencoded.png"/>
          <p:cNvPicPr>
            <a:picLocks noChangeAspect="1"/>
          </p:cNvPicPr>
          <p:nvPr/>
        </p:nvPicPr>
        <p:blipFill>
          <a:blip r:embed="rId8"/>
          <a:srcRect/>
          <a:stretch/>
        </p:blipFill>
        <p:spPr>
          <a:xfrm>
            <a:off x="6223000" y="1111250"/>
            <a:ext cx="5302250" cy="4832350"/>
          </a:xfrm>
          <a:prstGeom prst="rect">
            <a:avLst/>
          </a:prstGeom>
        </p:spPr>
      </p:pic>
      <p:sp>
        <p:nvSpPr>
          <p:cNvPr id="7" name="Subheading"/>
          <p:cNvSpPr/>
          <p:nvPr/>
        </p:nvSpPr>
        <p:spPr>
          <a:xfrm>
            <a:off x="698500" y="247650"/>
            <a:ext cx="9283700" cy="215900"/>
          </a:xfrm>
          <a:prstGeom prst="rect">
            <a:avLst/>
          </a:prstGeom>
          <a:noFill/>
          <a:ln/>
        </p:spPr>
        <p:txBody>
          <a:bodyPr wrap="square" lIns="0" tIns="0" rIns="0" bIns="0" rtlCol="0" anchor="t"/>
          <a:lstStyle/>
          <a:p>
            <a:pPr defTabSz="609630"/>
            <a:r>
              <a:rPr lang="en-US" sz="1400" kern="0" spc="-50">
                <a:solidFill>
                  <a:srgbClr val="2B95D0"/>
                </a:solidFill>
                <a:latin typeface="Century Gothic"/>
                <a:ea typeface="Inter Semi Bold" pitchFamily="34" charset="-122"/>
                <a:cs typeface="Inter Semi Bold" pitchFamily="34" charset="-120"/>
              </a:rPr>
              <a:t>Trusted by Industry Leaders</a:t>
            </a:r>
            <a:endParaRPr lang="en-US" sz="1400">
              <a:solidFill>
                <a:prstClr val="black"/>
              </a:solidFill>
              <a:latin typeface="Century Gothic"/>
            </a:endParaRPr>
          </a:p>
        </p:txBody>
      </p:sp>
      <p:sp>
        <p:nvSpPr>
          <p:cNvPr id="8" name="Title"/>
          <p:cNvSpPr/>
          <p:nvPr/>
        </p:nvSpPr>
        <p:spPr>
          <a:xfrm>
            <a:off x="698500" y="565150"/>
            <a:ext cx="9283700" cy="406400"/>
          </a:xfrm>
          <a:prstGeom prst="rect">
            <a:avLst/>
          </a:prstGeom>
          <a:noFill/>
          <a:ln/>
        </p:spPr>
        <p:txBody>
          <a:bodyPr wrap="square" lIns="0" tIns="0" rIns="0" bIns="0" rtlCol="0" anchor="t"/>
          <a:lstStyle/>
          <a:p>
            <a:pPr defTabSz="609630">
              <a:lnSpc>
                <a:spcPct val="83333"/>
              </a:lnSpc>
            </a:pPr>
            <a:r>
              <a:rPr lang="en-US" sz="3200" kern="0" spc="32">
                <a:solidFill>
                  <a:srgbClr val="8BBB24"/>
                </a:solidFill>
                <a:latin typeface="Century Gothic"/>
                <a:ea typeface="Inter Semi Bold" pitchFamily="34" charset="-122"/>
                <a:cs typeface="Inter Semi Bold" pitchFamily="34" charset="-120"/>
              </a:rPr>
              <a:t>Our customers</a:t>
            </a:r>
            <a:endParaRPr lang="en-US" sz="3200">
              <a:solidFill>
                <a:prstClr val="black"/>
              </a:solidFill>
              <a:latin typeface="Century Gothic"/>
            </a:endParaRPr>
          </a:p>
        </p:txBody>
      </p:sp>
      <p:sp>
        <p:nvSpPr>
          <p:cNvPr id="9" name="Body"/>
          <p:cNvSpPr/>
          <p:nvPr/>
        </p:nvSpPr>
        <p:spPr>
          <a:xfrm>
            <a:off x="698500" y="1485898"/>
            <a:ext cx="3377733" cy="298440"/>
          </a:xfrm>
          <a:prstGeom prst="rect">
            <a:avLst/>
          </a:prstGeom>
          <a:noFill/>
          <a:ln/>
        </p:spPr>
        <p:txBody>
          <a:bodyPr wrap="square" lIns="0" tIns="0" rIns="0" bIns="0" rtlCol="0" anchor="t"/>
          <a:lstStyle/>
          <a:p>
            <a:pPr defTabSz="609630">
              <a:lnSpc>
                <a:spcPct val="93333"/>
              </a:lnSpc>
            </a:pPr>
            <a:r>
              <a:rPr lang="en-US" sz="2100" kern="0" spc="-50">
                <a:solidFill>
                  <a:srgbClr val="000000"/>
                </a:solidFill>
                <a:latin typeface="Century Gothic"/>
                <a:ea typeface="Inter Semi Bold" pitchFamily="34" charset="-122"/>
                <a:cs typeface="Inter Semi Bold" pitchFamily="34" charset="-120"/>
              </a:rPr>
              <a:t>Why Origen Tech</a:t>
            </a:r>
            <a:endParaRPr lang="en-US" sz="2100">
              <a:solidFill>
                <a:prstClr val="black"/>
              </a:solidFill>
              <a:latin typeface="Century Gothic"/>
            </a:endParaRPr>
          </a:p>
        </p:txBody>
      </p:sp>
      <p:sp>
        <p:nvSpPr>
          <p:cNvPr id="10" name="We deliver end-to-end solutions and services"/>
          <p:cNvSpPr/>
          <p:nvPr/>
        </p:nvSpPr>
        <p:spPr>
          <a:xfrm>
            <a:off x="1172350" y="2057083"/>
            <a:ext cx="4324350" cy="203200"/>
          </a:xfrm>
          <a:prstGeom prst="rect">
            <a:avLst/>
          </a:prstGeom>
          <a:noFill/>
          <a:ln/>
        </p:spPr>
        <p:txBody>
          <a:bodyPr wrap="square" lIns="0" tIns="0" rIns="0" bIns="0" rtlCol="0" anchor="t"/>
          <a:lstStyle/>
          <a:p>
            <a:pPr defTabSz="609630">
              <a:lnSpc>
                <a:spcPct val="110000"/>
              </a:lnSpc>
            </a:pPr>
            <a:r>
              <a:rPr lang="en-US" sz="1400" kern="0" spc="-50">
                <a:solidFill>
                  <a:srgbClr val="000000"/>
                </a:solidFill>
                <a:latin typeface="Century Gothic"/>
                <a:ea typeface="Inter Regular" pitchFamily="34" charset="-122"/>
                <a:cs typeface="Inter Regular" pitchFamily="34" charset="-120"/>
              </a:rPr>
              <a:t>We deliver end-to-end solutions and services</a:t>
            </a:r>
            <a:endParaRPr lang="en-US" sz="1400">
              <a:solidFill>
                <a:prstClr val="black"/>
              </a:solidFill>
              <a:latin typeface="Century Gothic"/>
            </a:endParaRPr>
          </a:p>
        </p:txBody>
      </p:sp>
      <p:sp>
        <p:nvSpPr>
          <p:cNvPr id="11" name="More than a supplier we are your strategic business partner"/>
          <p:cNvSpPr/>
          <p:nvPr/>
        </p:nvSpPr>
        <p:spPr>
          <a:xfrm>
            <a:off x="1172350" y="2532683"/>
            <a:ext cx="4894350" cy="167200"/>
          </a:xfrm>
          <a:prstGeom prst="rect">
            <a:avLst/>
          </a:prstGeom>
          <a:noFill/>
          <a:ln/>
        </p:spPr>
        <p:txBody>
          <a:bodyPr wrap="square" lIns="0" tIns="0" rIns="0" bIns="0" rtlCol="0" anchor="t"/>
          <a:lstStyle/>
          <a:p>
            <a:pPr defTabSz="609630">
              <a:lnSpc>
                <a:spcPct val="110000"/>
              </a:lnSpc>
            </a:pPr>
            <a:r>
              <a:rPr lang="en-US" sz="1400" kern="0" spc="-50">
                <a:solidFill>
                  <a:srgbClr val="000000"/>
                </a:solidFill>
                <a:latin typeface="Century Gothic"/>
                <a:ea typeface="Inter Regular"/>
                <a:cs typeface="Inter Regular" pitchFamily="34" charset="-120"/>
              </a:rPr>
              <a:t>More than a supplier, we are your strategic business partner</a:t>
            </a:r>
            <a:endParaRPr lang="en-US" sz="1400">
              <a:solidFill>
                <a:prstClr val="black"/>
              </a:solidFill>
              <a:latin typeface="Century Gothic"/>
              <a:ea typeface="Inter Regular"/>
            </a:endParaRPr>
          </a:p>
        </p:txBody>
      </p:sp>
      <p:sp>
        <p:nvSpPr>
          <p:cNvPr id="12" name="We are flexible and adapt to your business reality"/>
          <p:cNvSpPr/>
          <p:nvPr/>
        </p:nvSpPr>
        <p:spPr>
          <a:xfrm>
            <a:off x="1172350" y="2972283"/>
            <a:ext cx="4324350" cy="203200"/>
          </a:xfrm>
          <a:prstGeom prst="rect">
            <a:avLst/>
          </a:prstGeom>
          <a:noFill/>
          <a:ln/>
        </p:spPr>
        <p:txBody>
          <a:bodyPr wrap="square" lIns="0" tIns="0" rIns="0" bIns="0" rtlCol="0" anchor="t"/>
          <a:lstStyle/>
          <a:p>
            <a:pPr defTabSz="609630">
              <a:lnSpc>
                <a:spcPct val="110000"/>
              </a:lnSpc>
            </a:pPr>
            <a:r>
              <a:rPr lang="en-US" sz="1400" kern="0" spc="-50">
                <a:solidFill>
                  <a:srgbClr val="000000"/>
                </a:solidFill>
                <a:latin typeface="Century Gothic"/>
                <a:ea typeface="Inter Regular"/>
                <a:cs typeface="Inter Regular" pitchFamily="34" charset="-120"/>
              </a:rPr>
              <a:t>We are </a:t>
            </a:r>
            <a:r>
              <a:rPr lang="en-US" sz="1400" kern="0" spc="-50">
                <a:solidFill>
                  <a:srgbClr val="000000"/>
                </a:solidFill>
                <a:latin typeface="Century Gothic"/>
                <a:ea typeface="Inter Regular" pitchFamily="34" charset="-122"/>
                <a:cs typeface="Inter Regular" pitchFamily="34" charset="-120"/>
              </a:rPr>
              <a:t>flexible</a:t>
            </a:r>
            <a:r>
              <a:rPr lang="en-US" sz="1400" kern="0" spc="-50">
                <a:solidFill>
                  <a:srgbClr val="000000"/>
                </a:solidFill>
                <a:latin typeface="Century Gothic"/>
                <a:ea typeface="Inter Regular"/>
                <a:cs typeface="Inter Regular" pitchFamily="34" charset="-120"/>
              </a:rPr>
              <a:t> and adapt to your business reality</a:t>
            </a:r>
            <a:endParaRPr lang="en-US" sz="1400">
              <a:solidFill>
                <a:prstClr val="black"/>
              </a:solidFill>
              <a:latin typeface="Century Gothic"/>
              <a:ea typeface="Inter Regular"/>
            </a:endParaRPr>
          </a:p>
        </p:txBody>
      </p:sp>
      <p:sp>
        <p:nvSpPr>
          <p:cNvPr id="13" name="We have global expertise with multicultural teams"/>
          <p:cNvSpPr/>
          <p:nvPr/>
        </p:nvSpPr>
        <p:spPr>
          <a:xfrm>
            <a:off x="1172350" y="3429883"/>
            <a:ext cx="4324350" cy="203200"/>
          </a:xfrm>
          <a:prstGeom prst="rect">
            <a:avLst/>
          </a:prstGeom>
          <a:noFill/>
          <a:ln/>
        </p:spPr>
        <p:txBody>
          <a:bodyPr wrap="square" lIns="0" tIns="0" rIns="0" bIns="0" rtlCol="0" anchor="t"/>
          <a:lstStyle/>
          <a:p>
            <a:pPr defTabSz="609630">
              <a:lnSpc>
                <a:spcPct val="110000"/>
              </a:lnSpc>
            </a:pPr>
            <a:r>
              <a:rPr lang="en-US" sz="1400" kern="0" spc="-50">
                <a:solidFill>
                  <a:srgbClr val="000000"/>
                </a:solidFill>
                <a:latin typeface="Century Gothic"/>
                <a:ea typeface="Inter Regular" pitchFamily="34" charset="-122"/>
                <a:cs typeface="Inter Regular" pitchFamily="34" charset="-120"/>
              </a:rPr>
              <a:t>We have global expertise with multicultural teams</a:t>
            </a:r>
            <a:endParaRPr lang="en-US" sz="1400">
              <a:solidFill>
                <a:prstClr val="black"/>
              </a:solidFill>
              <a:latin typeface="Century Gothic"/>
            </a:endParaRPr>
          </a:p>
        </p:txBody>
      </p:sp>
      <p:sp>
        <p:nvSpPr>
          <p:cNvPr id="14" name="We deliver local projects with global template standards"/>
          <p:cNvSpPr/>
          <p:nvPr/>
        </p:nvSpPr>
        <p:spPr>
          <a:xfrm>
            <a:off x="1172350" y="3851483"/>
            <a:ext cx="4750350" cy="167200"/>
          </a:xfrm>
          <a:prstGeom prst="rect">
            <a:avLst/>
          </a:prstGeom>
          <a:noFill/>
          <a:ln/>
        </p:spPr>
        <p:txBody>
          <a:bodyPr wrap="square" lIns="0" tIns="0" rIns="0" bIns="0" rtlCol="0" anchor="t"/>
          <a:lstStyle/>
          <a:p>
            <a:pPr defTabSz="609630">
              <a:lnSpc>
                <a:spcPct val="110000"/>
              </a:lnSpc>
            </a:pPr>
            <a:r>
              <a:rPr lang="en-US" sz="1400" kern="0" spc="-50">
                <a:solidFill>
                  <a:srgbClr val="000000"/>
                </a:solidFill>
                <a:latin typeface="Century Gothic"/>
                <a:ea typeface="Inter Regular" pitchFamily="34" charset="-122"/>
                <a:cs typeface="Inter Regular" pitchFamily="34" charset="-120"/>
              </a:rPr>
              <a:t>We deliver local projects with global template standards</a:t>
            </a:r>
            <a:endParaRPr lang="en-US" sz="1400">
              <a:solidFill>
                <a:prstClr val="black"/>
              </a:solidFill>
              <a:latin typeface="Century Gothic"/>
            </a:endParaRPr>
          </a:p>
        </p:txBody>
      </p:sp>
      <p:sp>
        <p:nvSpPr>
          <p:cNvPr id="15" name="We meet all your local fiscal and tax requirements"/>
          <p:cNvSpPr/>
          <p:nvPr/>
        </p:nvSpPr>
        <p:spPr>
          <a:xfrm>
            <a:off x="1172350" y="4273083"/>
            <a:ext cx="4324350" cy="203200"/>
          </a:xfrm>
          <a:prstGeom prst="rect">
            <a:avLst/>
          </a:prstGeom>
          <a:noFill/>
          <a:ln/>
        </p:spPr>
        <p:txBody>
          <a:bodyPr wrap="square" lIns="0" tIns="0" rIns="0" bIns="0" rtlCol="0" anchor="t"/>
          <a:lstStyle/>
          <a:p>
            <a:pPr defTabSz="609630">
              <a:lnSpc>
                <a:spcPct val="110000"/>
              </a:lnSpc>
            </a:pPr>
            <a:r>
              <a:rPr lang="en-US" sz="1400" kern="0" spc="-50">
                <a:solidFill>
                  <a:srgbClr val="000000"/>
                </a:solidFill>
                <a:latin typeface="Century Gothic"/>
                <a:ea typeface="Inter Regular" pitchFamily="34" charset="-122"/>
                <a:cs typeface="Inter Regular" pitchFamily="34" charset="-120"/>
              </a:rPr>
              <a:t>We meet all your local fiscal and tax requirements</a:t>
            </a:r>
            <a:endParaRPr lang="en-US" sz="1400">
              <a:solidFill>
                <a:prstClr val="black"/>
              </a:solidFill>
              <a:latin typeface="Century Gothic"/>
            </a:endParaRPr>
          </a:p>
        </p:txBody>
      </p:sp>
      <p:sp>
        <p:nvSpPr>
          <p:cNvPr id="16" name="Innovation and commitment are in our DNA"/>
          <p:cNvSpPr/>
          <p:nvPr/>
        </p:nvSpPr>
        <p:spPr>
          <a:xfrm>
            <a:off x="1172350" y="4664683"/>
            <a:ext cx="4324350" cy="203200"/>
          </a:xfrm>
          <a:prstGeom prst="rect">
            <a:avLst/>
          </a:prstGeom>
          <a:noFill/>
          <a:ln/>
        </p:spPr>
        <p:txBody>
          <a:bodyPr wrap="square" lIns="0" tIns="0" rIns="0" bIns="0" rtlCol="0" anchor="t"/>
          <a:lstStyle/>
          <a:p>
            <a:pPr defTabSz="609630">
              <a:lnSpc>
                <a:spcPct val="110000"/>
              </a:lnSpc>
            </a:pPr>
            <a:r>
              <a:rPr lang="en-US" sz="1400" kern="0" spc="-50">
                <a:solidFill>
                  <a:srgbClr val="000000"/>
                </a:solidFill>
                <a:latin typeface="Century Gothic"/>
                <a:ea typeface="Inter Regular" pitchFamily="34" charset="-122"/>
                <a:cs typeface="Inter Regular" pitchFamily="34" charset="-120"/>
              </a:rPr>
              <a:t>Innovation and commitment are in our DNA</a:t>
            </a:r>
            <a:endParaRPr lang="en-US" sz="1400">
              <a:solidFill>
                <a:prstClr val="black"/>
              </a:solidFill>
              <a:latin typeface="Century Gothic"/>
            </a:endParaRPr>
          </a:p>
        </p:txBody>
      </p:sp>
      <p:sp>
        <p:nvSpPr>
          <p:cNvPr id="25" name="Slide Number Placeholder 0"/>
          <p:cNvSpPr>
            <a:spLocks noGrp="1"/>
          </p:cNvSpPr>
          <p:nvPr>
            <p:ph type="sldNum" sz="quarter" idx="4294967295"/>
          </p:nvPr>
        </p:nvSpPr>
        <p:spPr>
          <a:xfrm>
            <a:off x="11704320" y="6446520"/>
            <a:ext cx="533333" cy="200000"/>
          </a:xfrm>
          <a:prstGeom prst="rect">
            <a:avLst/>
          </a:prstGeom>
          <a:extLst>
            <a:ext uri="{C572A759-6A51-4108-AA02-DFA0A04FC94B}">
              <ma14:wrappingTextBoxFlag xmlns="" xmlns:ma14="http://schemas.microsoft.com/office/mac/drawingml/2011/main" val="0"/>
            </a:ext>
          </a:extLst>
        </p:spPr>
        <p:txBody>
          <a:bodyPr/>
          <a:lstStyle>
            <a:lvl1pPr>
              <a:defRPr sz="800">
                <a:latin typeface="Arial"/>
                <a:ea typeface="Arial"/>
                <a:cs typeface="Arial"/>
              </a:defRPr>
            </a:lvl1pPr>
          </a:lstStyle>
          <a:p>
            <a:pPr defTabSz="609630"/>
            <a:fld id="{F7021451-1387-4CA6-816F-3879F97B5CBC}" type="slidenum">
              <a:rPr lang="en-US">
                <a:solidFill>
                  <a:prstClr val="black"/>
                </a:solidFill>
              </a:rPr>
              <a:pPr defTabSz="609630"/>
              <a:t>3</a:t>
            </a:fld>
            <a:endParaRPr lang="en-US">
              <a:solidFill>
                <a:prstClr val="black"/>
              </a:solidFill>
            </a:endParaRPr>
          </a:p>
        </p:txBody>
      </p:sp>
      <p:pic>
        <p:nvPicPr>
          <p:cNvPr id="18" name="Group 5" descr="A black and white logo&#10;&#10;AI-generated content may be incorrect.">
            <a:extLst>
              <a:ext uri="{FF2B5EF4-FFF2-40B4-BE49-F238E27FC236}">
                <a16:creationId xmlns:a16="http://schemas.microsoft.com/office/drawing/2014/main" id="{A682DA4C-06DC-52F3-F317-8E452FE6BFCA}"/>
              </a:ext>
            </a:extLst>
          </p:cNvPr>
          <p:cNvPicPr>
            <a:picLocks noChangeAspect="1"/>
          </p:cNvPicPr>
          <p:nvPr/>
        </p:nvPicPr>
        <p:blipFill>
          <a:blip r:embed="rId9"/>
          <a:srcRect/>
          <a:stretch/>
        </p:blipFill>
        <p:spPr>
          <a:xfrm>
            <a:off x="9855050" y="6356450"/>
            <a:ext cx="1803100" cy="331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logo_4 1" descr="preencoded.png"/>
          <p:cNvPicPr>
            <a:picLocks noChangeAspect="1"/>
          </p:cNvPicPr>
          <p:nvPr/>
        </p:nvPicPr>
        <p:blipFill>
          <a:blip r:embed="rId3"/>
          <a:srcRect/>
          <a:stretch/>
        </p:blipFill>
        <p:spPr>
          <a:xfrm>
            <a:off x="11195050" y="209550"/>
            <a:ext cx="488950" cy="806450"/>
          </a:xfrm>
          <a:prstGeom prst="rect">
            <a:avLst/>
          </a:prstGeom>
        </p:spPr>
      </p:pic>
      <p:pic>
        <p:nvPicPr>
          <p:cNvPr id="3" name="Arrow Icon"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226800" y="6096000"/>
            <a:ext cx="425450" cy="425450"/>
          </a:xfrm>
          <a:prstGeom prst="rect">
            <a:avLst/>
          </a:prstGeom>
        </p:spPr>
      </p:pic>
      <p:pic>
        <p:nvPicPr>
          <p:cNvPr id="4" name="Group 87" descr="preencoded.png"/>
          <p:cNvPicPr>
            <a:picLocks noChangeAspect="1"/>
          </p:cNvPicPr>
          <p:nvPr/>
        </p:nvPicPr>
        <p:blipFill>
          <a:blip r:embed="rId6"/>
          <a:srcRect/>
          <a:stretch/>
        </p:blipFill>
        <p:spPr>
          <a:xfrm>
            <a:off x="2800350" y="1257300"/>
            <a:ext cx="8121650" cy="4972050"/>
          </a:xfrm>
          <a:prstGeom prst="rect">
            <a:avLst/>
          </a:prstGeom>
        </p:spPr>
      </p:pic>
      <p:sp>
        <p:nvSpPr>
          <p:cNvPr id="6" name="Subheading"/>
          <p:cNvSpPr/>
          <p:nvPr/>
        </p:nvSpPr>
        <p:spPr>
          <a:xfrm>
            <a:off x="698500" y="247650"/>
            <a:ext cx="9283700" cy="215900"/>
          </a:xfrm>
          <a:prstGeom prst="rect">
            <a:avLst/>
          </a:prstGeom>
          <a:noFill/>
          <a:ln/>
        </p:spPr>
        <p:txBody>
          <a:bodyPr wrap="square" lIns="0" tIns="0" rIns="0" bIns="0" rtlCol="0" anchor="t"/>
          <a:lstStyle/>
          <a:p>
            <a:pPr defTabSz="609630"/>
            <a:r>
              <a:rPr lang="en-US" sz="1400" kern="0" spc="-50">
                <a:solidFill>
                  <a:srgbClr val="2B95D0"/>
                </a:solidFill>
                <a:latin typeface="Century Gothic"/>
                <a:ea typeface="Inter Semi Bold" pitchFamily="34" charset="-122"/>
                <a:cs typeface="Inter Semi Bold" pitchFamily="34" charset="-120"/>
              </a:rPr>
              <a:t>Our services</a:t>
            </a:r>
            <a:endParaRPr lang="en-US" sz="1400">
              <a:solidFill>
                <a:prstClr val="black"/>
              </a:solidFill>
              <a:latin typeface="Century Gothic"/>
            </a:endParaRPr>
          </a:p>
        </p:txBody>
      </p:sp>
      <p:sp>
        <p:nvSpPr>
          <p:cNvPr id="7" name="Title"/>
          <p:cNvSpPr/>
          <p:nvPr/>
        </p:nvSpPr>
        <p:spPr>
          <a:xfrm>
            <a:off x="698500" y="565150"/>
            <a:ext cx="9283700" cy="406400"/>
          </a:xfrm>
          <a:prstGeom prst="rect">
            <a:avLst/>
          </a:prstGeom>
          <a:noFill/>
          <a:ln/>
        </p:spPr>
        <p:txBody>
          <a:bodyPr wrap="square" lIns="0" tIns="0" rIns="0" bIns="0" rtlCol="0" anchor="t"/>
          <a:lstStyle/>
          <a:p>
            <a:pPr defTabSz="609630">
              <a:lnSpc>
                <a:spcPct val="83333"/>
              </a:lnSpc>
            </a:pPr>
            <a:r>
              <a:rPr lang="en-US" sz="3200" kern="0" spc="32">
                <a:solidFill>
                  <a:srgbClr val="8BBB24"/>
                </a:solidFill>
                <a:latin typeface="Century Gothic"/>
                <a:ea typeface="Inter Semi Bold" pitchFamily="34" charset="-122"/>
                <a:cs typeface="Inter Semi Bold" pitchFamily="34" charset="-120"/>
              </a:rPr>
              <a:t>Origen Tech Offerings</a:t>
            </a:r>
            <a:endParaRPr lang="en-US" sz="3200">
              <a:solidFill>
                <a:prstClr val="black"/>
              </a:solidFill>
              <a:latin typeface="Century Gothic"/>
            </a:endParaRPr>
          </a:p>
        </p:txBody>
      </p:sp>
      <p:sp>
        <p:nvSpPr>
          <p:cNvPr id="8" name="S4 HANA"/>
          <p:cNvSpPr/>
          <p:nvPr/>
        </p:nvSpPr>
        <p:spPr>
          <a:xfrm>
            <a:off x="8116299" y="1590973"/>
            <a:ext cx="1574219" cy="243800"/>
          </a:xfrm>
          <a:prstGeom prst="rect">
            <a:avLst/>
          </a:prstGeom>
          <a:noFill/>
          <a:ln/>
        </p:spPr>
        <p:txBody>
          <a:bodyPr wrap="square" lIns="0" tIns="0" rIns="0" bIns="0" rtlCol="0" anchor="t"/>
          <a:lstStyle/>
          <a:p>
            <a:pPr defTabSz="609630">
              <a:lnSpc>
                <a:spcPct val="93333"/>
              </a:lnSpc>
            </a:pPr>
            <a:r>
              <a:rPr lang="en-US" sz="1250" kern="0" spc="-50">
                <a:solidFill>
                  <a:srgbClr val="09090F"/>
                </a:solidFill>
                <a:latin typeface="Century Gothic"/>
                <a:ea typeface="Inter Extra Bold" pitchFamily="34" charset="-122"/>
                <a:cs typeface="Inter Extra Bold" pitchFamily="34" charset="-120"/>
              </a:rPr>
              <a:t>S/4 HANA</a:t>
            </a:r>
            <a:endParaRPr lang="en-US" sz="1250">
              <a:solidFill>
                <a:prstClr val="black"/>
              </a:solidFill>
              <a:latin typeface="Century Gothic"/>
            </a:endParaRPr>
          </a:p>
        </p:txBody>
      </p:sp>
      <p:sp>
        <p:nvSpPr>
          <p:cNvPr id="9" name="SolaS"/>
          <p:cNvSpPr/>
          <p:nvPr/>
        </p:nvSpPr>
        <p:spPr>
          <a:xfrm>
            <a:off x="8941557" y="2959081"/>
            <a:ext cx="1550219" cy="177800"/>
          </a:xfrm>
          <a:prstGeom prst="rect">
            <a:avLst/>
          </a:prstGeom>
          <a:noFill/>
          <a:ln/>
        </p:spPr>
        <p:txBody>
          <a:bodyPr wrap="square" lIns="0" tIns="0" rIns="0" bIns="0" rtlCol="0" anchor="t"/>
          <a:lstStyle/>
          <a:p>
            <a:pPr defTabSz="609630">
              <a:lnSpc>
                <a:spcPct val="93333"/>
              </a:lnSpc>
            </a:pPr>
            <a:r>
              <a:rPr lang="en-US" sz="1250" kern="0" spc="-50">
                <a:solidFill>
                  <a:srgbClr val="09090F"/>
                </a:solidFill>
                <a:latin typeface="Century Gothic"/>
                <a:ea typeface="Inter Extra Bold" pitchFamily="34" charset="-122"/>
                <a:cs typeface="Inter Extra Bold" pitchFamily="34" charset="-120"/>
              </a:rPr>
              <a:t>SOLaaS</a:t>
            </a:r>
            <a:endParaRPr lang="en-US" sz="1250">
              <a:solidFill>
                <a:prstClr val="black"/>
              </a:solidFill>
              <a:latin typeface="Century Gothic"/>
            </a:endParaRPr>
          </a:p>
        </p:txBody>
      </p:sp>
      <p:sp>
        <p:nvSpPr>
          <p:cNvPr id="10" name="Compliance Solutions"/>
          <p:cNvSpPr/>
          <p:nvPr/>
        </p:nvSpPr>
        <p:spPr>
          <a:xfrm>
            <a:off x="8941557" y="4355717"/>
            <a:ext cx="1993900" cy="177800"/>
          </a:xfrm>
          <a:prstGeom prst="rect">
            <a:avLst/>
          </a:prstGeom>
          <a:noFill/>
          <a:ln/>
        </p:spPr>
        <p:txBody>
          <a:bodyPr wrap="square" lIns="0" tIns="0" rIns="0" bIns="0" rtlCol="0" anchor="t"/>
          <a:lstStyle/>
          <a:p>
            <a:pPr defTabSz="609630">
              <a:lnSpc>
                <a:spcPct val="93333"/>
              </a:lnSpc>
            </a:pPr>
            <a:r>
              <a:rPr lang="en-US" sz="1250" kern="0" spc="-50">
                <a:solidFill>
                  <a:srgbClr val="09090F"/>
                </a:solidFill>
                <a:latin typeface="Century Gothic"/>
                <a:ea typeface="Inter Extra Bold" pitchFamily="34" charset="-122"/>
                <a:cs typeface="Inter Extra Bold" pitchFamily="34" charset="-120"/>
              </a:rPr>
              <a:t>Compliance Solutions</a:t>
            </a:r>
            <a:endParaRPr lang="en-US" sz="1250">
              <a:solidFill>
                <a:prstClr val="black"/>
              </a:solidFill>
              <a:latin typeface="Century Gothic"/>
            </a:endParaRPr>
          </a:p>
        </p:txBody>
      </p:sp>
      <p:sp>
        <p:nvSpPr>
          <p:cNvPr id="11" name="AI Digital Optimisation"/>
          <p:cNvSpPr/>
          <p:nvPr/>
        </p:nvSpPr>
        <p:spPr>
          <a:xfrm>
            <a:off x="8116299" y="5657129"/>
            <a:ext cx="2114550" cy="177800"/>
          </a:xfrm>
          <a:prstGeom prst="rect">
            <a:avLst/>
          </a:prstGeom>
          <a:noFill/>
          <a:ln/>
        </p:spPr>
        <p:txBody>
          <a:bodyPr wrap="square" lIns="0" tIns="0" rIns="0" bIns="0" rtlCol="0" anchor="t"/>
          <a:lstStyle/>
          <a:p>
            <a:pPr defTabSz="609630">
              <a:lnSpc>
                <a:spcPct val="93333"/>
              </a:lnSpc>
            </a:pPr>
            <a:r>
              <a:rPr lang="en-US" sz="1250" kern="0" spc="-50">
                <a:solidFill>
                  <a:srgbClr val="09090F"/>
                </a:solidFill>
                <a:latin typeface="Century Gothic"/>
                <a:ea typeface="Inter Extra Bold" pitchFamily="34" charset="-122"/>
                <a:cs typeface="Inter Extra Bold" pitchFamily="34" charset="-120"/>
              </a:rPr>
              <a:t>AI Digital Optimization</a:t>
            </a:r>
            <a:endParaRPr lang="en-US" sz="1250">
              <a:solidFill>
                <a:prstClr val="black"/>
              </a:solidFill>
              <a:latin typeface="Century Gothic"/>
            </a:endParaRPr>
          </a:p>
        </p:txBody>
      </p:sp>
      <p:sp>
        <p:nvSpPr>
          <p:cNvPr id="12" name="Body"/>
          <p:cNvSpPr/>
          <p:nvPr/>
        </p:nvSpPr>
        <p:spPr>
          <a:xfrm>
            <a:off x="3536950" y="3231637"/>
            <a:ext cx="323762" cy="742757"/>
          </a:xfrm>
          <a:prstGeom prst="rect">
            <a:avLst/>
          </a:prstGeom>
          <a:noFill/>
          <a:ln/>
        </p:spPr>
        <p:txBody>
          <a:bodyPr wrap="square" lIns="0" tIns="0" rIns="0" bIns="0" rtlCol="0" anchor="t"/>
          <a:lstStyle/>
          <a:p>
            <a:pPr algn="ctr" defTabSz="609630">
              <a:lnSpc>
                <a:spcPct val="93333"/>
              </a:lnSpc>
            </a:pPr>
            <a:r>
              <a:rPr lang="en-US" sz="2100" kern="0" spc="-50">
                <a:solidFill>
                  <a:srgbClr val="FFFFFF"/>
                </a:solidFill>
                <a:latin typeface="Century Gothic"/>
                <a:ea typeface="Inter Semi Bold" pitchFamily="34" charset="-122"/>
                <a:cs typeface="Inter Semi Bold" pitchFamily="34" charset="-120"/>
              </a:rPr>
              <a:t>AMS</a:t>
            </a:r>
            <a:endParaRPr lang="en-US" sz="2100">
              <a:solidFill>
                <a:prstClr val="black"/>
              </a:solidFill>
              <a:latin typeface="Century Gothic"/>
            </a:endParaRPr>
          </a:p>
        </p:txBody>
      </p:sp>
      <p:sp>
        <p:nvSpPr>
          <p:cNvPr id="13" name="Header 3"/>
          <p:cNvSpPr/>
          <p:nvPr/>
        </p:nvSpPr>
        <p:spPr>
          <a:xfrm>
            <a:off x="2800350" y="1263997"/>
            <a:ext cx="1406749" cy="591441"/>
          </a:xfrm>
          <a:prstGeom prst="rect">
            <a:avLst/>
          </a:prstGeom>
          <a:noFill/>
          <a:ln/>
        </p:spPr>
        <p:txBody>
          <a:bodyPr wrap="square" lIns="0" tIns="0" rIns="0" bIns="0" rtlCol="0" anchor="ctr"/>
          <a:lstStyle/>
          <a:p>
            <a:pPr defTabSz="609630">
              <a:lnSpc>
                <a:spcPct val="110000"/>
              </a:lnSpc>
            </a:pPr>
            <a:r>
              <a:rPr lang="en-US" b="1" kern="0" spc="-50">
                <a:solidFill>
                  <a:srgbClr val="DC6211"/>
                </a:solidFill>
                <a:latin typeface="Century Gothic"/>
                <a:ea typeface="Inter Bold" pitchFamily="34" charset="-122"/>
                <a:cs typeface="Inter Bold" pitchFamily="34" charset="-120"/>
              </a:rPr>
              <a:t>Managed
Service​</a:t>
            </a:r>
            <a:endParaRPr lang="en-US">
              <a:solidFill>
                <a:prstClr val="black"/>
              </a:solidFill>
              <a:latin typeface="Century Gothic"/>
            </a:endParaRPr>
          </a:p>
        </p:txBody>
      </p:sp>
      <p:sp>
        <p:nvSpPr>
          <p:cNvPr id="14" name="Header 3"/>
          <p:cNvSpPr/>
          <p:nvPr/>
        </p:nvSpPr>
        <p:spPr>
          <a:xfrm>
            <a:off x="2800350" y="5618616"/>
            <a:ext cx="837958" cy="609441"/>
          </a:xfrm>
          <a:prstGeom prst="rect">
            <a:avLst/>
          </a:prstGeom>
          <a:noFill/>
          <a:ln/>
        </p:spPr>
        <p:txBody>
          <a:bodyPr wrap="square" lIns="0" tIns="0" rIns="0" bIns="0" rtlCol="0" anchor="ctr"/>
          <a:lstStyle/>
          <a:p>
            <a:pPr defTabSz="609630">
              <a:lnSpc>
                <a:spcPct val="110000"/>
              </a:lnSpc>
            </a:pPr>
            <a:r>
              <a:rPr lang="en-US" b="1" kern="0" spc="-50">
                <a:solidFill>
                  <a:srgbClr val="DC6211"/>
                </a:solidFill>
                <a:latin typeface="Century Gothic"/>
                <a:ea typeface="Inter Bold" pitchFamily="34" charset="-122"/>
                <a:cs typeface="Inter Bold" pitchFamily="34" charset="-120"/>
              </a:rPr>
              <a:t>Shared</a:t>
            </a:r>
            <a:br>
              <a:rPr sz="1200">
                <a:latin typeface="Century Gothic"/>
              </a:rPr>
            </a:br>
            <a:r>
              <a:rPr lang="en-US" b="1" kern="0" spc="-50">
                <a:solidFill>
                  <a:srgbClr val="DC6211"/>
                </a:solidFill>
                <a:latin typeface="Century Gothic"/>
                <a:ea typeface="Inter Bold" pitchFamily="34" charset="-122"/>
                <a:cs typeface="Inter Bold" pitchFamily="34" charset="-120"/>
              </a:rPr>
              <a:t>Service​</a:t>
            </a:r>
            <a:endParaRPr lang="en-US">
              <a:solidFill>
                <a:prstClr val="black"/>
              </a:solidFill>
              <a:latin typeface="Century Gothic"/>
            </a:endParaRPr>
          </a:p>
        </p:txBody>
      </p:sp>
      <p:sp>
        <p:nvSpPr>
          <p:cNvPr id="25" name="Slide Number Placeholder 0"/>
          <p:cNvSpPr>
            <a:spLocks noGrp="1"/>
          </p:cNvSpPr>
          <p:nvPr>
            <p:ph type="sldNum" sz="quarter" idx="4294967295"/>
          </p:nvPr>
        </p:nvSpPr>
        <p:spPr>
          <a:xfrm>
            <a:off x="11704320" y="6446520"/>
            <a:ext cx="533333" cy="200000"/>
          </a:xfrm>
          <a:prstGeom prst="rect">
            <a:avLst/>
          </a:prstGeom>
          <a:extLst>
            <a:ext uri="{C572A759-6A51-4108-AA02-DFA0A04FC94B}">
              <ma14:wrappingTextBoxFlag xmlns="" xmlns:ma14="http://schemas.microsoft.com/office/mac/drawingml/2011/main" val="0"/>
            </a:ext>
          </a:extLst>
        </p:spPr>
        <p:txBody>
          <a:bodyPr/>
          <a:lstStyle>
            <a:lvl1pPr>
              <a:defRPr sz="800">
                <a:latin typeface="Arial"/>
                <a:ea typeface="Arial"/>
                <a:cs typeface="Arial"/>
              </a:defRPr>
            </a:lvl1pPr>
          </a:lstStyle>
          <a:p>
            <a:pPr defTabSz="609630"/>
            <a:fld id="{F7021451-1387-4CA6-816F-3879F97B5CBC}" type="slidenum">
              <a:rPr lang="en-US">
                <a:solidFill>
                  <a:prstClr val="black"/>
                </a:solidFill>
              </a:rPr>
              <a:pPr defTabSz="609630"/>
              <a:t>4</a:t>
            </a:fld>
            <a:endParaRPr lang="en-US">
              <a:solidFill>
                <a:prstClr val="black"/>
              </a:solidFill>
            </a:endParaRPr>
          </a:p>
        </p:txBody>
      </p:sp>
      <p:pic>
        <p:nvPicPr>
          <p:cNvPr id="16" name="Group 5" descr="A black and white logo&#10;&#10;AI-generated content may be incorrect.">
            <a:extLst>
              <a:ext uri="{FF2B5EF4-FFF2-40B4-BE49-F238E27FC236}">
                <a16:creationId xmlns:a16="http://schemas.microsoft.com/office/drawing/2014/main" id="{6615C6B9-3467-AD06-44B6-3CD4EF69AD5E}"/>
              </a:ext>
            </a:extLst>
          </p:cNvPr>
          <p:cNvPicPr>
            <a:picLocks noChangeAspect="1"/>
          </p:cNvPicPr>
          <p:nvPr/>
        </p:nvPicPr>
        <p:blipFill>
          <a:blip r:embed="rId7"/>
          <a:srcRect/>
          <a:stretch/>
        </p:blipFill>
        <p:spPr>
          <a:xfrm>
            <a:off x="9855050" y="6356450"/>
            <a:ext cx="1803100" cy="3319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discussion-idea 1" descr="preencoded.png"/>
          <p:cNvPicPr>
            <a:picLocks noChangeAspect="1"/>
          </p:cNvPicPr>
          <p:nvPr/>
        </p:nvPicPr>
        <p:blipFill>
          <a:blip r:embed="rId3"/>
          <a:srcRect/>
          <a:stretch/>
        </p:blipFill>
        <p:spPr>
          <a:xfrm>
            <a:off x="9474200" y="1720850"/>
            <a:ext cx="812800" cy="812800"/>
          </a:xfrm>
          <a:prstGeom prst="rect">
            <a:avLst/>
          </a:prstGeom>
        </p:spPr>
      </p:pic>
      <p:pic>
        <p:nvPicPr>
          <p:cNvPr id="3" name="logo_4 1" descr="preencoded.png"/>
          <p:cNvPicPr>
            <a:picLocks noChangeAspect="1"/>
          </p:cNvPicPr>
          <p:nvPr/>
        </p:nvPicPr>
        <p:blipFill>
          <a:blip r:embed="rId4"/>
          <a:srcRect/>
          <a:stretch/>
        </p:blipFill>
        <p:spPr>
          <a:xfrm>
            <a:off x="11195050" y="209550"/>
            <a:ext cx="488950" cy="806450"/>
          </a:xfrm>
          <a:prstGeom prst="rect">
            <a:avLst/>
          </a:prstGeom>
        </p:spPr>
      </p:pic>
      <p:pic>
        <p:nvPicPr>
          <p:cNvPr id="4" name="Arrow Icon"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226800" y="6096000"/>
            <a:ext cx="425450" cy="425450"/>
          </a:xfrm>
          <a:prstGeom prst="rect">
            <a:avLst/>
          </a:prstGeom>
        </p:spPr>
      </p:pic>
      <p:pic>
        <p:nvPicPr>
          <p:cNvPr id="5" name="Group 51" descr="preencoded.png"/>
          <p:cNvPicPr>
            <a:picLocks noChangeAspect="1"/>
          </p:cNvPicPr>
          <p:nvPr/>
        </p:nvPicPr>
        <p:blipFill>
          <a:blip r:embed="rId7"/>
          <a:srcRect/>
          <a:stretch/>
        </p:blipFill>
        <p:spPr>
          <a:xfrm>
            <a:off x="742950" y="1593850"/>
            <a:ext cx="10706100" cy="4038638"/>
          </a:xfrm>
          <a:prstGeom prst="rect">
            <a:avLst/>
          </a:prstGeom>
        </p:spPr>
      </p:pic>
      <p:sp>
        <p:nvSpPr>
          <p:cNvPr id="7" name="Subheading"/>
          <p:cNvSpPr/>
          <p:nvPr/>
        </p:nvSpPr>
        <p:spPr>
          <a:xfrm>
            <a:off x="698500" y="247650"/>
            <a:ext cx="9283700" cy="215900"/>
          </a:xfrm>
          <a:prstGeom prst="rect">
            <a:avLst/>
          </a:prstGeom>
          <a:noFill/>
          <a:ln/>
        </p:spPr>
        <p:txBody>
          <a:bodyPr wrap="square" lIns="0" tIns="0" rIns="0" bIns="0" rtlCol="0" anchor="t"/>
          <a:lstStyle/>
          <a:p>
            <a:pPr defTabSz="609630"/>
            <a:r>
              <a:rPr lang="en-US" sz="1400" kern="0" spc="-50">
                <a:solidFill>
                  <a:srgbClr val="2B95D0"/>
                </a:solidFill>
                <a:latin typeface="Century Gothic"/>
                <a:ea typeface="Inter Semi Bold" pitchFamily="34" charset="-122"/>
                <a:cs typeface="Inter Semi Bold" pitchFamily="34" charset="-120"/>
              </a:rPr>
              <a:t>Our services</a:t>
            </a:r>
            <a:endParaRPr lang="en-US" sz="1400">
              <a:solidFill>
                <a:prstClr val="black"/>
              </a:solidFill>
              <a:latin typeface="Century Gothic"/>
            </a:endParaRPr>
          </a:p>
        </p:txBody>
      </p:sp>
      <p:sp>
        <p:nvSpPr>
          <p:cNvPr id="8" name="Title"/>
          <p:cNvSpPr/>
          <p:nvPr/>
        </p:nvSpPr>
        <p:spPr>
          <a:xfrm>
            <a:off x="698500" y="565150"/>
            <a:ext cx="9283700" cy="406400"/>
          </a:xfrm>
          <a:prstGeom prst="rect">
            <a:avLst/>
          </a:prstGeom>
          <a:noFill/>
          <a:ln/>
        </p:spPr>
        <p:txBody>
          <a:bodyPr wrap="square" lIns="0" tIns="0" rIns="0" bIns="0" rtlCol="0" anchor="t"/>
          <a:lstStyle/>
          <a:p>
            <a:pPr defTabSz="609630">
              <a:lnSpc>
                <a:spcPct val="83333"/>
              </a:lnSpc>
            </a:pPr>
            <a:r>
              <a:rPr lang="en-US" sz="3200" kern="0" spc="32">
                <a:solidFill>
                  <a:srgbClr val="8BBB24"/>
                </a:solidFill>
                <a:latin typeface="Century Gothic"/>
                <a:ea typeface="Inter Semi Bold" pitchFamily="34" charset="-122"/>
                <a:cs typeface="Inter Semi Bold" pitchFamily="34" charset="-120"/>
              </a:rPr>
              <a:t>SAP DRC Expertise</a:t>
            </a:r>
            <a:endParaRPr lang="en-US" sz="3200">
              <a:solidFill>
                <a:prstClr val="black"/>
              </a:solidFill>
              <a:latin typeface="Century Gothic"/>
            </a:endParaRPr>
          </a:p>
        </p:txBody>
      </p:sp>
      <p:sp>
        <p:nvSpPr>
          <p:cNvPr id="9" name="Partnership with Synchro- Brazil Largest fiscal solutions provider Integration with SAP DRC and Synchro"/>
          <p:cNvSpPr/>
          <p:nvPr/>
        </p:nvSpPr>
        <p:spPr>
          <a:xfrm>
            <a:off x="939800" y="4902200"/>
            <a:ext cx="3175000" cy="552450"/>
          </a:xfrm>
          <a:prstGeom prst="rect">
            <a:avLst/>
          </a:prstGeom>
          <a:noFill/>
          <a:ln/>
        </p:spPr>
        <p:txBody>
          <a:bodyPr wrap="square" lIns="0" tIns="0" rIns="0" bIns="0" rtlCol="0" anchor="t"/>
          <a:lstStyle/>
          <a:p>
            <a:pPr algn="ctr" defTabSz="609630">
              <a:lnSpc>
                <a:spcPct val="93333"/>
              </a:lnSpc>
            </a:pPr>
            <a:r>
              <a:rPr lang="en-US" sz="1300" kern="0" spc="-50">
                <a:solidFill>
                  <a:srgbClr val="FFFFFF"/>
                </a:solidFill>
                <a:latin typeface="Century Gothic"/>
                <a:ea typeface="Inter Semi Bold" pitchFamily="34" charset="-122"/>
                <a:cs typeface="Inter Semi Bold" pitchFamily="34" charset="-120"/>
              </a:rPr>
              <a:t>Partnership with Synchro- Brazil​
Largest fiscal solutions provider​
Integration with SAP DRC and Synchro​</a:t>
            </a:r>
            <a:endParaRPr lang="en-US" sz="1300">
              <a:solidFill>
                <a:prstClr val="black"/>
              </a:solidFill>
              <a:latin typeface="Century Gothic"/>
            </a:endParaRPr>
          </a:p>
        </p:txBody>
      </p:sp>
      <p:sp>
        <p:nvSpPr>
          <p:cNvPr id="10" name="Development partner for SAP LATAMCentral AmericaCaribbean"/>
          <p:cNvSpPr/>
          <p:nvPr/>
        </p:nvSpPr>
        <p:spPr>
          <a:xfrm>
            <a:off x="939800" y="2882900"/>
            <a:ext cx="3175000" cy="368300"/>
          </a:xfrm>
          <a:prstGeom prst="rect">
            <a:avLst/>
          </a:prstGeom>
          <a:noFill/>
          <a:ln/>
        </p:spPr>
        <p:txBody>
          <a:bodyPr wrap="square" lIns="0" tIns="0" rIns="0" bIns="0" rtlCol="0" anchor="t"/>
          <a:lstStyle/>
          <a:p>
            <a:pPr algn="ctr" defTabSz="609630">
              <a:lnSpc>
                <a:spcPct val="93333"/>
              </a:lnSpc>
            </a:pPr>
            <a:r>
              <a:rPr lang="en-US" sz="1300" kern="0" spc="-50">
                <a:solidFill>
                  <a:srgbClr val="FFFFFF"/>
                </a:solidFill>
                <a:latin typeface="Century Gothic"/>
                <a:ea typeface="Inter Semi Bold" pitchFamily="34" charset="-122"/>
                <a:cs typeface="Inter Semi Bold" pitchFamily="34" charset="-120"/>
              </a:rPr>
              <a:t>Development partner for SAP LATAM/Central America/Caribbean</a:t>
            </a:r>
            <a:endParaRPr lang="en-US" sz="1300">
              <a:solidFill>
                <a:prstClr val="black"/>
              </a:solidFill>
              <a:latin typeface="Century Gothic"/>
            </a:endParaRPr>
          </a:p>
        </p:txBody>
      </p:sp>
      <p:sp>
        <p:nvSpPr>
          <p:cNvPr id="11" name="Lead GTM Partner for SAP DRC Electronic Invoicing Solutions"/>
          <p:cNvSpPr/>
          <p:nvPr/>
        </p:nvSpPr>
        <p:spPr>
          <a:xfrm>
            <a:off x="4533900" y="2882900"/>
            <a:ext cx="3175000" cy="368300"/>
          </a:xfrm>
          <a:prstGeom prst="rect">
            <a:avLst/>
          </a:prstGeom>
          <a:noFill/>
          <a:ln/>
        </p:spPr>
        <p:txBody>
          <a:bodyPr wrap="square" lIns="0" tIns="0" rIns="0" bIns="0" rtlCol="0" anchor="t"/>
          <a:lstStyle/>
          <a:p>
            <a:pPr algn="ctr" defTabSz="609630">
              <a:lnSpc>
                <a:spcPct val="93333"/>
              </a:lnSpc>
            </a:pPr>
            <a:r>
              <a:rPr lang="en-US" sz="1300" kern="0" spc="-50">
                <a:solidFill>
                  <a:srgbClr val="FFFFFF"/>
                </a:solidFill>
                <a:latin typeface="Century Gothic"/>
                <a:ea typeface="Inter Semi Bold" pitchFamily="34" charset="-122"/>
                <a:cs typeface="Inter Semi Bold" pitchFamily="34" charset="-120"/>
              </a:rPr>
              <a:t>Lead GTM Partner for SAP DRC​
Electronic Invoicing Solutions​</a:t>
            </a:r>
            <a:endParaRPr lang="en-US" sz="1300">
              <a:solidFill>
                <a:prstClr val="black"/>
              </a:solidFill>
              <a:latin typeface="Century Gothic"/>
            </a:endParaRPr>
          </a:p>
        </p:txBody>
      </p:sp>
      <p:sp>
        <p:nvSpPr>
          <p:cNvPr id="12" name="name_100 Strong DEVOPS team For Product Development and Innovations"/>
          <p:cNvSpPr/>
          <p:nvPr/>
        </p:nvSpPr>
        <p:spPr>
          <a:xfrm>
            <a:off x="4508500" y="4902200"/>
            <a:ext cx="3175000" cy="552450"/>
          </a:xfrm>
          <a:prstGeom prst="rect">
            <a:avLst/>
          </a:prstGeom>
          <a:noFill/>
          <a:ln/>
        </p:spPr>
        <p:txBody>
          <a:bodyPr wrap="square" lIns="0" tIns="0" rIns="0" bIns="0" rtlCol="0" anchor="t"/>
          <a:lstStyle/>
          <a:p>
            <a:pPr algn="ctr" defTabSz="609630">
              <a:lnSpc>
                <a:spcPct val="93333"/>
              </a:lnSpc>
            </a:pPr>
            <a:r>
              <a:rPr lang="en-US" sz="1300" kern="0" spc="-50">
                <a:solidFill>
                  <a:srgbClr val="FFFFFF"/>
                </a:solidFill>
                <a:latin typeface="Century Gothic"/>
                <a:ea typeface="Inter Semi Bold" pitchFamily="34" charset="-122"/>
                <a:cs typeface="Inter Semi Bold" pitchFamily="34" charset="-120"/>
              </a:rPr>
              <a:t>100+ Strong DEVOPS team​
For Product Development and
Innovations​</a:t>
            </a:r>
            <a:endParaRPr lang="en-US" sz="1300">
              <a:solidFill>
                <a:prstClr val="black"/>
              </a:solidFill>
              <a:latin typeface="Century Gothic"/>
            </a:endParaRPr>
          </a:p>
        </p:txBody>
      </p:sp>
      <p:sp>
        <p:nvSpPr>
          <p:cNvPr id="13" name="name_100 Countries need E- Document Submissions to Government"/>
          <p:cNvSpPr/>
          <p:nvPr/>
        </p:nvSpPr>
        <p:spPr>
          <a:xfrm>
            <a:off x="8077200" y="4902200"/>
            <a:ext cx="3175000" cy="368300"/>
          </a:xfrm>
          <a:prstGeom prst="rect">
            <a:avLst/>
          </a:prstGeom>
          <a:noFill/>
          <a:ln/>
        </p:spPr>
        <p:txBody>
          <a:bodyPr wrap="square" lIns="0" tIns="0" rIns="0" bIns="0" rtlCol="0" anchor="t"/>
          <a:lstStyle/>
          <a:p>
            <a:pPr algn="ctr" defTabSz="609630">
              <a:lnSpc>
                <a:spcPct val="93333"/>
              </a:lnSpc>
            </a:pPr>
            <a:r>
              <a:rPr lang="en-US" sz="1300" kern="0" spc="-50">
                <a:solidFill>
                  <a:srgbClr val="FFFFFF"/>
                </a:solidFill>
                <a:latin typeface="Century Gothic"/>
                <a:ea typeface="Inter Semi Bold"/>
                <a:cs typeface="Inter Semi Bold" pitchFamily="34" charset="-120"/>
              </a:rPr>
              <a:t>100+ Countries need E- Document
Submissions to Government ​</a:t>
            </a:r>
            <a:endParaRPr lang="en-US" sz="1300">
              <a:solidFill>
                <a:prstClr val="black"/>
              </a:solidFill>
              <a:latin typeface="Century Gothic"/>
              <a:ea typeface="Inter Semi Bold"/>
            </a:endParaRPr>
          </a:p>
        </p:txBody>
      </p:sp>
      <p:sp>
        <p:nvSpPr>
          <p:cNvPr id="14" name="Preferred Partner -CCH SureTax By Wolters Kluwer"/>
          <p:cNvSpPr/>
          <p:nvPr/>
        </p:nvSpPr>
        <p:spPr>
          <a:xfrm>
            <a:off x="8077200" y="2882900"/>
            <a:ext cx="3175000" cy="368300"/>
          </a:xfrm>
          <a:prstGeom prst="rect">
            <a:avLst/>
          </a:prstGeom>
          <a:noFill/>
          <a:ln/>
        </p:spPr>
        <p:txBody>
          <a:bodyPr wrap="square" lIns="0" tIns="0" rIns="0" bIns="0" rtlCol="0" anchor="t"/>
          <a:lstStyle/>
          <a:p>
            <a:pPr algn="ctr" defTabSz="609630">
              <a:lnSpc>
                <a:spcPct val="93333"/>
              </a:lnSpc>
            </a:pPr>
            <a:r>
              <a:rPr lang="en-US" sz="1300" kern="0" spc="-50">
                <a:solidFill>
                  <a:srgbClr val="FFFFFF"/>
                </a:solidFill>
                <a:latin typeface="Century Gothic"/>
                <a:ea typeface="Inter Semi Bold"/>
                <a:cs typeface="Inter Semi Bold" pitchFamily="34" charset="-120"/>
              </a:rPr>
              <a:t>Preferred Partner -CCH® </a:t>
            </a:r>
            <a:r>
              <a:rPr lang="en-US" sz="1300" kern="0" spc="-50" err="1">
                <a:solidFill>
                  <a:srgbClr val="FFFFFF"/>
                </a:solidFill>
                <a:latin typeface="Century Gothic"/>
                <a:ea typeface="Inter Semi Bold"/>
                <a:cs typeface="Inter Semi Bold" pitchFamily="34" charset="-120"/>
              </a:rPr>
              <a:t>SureTax</a:t>
            </a:r>
            <a:r>
              <a:rPr lang="en-US" sz="1300" kern="0" spc="-50">
                <a:solidFill>
                  <a:srgbClr val="FFFFFF"/>
                </a:solidFill>
                <a:latin typeface="Century Gothic"/>
                <a:ea typeface="Inter Semi Bold"/>
                <a:cs typeface="Inter Semi Bold" pitchFamily="34" charset="-120"/>
              </a:rPr>
              <a:t>​
By Wolters  Kluwer​</a:t>
            </a:r>
            <a:endParaRPr lang="en-US" sz="1300">
              <a:solidFill>
                <a:prstClr val="black"/>
              </a:solidFill>
              <a:latin typeface="Century Gothic"/>
              <a:ea typeface="Inter Semi Bold"/>
            </a:endParaRPr>
          </a:p>
        </p:txBody>
      </p:sp>
      <p:sp>
        <p:nvSpPr>
          <p:cNvPr id="16" name="mmddyy"/>
          <p:cNvSpPr/>
          <p:nvPr/>
        </p:nvSpPr>
        <p:spPr>
          <a:xfrm>
            <a:off x="1384300" y="6292556"/>
            <a:ext cx="603250" cy="164781"/>
          </a:xfrm>
          <a:prstGeom prst="rect">
            <a:avLst/>
          </a:prstGeom>
          <a:noFill/>
          <a:ln/>
        </p:spPr>
        <p:txBody>
          <a:bodyPr wrap="square" lIns="0" tIns="0" rIns="0" bIns="0" rtlCol="0" anchor="ctr"/>
          <a:lstStyle/>
          <a:p>
            <a:pPr defTabSz="609630">
              <a:lnSpc>
                <a:spcPct val="110000"/>
              </a:lnSpc>
            </a:pPr>
            <a:endParaRPr lang="en-US" sz="1000" i="1" kern="0" spc="-50">
              <a:solidFill>
                <a:srgbClr val="73777C"/>
              </a:solidFill>
              <a:latin typeface="Inter Light Italic"/>
              <a:ea typeface="Inter Light Italic"/>
            </a:endParaRPr>
          </a:p>
        </p:txBody>
      </p:sp>
      <p:sp>
        <p:nvSpPr>
          <p:cNvPr id="25" name="Slide Number Placeholder 0"/>
          <p:cNvSpPr>
            <a:spLocks noGrp="1"/>
          </p:cNvSpPr>
          <p:nvPr>
            <p:ph type="sldNum" sz="quarter" idx="4294967295"/>
          </p:nvPr>
        </p:nvSpPr>
        <p:spPr>
          <a:xfrm>
            <a:off x="11704320" y="6446520"/>
            <a:ext cx="533333" cy="200000"/>
          </a:xfrm>
          <a:prstGeom prst="rect">
            <a:avLst/>
          </a:prstGeom>
          <a:extLst>
            <a:ext uri="{C572A759-6A51-4108-AA02-DFA0A04FC94B}">
              <ma14:wrappingTextBoxFlag xmlns="" xmlns:ma14="http://schemas.microsoft.com/office/mac/drawingml/2011/main" val="0"/>
            </a:ext>
          </a:extLst>
        </p:spPr>
        <p:txBody>
          <a:bodyPr/>
          <a:lstStyle>
            <a:lvl1pPr>
              <a:defRPr sz="800">
                <a:latin typeface="Arial"/>
                <a:ea typeface="Arial"/>
                <a:cs typeface="Arial"/>
              </a:defRPr>
            </a:lvl1pPr>
          </a:lstStyle>
          <a:p>
            <a:pPr defTabSz="609630"/>
            <a:fld id="{F7021451-1387-4CA6-816F-3879F97B5CBC}" type="slidenum">
              <a:rPr lang="en-US">
                <a:solidFill>
                  <a:prstClr val="black"/>
                </a:solidFill>
              </a:rPr>
              <a:pPr defTabSz="609630"/>
              <a:t>5</a:t>
            </a:fld>
            <a:endParaRPr lang="en-US">
              <a:solidFill>
                <a:prstClr val="black"/>
              </a:solidFill>
            </a:endParaRPr>
          </a:p>
        </p:txBody>
      </p:sp>
      <p:pic>
        <p:nvPicPr>
          <p:cNvPr id="17" name="Group 5" descr="A black and white logo&#10;&#10;AI-generated content may be incorrect.">
            <a:extLst>
              <a:ext uri="{FF2B5EF4-FFF2-40B4-BE49-F238E27FC236}">
                <a16:creationId xmlns:a16="http://schemas.microsoft.com/office/drawing/2014/main" id="{32BABFEA-9B62-0298-5FC2-B931E749C6C4}"/>
              </a:ext>
            </a:extLst>
          </p:cNvPr>
          <p:cNvPicPr>
            <a:picLocks noChangeAspect="1"/>
          </p:cNvPicPr>
          <p:nvPr/>
        </p:nvPicPr>
        <p:blipFill>
          <a:blip r:embed="rId8"/>
          <a:srcRect/>
          <a:stretch/>
        </p:blipFill>
        <p:spPr>
          <a:xfrm>
            <a:off x="9855050" y="6356450"/>
            <a:ext cx="1803100" cy="331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logo_4 1" descr="preencoded.png"/>
          <p:cNvPicPr>
            <a:picLocks noChangeAspect="1"/>
          </p:cNvPicPr>
          <p:nvPr/>
        </p:nvPicPr>
        <p:blipFill>
          <a:blip r:embed="rId3"/>
          <a:srcRect/>
          <a:stretch/>
        </p:blipFill>
        <p:spPr>
          <a:xfrm>
            <a:off x="11195050" y="209550"/>
            <a:ext cx="488950" cy="806450"/>
          </a:xfrm>
          <a:prstGeom prst="rect">
            <a:avLst/>
          </a:prstGeom>
        </p:spPr>
      </p:pic>
      <p:pic>
        <p:nvPicPr>
          <p:cNvPr id="4" name="Arrow Icon"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226800" y="6096000"/>
            <a:ext cx="425450" cy="425450"/>
          </a:xfrm>
          <a:prstGeom prst="rect">
            <a:avLst/>
          </a:prstGeom>
        </p:spPr>
      </p:pic>
      <p:sp>
        <p:nvSpPr>
          <p:cNvPr id="7" name="Subheading"/>
          <p:cNvSpPr/>
          <p:nvPr/>
        </p:nvSpPr>
        <p:spPr>
          <a:xfrm>
            <a:off x="698500" y="247650"/>
            <a:ext cx="9283700" cy="215900"/>
          </a:xfrm>
          <a:prstGeom prst="rect">
            <a:avLst/>
          </a:prstGeom>
          <a:noFill/>
          <a:ln/>
        </p:spPr>
        <p:txBody>
          <a:bodyPr wrap="square" lIns="0" tIns="0" rIns="0" bIns="0" rtlCol="0" anchor="t"/>
          <a:lstStyle/>
          <a:p>
            <a:pPr defTabSz="609630">
              <a:defRPr/>
            </a:pPr>
            <a:r>
              <a:rPr lang="en-US" sz="1400" kern="0" spc="-50">
                <a:solidFill>
                  <a:srgbClr val="2B95D0"/>
                </a:solidFill>
                <a:latin typeface="Century Gothic" panose="020B0502020202020204" pitchFamily="34" charset="0"/>
                <a:ea typeface="Inter Semi Bold" pitchFamily="34" charset="-122"/>
                <a:cs typeface="Inter Semi Bold" pitchFamily="34" charset="-120"/>
              </a:rPr>
              <a:t>Our Services</a:t>
            </a:r>
            <a:endParaRPr lang="en-US" sz="1400">
              <a:solidFill>
                <a:prstClr val="black"/>
              </a:solidFill>
              <a:latin typeface="Century Gothic" panose="020B0502020202020204" pitchFamily="34" charset="0"/>
            </a:endParaRPr>
          </a:p>
        </p:txBody>
      </p:sp>
      <p:sp>
        <p:nvSpPr>
          <p:cNvPr id="8" name="Title"/>
          <p:cNvSpPr/>
          <p:nvPr/>
        </p:nvSpPr>
        <p:spPr>
          <a:xfrm>
            <a:off x="698500" y="565150"/>
            <a:ext cx="9283700" cy="406400"/>
          </a:xfrm>
          <a:prstGeom prst="rect">
            <a:avLst/>
          </a:prstGeom>
          <a:noFill/>
          <a:ln/>
        </p:spPr>
        <p:txBody>
          <a:bodyPr wrap="square" lIns="0" tIns="0" rIns="0" bIns="0" rtlCol="0" anchor="t"/>
          <a:lstStyle/>
          <a:p>
            <a:pPr defTabSz="609630">
              <a:lnSpc>
                <a:spcPct val="83333"/>
              </a:lnSpc>
              <a:defRPr/>
            </a:pPr>
            <a:r>
              <a:rPr lang="en-US" sz="2400" kern="0" spc="32">
                <a:solidFill>
                  <a:srgbClr val="8BBB24"/>
                </a:solidFill>
                <a:latin typeface="Century Gothic" panose="020B0502020202020204" pitchFamily="34" charset="0"/>
                <a:ea typeface="Inter Semi Bold" pitchFamily="34" charset="-122"/>
                <a:cs typeface="Inter Semi Bold" pitchFamily="34" charset="-120"/>
              </a:rPr>
              <a:t>SAP Document and Reporting Compliance</a:t>
            </a:r>
            <a:endParaRPr lang="en-US" sz="3200">
              <a:solidFill>
                <a:prstClr val="black"/>
              </a:solidFill>
              <a:latin typeface="Century Gothic" panose="020B0502020202020204" pitchFamily="34" charset="0"/>
            </a:endParaRPr>
          </a:p>
        </p:txBody>
      </p:sp>
      <p:sp>
        <p:nvSpPr>
          <p:cNvPr id="9" name="Partnership with Synchro- Brazil Largest fiscal solutions provider Integration with SAP DRC and Synchro"/>
          <p:cNvSpPr/>
          <p:nvPr/>
        </p:nvSpPr>
        <p:spPr>
          <a:xfrm>
            <a:off x="939800" y="4902200"/>
            <a:ext cx="3175000" cy="552450"/>
          </a:xfrm>
          <a:prstGeom prst="rect">
            <a:avLst/>
          </a:prstGeom>
          <a:noFill/>
          <a:ln/>
        </p:spPr>
        <p:txBody>
          <a:bodyPr wrap="square" lIns="0" tIns="0" rIns="0" bIns="0" rtlCol="0" anchor="t"/>
          <a:lstStyle/>
          <a:p>
            <a:pPr algn="ctr" defTabSz="609630">
              <a:lnSpc>
                <a:spcPct val="93333"/>
              </a:lnSpc>
              <a:defRPr/>
            </a:pPr>
            <a:r>
              <a:rPr lang="en-US" sz="1300" kern="0" spc="-50">
                <a:solidFill>
                  <a:srgbClr val="FFFFFF"/>
                </a:solidFill>
                <a:latin typeface="Century Gothic" panose="020B0502020202020204" pitchFamily="34" charset="0"/>
                <a:ea typeface="Inter Semi Bold" pitchFamily="34" charset="-122"/>
                <a:cs typeface="Inter Semi Bold" pitchFamily="34" charset="-120"/>
              </a:rPr>
              <a:t>Partnership with Synchro (Brazil), the largest fiscal solutions provider, delivering integration with SAP DRC and Synchro</a:t>
            </a:r>
            <a:endParaRPr lang="en-US" sz="1300">
              <a:solidFill>
                <a:prstClr val="black"/>
              </a:solidFill>
              <a:latin typeface="Century Gothic" panose="020B0502020202020204" pitchFamily="34" charset="0"/>
            </a:endParaRPr>
          </a:p>
        </p:txBody>
      </p:sp>
      <p:sp>
        <p:nvSpPr>
          <p:cNvPr id="10" name="Development partner for SAP LATAMCentral AmericaCaribbean"/>
          <p:cNvSpPr/>
          <p:nvPr/>
        </p:nvSpPr>
        <p:spPr>
          <a:xfrm>
            <a:off x="939800" y="2882900"/>
            <a:ext cx="3175000" cy="368300"/>
          </a:xfrm>
          <a:prstGeom prst="rect">
            <a:avLst/>
          </a:prstGeom>
          <a:noFill/>
          <a:ln/>
        </p:spPr>
        <p:txBody>
          <a:bodyPr wrap="square" lIns="0" tIns="0" rIns="0" bIns="0" rtlCol="0" anchor="t"/>
          <a:lstStyle/>
          <a:p>
            <a:pPr algn="ctr" defTabSz="609630">
              <a:lnSpc>
                <a:spcPct val="93333"/>
              </a:lnSpc>
              <a:defRPr/>
            </a:pPr>
            <a:r>
              <a:rPr lang="en-US" sz="1300" kern="0" spc="-50">
                <a:solidFill>
                  <a:srgbClr val="FFFFFF"/>
                </a:solidFill>
                <a:latin typeface="Century Gothic" panose="020B0502020202020204" pitchFamily="34" charset="0"/>
                <a:ea typeface="Inter Semi Bold" pitchFamily="34" charset="-122"/>
                <a:cs typeface="Inter Semi Bold" pitchFamily="34" charset="-120"/>
              </a:rPr>
              <a:t>A development partner for SAP in Latin America, Central America, the Caribbean and Asia</a:t>
            </a:r>
            <a:endParaRPr lang="en-US" sz="1300">
              <a:solidFill>
                <a:prstClr val="black"/>
              </a:solidFill>
              <a:latin typeface="Century Gothic" panose="020B0502020202020204" pitchFamily="34" charset="0"/>
            </a:endParaRPr>
          </a:p>
        </p:txBody>
      </p:sp>
      <p:sp>
        <p:nvSpPr>
          <p:cNvPr id="11" name="Lead GTM Partner for SAP DRC Electronic Invoicing Solutions"/>
          <p:cNvSpPr/>
          <p:nvPr/>
        </p:nvSpPr>
        <p:spPr>
          <a:xfrm>
            <a:off x="4533900" y="2882900"/>
            <a:ext cx="3175000" cy="368300"/>
          </a:xfrm>
          <a:prstGeom prst="rect">
            <a:avLst/>
          </a:prstGeom>
          <a:noFill/>
          <a:ln/>
        </p:spPr>
        <p:txBody>
          <a:bodyPr wrap="square" lIns="0" tIns="0" rIns="0" bIns="0" rtlCol="0" anchor="t"/>
          <a:lstStyle/>
          <a:p>
            <a:pPr algn="ctr" defTabSz="609630">
              <a:lnSpc>
                <a:spcPct val="93333"/>
              </a:lnSpc>
              <a:defRPr/>
            </a:pPr>
            <a:r>
              <a:rPr lang="en-US" sz="1300" kern="0" spc="-50">
                <a:solidFill>
                  <a:srgbClr val="FFFFFF"/>
                </a:solidFill>
                <a:latin typeface="Century Gothic" panose="020B0502020202020204" pitchFamily="34" charset="0"/>
                <a:ea typeface="Inter Semi Bold" pitchFamily="34" charset="-122"/>
                <a:cs typeface="Inter Semi Bold" pitchFamily="34" charset="-120"/>
              </a:rPr>
              <a:t>Lead GTM Partner for SAP DRC​
Electronic Invoicing Solutions​</a:t>
            </a:r>
            <a:endParaRPr lang="en-US" sz="1300">
              <a:solidFill>
                <a:prstClr val="black"/>
              </a:solidFill>
              <a:latin typeface="Century Gothic" panose="020B0502020202020204" pitchFamily="34" charset="0"/>
            </a:endParaRPr>
          </a:p>
        </p:txBody>
      </p:sp>
      <p:sp>
        <p:nvSpPr>
          <p:cNvPr id="12" name="name_100 Strong DEVOPS team For Product Development and Innovations"/>
          <p:cNvSpPr/>
          <p:nvPr/>
        </p:nvSpPr>
        <p:spPr>
          <a:xfrm>
            <a:off x="4508500" y="4902200"/>
            <a:ext cx="3175000" cy="552450"/>
          </a:xfrm>
          <a:prstGeom prst="rect">
            <a:avLst/>
          </a:prstGeom>
          <a:noFill/>
          <a:ln/>
        </p:spPr>
        <p:txBody>
          <a:bodyPr wrap="square" lIns="0" tIns="0" rIns="0" bIns="0" rtlCol="0" anchor="t"/>
          <a:lstStyle/>
          <a:p>
            <a:pPr algn="ctr" defTabSz="609630">
              <a:lnSpc>
                <a:spcPct val="93333"/>
              </a:lnSpc>
              <a:defRPr/>
            </a:pPr>
            <a:r>
              <a:rPr lang="en-US" sz="1300" kern="0" spc="-50">
                <a:solidFill>
                  <a:srgbClr val="FFFFFF"/>
                </a:solidFill>
                <a:latin typeface="Century Gothic" panose="020B0502020202020204" pitchFamily="34" charset="0"/>
                <a:ea typeface="Inter Semi Bold" pitchFamily="34" charset="-122"/>
                <a:cs typeface="Inter Semi Bold" pitchFamily="34" charset="-120"/>
              </a:rPr>
              <a:t>100+ Strong DEVOPS team​
For Product Development and
Innovation​</a:t>
            </a:r>
            <a:endParaRPr lang="en-US" sz="1300">
              <a:solidFill>
                <a:prstClr val="black"/>
              </a:solidFill>
              <a:latin typeface="Century Gothic" panose="020B0502020202020204" pitchFamily="34" charset="0"/>
            </a:endParaRPr>
          </a:p>
        </p:txBody>
      </p:sp>
      <p:sp>
        <p:nvSpPr>
          <p:cNvPr id="13" name="name_100 Countries need E- Document Submissions to Government"/>
          <p:cNvSpPr/>
          <p:nvPr/>
        </p:nvSpPr>
        <p:spPr>
          <a:xfrm>
            <a:off x="8077200" y="4902200"/>
            <a:ext cx="3175000" cy="368300"/>
          </a:xfrm>
          <a:prstGeom prst="rect">
            <a:avLst/>
          </a:prstGeom>
          <a:noFill/>
          <a:ln/>
        </p:spPr>
        <p:txBody>
          <a:bodyPr wrap="square" lIns="0" tIns="0" rIns="0" bIns="0" rtlCol="0" anchor="t"/>
          <a:lstStyle/>
          <a:p>
            <a:pPr algn="ctr" defTabSz="609630">
              <a:lnSpc>
                <a:spcPct val="93333"/>
              </a:lnSpc>
              <a:defRPr/>
            </a:pPr>
            <a:r>
              <a:rPr lang="en-US" sz="1300" kern="0" spc="-50">
                <a:solidFill>
                  <a:srgbClr val="FFFFFF"/>
                </a:solidFill>
                <a:latin typeface="Century Gothic" panose="020B0502020202020204" pitchFamily="34" charset="0"/>
                <a:ea typeface="Inter Semi Bold" pitchFamily="34" charset="-122"/>
                <a:cs typeface="Inter Semi Bold" pitchFamily="34" charset="-120"/>
              </a:rPr>
              <a:t>100+ countries requiring electronic document submissions to governments</a:t>
            </a:r>
            <a:endParaRPr lang="en-US" sz="1300">
              <a:solidFill>
                <a:prstClr val="black"/>
              </a:solidFill>
              <a:latin typeface="Century Gothic" panose="020B0502020202020204" pitchFamily="34" charset="0"/>
            </a:endParaRPr>
          </a:p>
        </p:txBody>
      </p:sp>
      <p:sp>
        <p:nvSpPr>
          <p:cNvPr id="25" name="Slide Number Placeholder 0"/>
          <p:cNvSpPr>
            <a:spLocks noGrp="1"/>
          </p:cNvSpPr>
          <p:nvPr>
            <p:ph type="sldNum" sz="quarter" idx="4294967295"/>
          </p:nvPr>
        </p:nvSpPr>
        <p:spPr>
          <a:xfrm>
            <a:off x="11704320" y="6446520"/>
            <a:ext cx="533333" cy="200000"/>
          </a:xfrm>
          <a:prstGeom prst="rect">
            <a:avLst/>
          </a:prstGeom>
          <a:extLst>
            <a:ext uri="{C572A759-6A51-4108-AA02-DFA0A04FC94B}">
              <ma14:wrappingTextBoxFlag xmlns="" xmlns:ma14="http://schemas.microsoft.com/office/mac/drawingml/2011/main" val="0"/>
            </a:ext>
          </a:extLst>
        </p:spPr>
        <p:txBody>
          <a:bodyPr/>
          <a:lstStyle>
            <a:lvl1pPr>
              <a:defRPr sz="800">
                <a:latin typeface="Arial"/>
                <a:ea typeface="Arial"/>
                <a:cs typeface="Arial"/>
              </a:defRPr>
            </a:lvl1pPr>
          </a:lstStyle>
          <a:p>
            <a:pPr defTabSz="609630">
              <a:defRPr/>
            </a:pPr>
            <a:fld id="{F7021451-1387-4CA6-816F-3879F97B5CBC}" type="slidenum">
              <a:rPr lang="en-US">
                <a:solidFill>
                  <a:prstClr val="black"/>
                </a:solidFill>
                <a:latin typeface="Century Gothic" panose="020B0502020202020204" pitchFamily="34" charset="0"/>
              </a:rPr>
              <a:pPr defTabSz="609630">
                <a:defRPr/>
              </a:pPr>
              <a:t>6</a:t>
            </a:fld>
            <a:endParaRPr lang="en-US">
              <a:solidFill>
                <a:prstClr val="black"/>
              </a:solidFill>
              <a:latin typeface="Century Gothic" panose="020B0502020202020204" pitchFamily="34" charset="0"/>
            </a:endParaRPr>
          </a:p>
        </p:txBody>
      </p:sp>
      <p:sp>
        <p:nvSpPr>
          <p:cNvPr id="15" name="TextBox 14">
            <a:extLst>
              <a:ext uri="{FF2B5EF4-FFF2-40B4-BE49-F238E27FC236}">
                <a16:creationId xmlns:a16="http://schemas.microsoft.com/office/drawing/2014/main" id="{21BAFC97-3D9A-4956-516C-3375D2D3F33D}"/>
              </a:ext>
            </a:extLst>
          </p:cNvPr>
          <p:cNvSpPr txBox="1"/>
          <p:nvPr/>
        </p:nvSpPr>
        <p:spPr>
          <a:xfrm>
            <a:off x="539750" y="6215633"/>
            <a:ext cx="11388250" cy="276999"/>
          </a:xfrm>
          <a:prstGeom prst="rect">
            <a:avLst/>
          </a:prstGeom>
          <a:noFill/>
        </p:spPr>
        <p:txBody>
          <a:bodyPr wrap="square">
            <a:spAutoFit/>
          </a:bodyPr>
          <a:lstStyle/>
          <a:p>
            <a:pPr defTabSz="609630">
              <a:defRPr/>
            </a:pPr>
            <a:r>
              <a:rPr lang="en-US" sz="1200">
                <a:solidFill>
                  <a:prstClr val="black"/>
                </a:solidFill>
                <a:latin typeface="Century Gothic"/>
                <a:ea typeface="Montserrat Regular" pitchFamily="34" charset="-122"/>
              </a:rPr>
              <a:t>Our extensive and unique IP across several countries allows ours Multinational Clients to adopt SAP Tax &amp; Trade standard SAP Platforms to run globally</a:t>
            </a:r>
            <a:endParaRPr lang="en-US" sz="1200">
              <a:solidFill>
                <a:prstClr val="black"/>
              </a:solidFill>
              <a:latin typeface="Calibri" panose="020F0502020204030204"/>
            </a:endParaRPr>
          </a:p>
        </p:txBody>
      </p:sp>
      <p:pic>
        <p:nvPicPr>
          <p:cNvPr id="17" name="Picture 16" descr="A map of the world with blue squares&#10;&#10;AI-generated content may be incorrect.">
            <a:extLst>
              <a:ext uri="{FF2B5EF4-FFF2-40B4-BE49-F238E27FC236}">
                <a16:creationId xmlns:a16="http://schemas.microsoft.com/office/drawing/2014/main" id="{F92BF6C2-79BE-1D91-059B-98EFFE0932A6}"/>
              </a:ext>
            </a:extLst>
          </p:cNvPr>
          <p:cNvPicPr>
            <a:picLocks noChangeAspect="1"/>
          </p:cNvPicPr>
          <p:nvPr/>
        </p:nvPicPr>
        <p:blipFill>
          <a:blip r:embed="rId6"/>
          <a:stretch>
            <a:fillRect/>
          </a:stretch>
        </p:blipFill>
        <p:spPr>
          <a:xfrm>
            <a:off x="538202" y="956264"/>
            <a:ext cx="8914796" cy="51426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0021D7DC-C963-4404-BA9D-3421B248F849}"/>
              </a:ext>
            </a:extLst>
          </p:cNvPr>
          <p:cNvSpPr txBox="1">
            <a:spLocks/>
          </p:cNvSpPr>
          <p:nvPr/>
        </p:nvSpPr>
        <p:spPr>
          <a:xfrm>
            <a:off x="6096000" y="2078763"/>
            <a:ext cx="5774973" cy="19916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i="0" u="none" strike="noStrike" kern="1200" cap="none" spc="0" normalizeH="0" baseline="0" noProof="0">
                <a:ln>
                  <a:noFill/>
                </a:ln>
                <a:solidFill>
                  <a:srgbClr val="5B9BD5">
                    <a:lumMod val="75000"/>
                  </a:srgbClr>
                </a:solidFill>
                <a:uLnTx/>
                <a:uFillTx/>
                <a:latin typeface="Century Gothic"/>
                <a:ea typeface="Roboto Black" panose="02000000000000000000" pitchFamily="2" charset="0"/>
                <a:cs typeface="Roboto Black" panose="02000000000000000000" pitchFamily="2" charset="0"/>
              </a:rPr>
              <a:t>Electronic Invoice for Argentina as part of SAP Document &amp; Reporting Compliance</a:t>
            </a:r>
            <a:endParaRPr kumimoji="0" lang="de-DE" sz="2800" i="0" u="none" strike="noStrike" kern="1200" cap="none" spc="0" normalizeH="0" baseline="0" noProof="0">
              <a:ln>
                <a:noFill/>
              </a:ln>
              <a:solidFill>
                <a:srgbClr val="5B9BD5">
                  <a:lumMod val="75000"/>
                </a:srgbClr>
              </a:solidFill>
              <a:uLnTx/>
              <a:uFillTx/>
              <a:latin typeface="Century Gothic"/>
              <a:ea typeface="Roboto Black" panose="02000000000000000000" pitchFamily="2" charset="0"/>
              <a:cs typeface="Roboto Black" panose="02000000000000000000" pitchFamily="2" charset="0"/>
            </a:endParaRPr>
          </a:p>
        </p:txBody>
      </p:sp>
      <p:pic>
        <p:nvPicPr>
          <p:cNvPr id="5" name="Picture 4">
            <a:extLst>
              <a:ext uri="{FF2B5EF4-FFF2-40B4-BE49-F238E27FC236}">
                <a16:creationId xmlns:a16="http://schemas.microsoft.com/office/drawing/2014/main" id="{3F4983A0-C9C7-22D1-CAAB-402854322EC6}"/>
              </a:ext>
            </a:extLst>
          </p:cNvPr>
          <p:cNvPicPr>
            <a:picLocks noChangeAspect="1"/>
          </p:cNvPicPr>
          <p:nvPr/>
        </p:nvPicPr>
        <p:blipFill>
          <a:blip r:embed="rId2"/>
          <a:stretch>
            <a:fillRect/>
          </a:stretch>
        </p:blipFill>
        <p:spPr>
          <a:xfrm>
            <a:off x="7732309" y="4453939"/>
            <a:ext cx="2496687" cy="1055043"/>
          </a:xfrm>
          <a:prstGeom prst="rect">
            <a:avLst/>
          </a:prstGeom>
        </p:spPr>
      </p:pic>
      <p:pic>
        <p:nvPicPr>
          <p:cNvPr id="7" name="Picture Placeholder 27">
            <a:extLst>
              <a:ext uri="{FF2B5EF4-FFF2-40B4-BE49-F238E27FC236}">
                <a16:creationId xmlns:a16="http://schemas.microsoft.com/office/drawing/2014/main" id="{F45E89BD-419E-3547-D26F-A3EFD7587647}"/>
              </a:ext>
            </a:extLst>
          </p:cNvPr>
          <p:cNvPicPr>
            <a:picLocks noChangeAspect="1"/>
          </p:cNvPicPr>
          <p:nvPr/>
        </p:nvPicPr>
        <p:blipFill>
          <a:blip r:embed="rId3"/>
          <a:stretch>
            <a:fillRect/>
          </a:stretch>
        </p:blipFill>
        <p:spPr>
          <a:xfrm>
            <a:off x="6854555" y="5634982"/>
            <a:ext cx="4258135" cy="812066"/>
          </a:xfrm>
          <a:prstGeom prst="rect">
            <a:avLst/>
          </a:prstGeom>
        </p:spPr>
      </p:pic>
    </p:spTree>
    <p:extLst>
      <p:ext uri="{BB962C8B-B14F-4D97-AF65-F5344CB8AC3E}">
        <p14:creationId xmlns:p14="http://schemas.microsoft.com/office/powerpoint/2010/main" val="162333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B2B97-49CC-4571-83C9-8E30D1AF23B4}"/>
              </a:ext>
            </a:extLst>
          </p:cNvPr>
          <p:cNvSpPr>
            <a:spLocks noGrp="1"/>
          </p:cNvSpPr>
          <p:nvPr>
            <p:ph type="title" idx="4294967295"/>
          </p:nvPr>
        </p:nvSpPr>
        <p:spPr>
          <a:xfrm>
            <a:off x="1063625" y="295275"/>
            <a:ext cx="11128375" cy="722313"/>
          </a:xfrm>
          <a:prstGeom prst="rect">
            <a:avLst/>
          </a:prstGeom>
        </p:spPr>
        <p:txBody>
          <a:bodyPr>
            <a:normAutofit/>
          </a:bodyPr>
          <a:lstStyle/>
          <a:p>
            <a:r>
              <a:rPr lang="en-US">
                <a:solidFill>
                  <a:schemeClr val="accent1">
                    <a:lumMod val="75000"/>
                  </a:schemeClr>
                </a:solidFill>
                <a:latin typeface="Century Gothic"/>
                <a:ea typeface="Roboto Light"/>
                <a:cs typeface="Roboto Light"/>
              </a:rPr>
              <a:t>SAP Document and Reporting Compliance – Background</a:t>
            </a:r>
          </a:p>
        </p:txBody>
      </p:sp>
      <p:pic>
        <p:nvPicPr>
          <p:cNvPr id="13" name="Picture 12">
            <a:extLst>
              <a:ext uri="{FF2B5EF4-FFF2-40B4-BE49-F238E27FC236}">
                <a16:creationId xmlns:a16="http://schemas.microsoft.com/office/drawing/2014/main" id="{78F3F20C-3ED3-4D21-BF85-D8C902AAA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714" y="985082"/>
            <a:ext cx="1167127" cy="1268699"/>
          </a:xfrm>
          <a:prstGeom prst="rect">
            <a:avLst/>
          </a:prstGeom>
        </p:spPr>
      </p:pic>
      <p:pic>
        <p:nvPicPr>
          <p:cNvPr id="14" name="Picture 13">
            <a:extLst>
              <a:ext uri="{FF2B5EF4-FFF2-40B4-BE49-F238E27FC236}">
                <a16:creationId xmlns:a16="http://schemas.microsoft.com/office/drawing/2014/main" id="{5A2A0B3E-0F14-4F18-BA2B-161B7878C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532" y="1256010"/>
            <a:ext cx="979567" cy="1064816"/>
          </a:xfrm>
          <a:prstGeom prst="rect">
            <a:avLst/>
          </a:prstGeom>
        </p:spPr>
      </p:pic>
      <p:pic>
        <p:nvPicPr>
          <p:cNvPr id="6" name="Picture 24">
            <a:extLst>
              <a:ext uri="{FF2B5EF4-FFF2-40B4-BE49-F238E27FC236}">
                <a16:creationId xmlns:a16="http://schemas.microsoft.com/office/drawing/2014/main" id="{E51FB2B2-0801-428A-A696-5E16EF42C88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54878" y="1406465"/>
            <a:ext cx="1714201" cy="171420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5">
            <a:extLst>
              <a:ext uri="{FF2B5EF4-FFF2-40B4-BE49-F238E27FC236}">
                <a16:creationId xmlns:a16="http://schemas.microsoft.com/office/drawing/2014/main" id="{23516FEE-FFD5-445A-ACF5-DA977E3107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9482" y="1430201"/>
            <a:ext cx="1470776" cy="1470776"/>
          </a:xfrm>
          <a:prstGeom prst="rect">
            <a:avLst/>
          </a:prstGeom>
        </p:spPr>
      </p:pic>
      <p:pic>
        <p:nvPicPr>
          <p:cNvPr id="8" name="Picture 29">
            <a:extLst>
              <a:ext uri="{FF2B5EF4-FFF2-40B4-BE49-F238E27FC236}">
                <a16:creationId xmlns:a16="http://schemas.microsoft.com/office/drawing/2014/main" id="{2382CB6A-134D-4883-90BC-7FC03D7001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209043" y="1510791"/>
            <a:ext cx="1510373" cy="1510373"/>
          </a:xfrm>
          <a:prstGeom prst="rect">
            <a:avLst/>
          </a:prstGeom>
        </p:spPr>
      </p:pic>
      <p:cxnSp>
        <p:nvCxnSpPr>
          <p:cNvPr id="9" name="Straight Connector 28">
            <a:extLst>
              <a:ext uri="{FF2B5EF4-FFF2-40B4-BE49-F238E27FC236}">
                <a16:creationId xmlns:a16="http://schemas.microsoft.com/office/drawing/2014/main" id="{C9FC7B3F-52FF-408B-AA2D-590A444E4E85}"/>
              </a:ext>
            </a:extLst>
          </p:cNvPr>
          <p:cNvCxnSpPr/>
          <p:nvPr/>
        </p:nvCxnSpPr>
        <p:spPr>
          <a:xfrm>
            <a:off x="4236947" y="2188272"/>
            <a:ext cx="766038" cy="0"/>
          </a:xfrm>
          <a:prstGeom prst="line">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29">
            <a:extLst>
              <a:ext uri="{FF2B5EF4-FFF2-40B4-BE49-F238E27FC236}">
                <a16:creationId xmlns:a16="http://schemas.microsoft.com/office/drawing/2014/main" id="{2AAAE0BF-594A-48A1-8134-343F7F39E59D}"/>
              </a:ext>
            </a:extLst>
          </p:cNvPr>
          <p:cNvCxnSpPr/>
          <p:nvPr/>
        </p:nvCxnSpPr>
        <p:spPr>
          <a:xfrm>
            <a:off x="7200308" y="2188316"/>
            <a:ext cx="766038" cy="0"/>
          </a:xfrm>
          <a:prstGeom prst="line">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 name="Group 30">
            <a:extLst>
              <a:ext uri="{FF2B5EF4-FFF2-40B4-BE49-F238E27FC236}">
                <a16:creationId xmlns:a16="http://schemas.microsoft.com/office/drawing/2014/main" id="{3CCBA38E-8917-4528-9E3B-F3B3CB79705F}"/>
              </a:ext>
            </a:extLst>
          </p:cNvPr>
          <p:cNvGrpSpPr/>
          <p:nvPr/>
        </p:nvGrpSpPr>
        <p:grpSpPr>
          <a:xfrm>
            <a:off x="5165051" y="1246343"/>
            <a:ext cx="1772295" cy="1943641"/>
            <a:chOff x="1850814" y="2718937"/>
            <a:chExt cx="911907" cy="1000070"/>
          </a:xfrm>
        </p:grpSpPr>
        <p:sp>
          <p:nvSpPr>
            <p:cNvPr id="12" name="Oval 31">
              <a:extLst>
                <a:ext uri="{FF2B5EF4-FFF2-40B4-BE49-F238E27FC236}">
                  <a16:creationId xmlns:a16="http://schemas.microsoft.com/office/drawing/2014/main" id="{3D260080-905B-4DC8-B16B-EBBCE07F8144}"/>
                </a:ext>
              </a:extLst>
            </p:cNvPr>
            <p:cNvSpPr/>
            <p:nvPr/>
          </p:nvSpPr>
          <p:spPr bwMode="gray">
            <a:xfrm>
              <a:off x="1850814" y="2807100"/>
              <a:ext cx="911907" cy="911907"/>
            </a:xfrm>
            <a:prstGeom prst="ellipse">
              <a:avLst/>
            </a:prstGeom>
            <a:solidFill>
              <a:schemeClr val="tx1"/>
            </a:solidFill>
            <a:ln w="25400" algn="ctr">
              <a:solidFill>
                <a:schemeClr val="tx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de-DE" sz="1800" kern="0" err="1">
                <a:ea typeface="Arial Unicode MS" pitchFamily="34" charset="-128"/>
                <a:cs typeface="Arial Unicode MS" pitchFamily="34" charset="-128"/>
              </a:endParaRPr>
            </a:p>
          </p:txBody>
        </p:sp>
        <p:pic>
          <p:nvPicPr>
            <p:cNvPr id="15" name="Picture 32">
              <a:extLst>
                <a:ext uri="{FF2B5EF4-FFF2-40B4-BE49-F238E27FC236}">
                  <a16:creationId xmlns:a16="http://schemas.microsoft.com/office/drawing/2014/main" id="{F0D76DF8-F30C-465C-883B-26856DE6E8BA}"/>
                </a:ext>
              </a:extLst>
            </p:cNvPr>
            <p:cNvPicPr>
              <a:picLocks noChangeAspect="1"/>
            </p:cNvPicPr>
            <p:nvPr/>
          </p:nvPicPr>
          <p:blipFill>
            <a:blip r:embed="rId7"/>
            <a:stretch>
              <a:fillRect/>
            </a:stretch>
          </p:blipFill>
          <p:spPr>
            <a:xfrm>
              <a:off x="1894035" y="2718937"/>
              <a:ext cx="805154" cy="805153"/>
            </a:xfrm>
            <a:prstGeom prst="rect">
              <a:avLst/>
            </a:prstGeom>
          </p:spPr>
        </p:pic>
        <p:sp>
          <p:nvSpPr>
            <p:cNvPr id="16" name="TextBox 33">
              <a:extLst>
                <a:ext uri="{FF2B5EF4-FFF2-40B4-BE49-F238E27FC236}">
                  <a16:creationId xmlns:a16="http://schemas.microsoft.com/office/drawing/2014/main" id="{640C12B9-08E7-4727-A1E3-26872C70FD7D}"/>
                </a:ext>
              </a:extLst>
            </p:cNvPr>
            <p:cNvSpPr txBox="1"/>
            <p:nvPr/>
          </p:nvSpPr>
          <p:spPr>
            <a:xfrm>
              <a:off x="1850814" y="3355711"/>
              <a:ext cx="891595" cy="166279"/>
            </a:xfrm>
            <a:prstGeom prst="rect">
              <a:avLst/>
            </a:prstGeom>
            <a:noFill/>
          </p:spPr>
          <p:txBody>
            <a:bodyPr wrap="square" lIns="0" tIns="0" rIns="0" bIns="0" rtlCol="0">
              <a:spAutoFit/>
            </a:bodyPr>
            <a:lstStyle/>
            <a:p>
              <a:pPr algn="ctr" fontAlgn="base">
                <a:spcBef>
                  <a:spcPts val="2000"/>
                </a:spcBef>
                <a:spcAft>
                  <a:spcPct val="0"/>
                </a:spcAft>
                <a:buClr>
                  <a:srgbClr val="F0AB00"/>
                </a:buClr>
                <a:buSzPct val="130000"/>
              </a:pPr>
              <a:r>
                <a:rPr lang="en-US" sz="1050" b="1" kern="0">
                  <a:solidFill>
                    <a:schemeClr val="bg1"/>
                  </a:solidFill>
                  <a:ea typeface="Arial Unicode MS" pitchFamily="34" charset="-128"/>
                  <a:cs typeface="Arial Unicode MS" pitchFamily="34" charset="-128"/>
                </a:rPr>
                <a:t>SAP Document &amp; Reporting Compliance</a:t>
              </a:r>
            </a:p>
          </p:txBody>
        </p:sp>
      </p:grpSp>
      <p:sp>
        <p:nvSpPr>
          <p:cNvPr id="17" name="Rectangle 1">
            <a:extLst>
              <a:ext uri="{FF2B5EF4-FFF2-40B4-BE49-F238E27FC236}">
                <a16:creationId xmlns:a16="http://schemas.microsoft.com/office/drawing/2014/main" id="{338E6CA0-F30C-44B2-A1CE-C0ECF706D95A}"/>
              </a:ext>
            </a:extLst>
          </p:cNvPr>
          <p:cNvSpPr/>
          <p:nvPr/>
        </p:nvSpPr>
        <p:spPr bwMode="gray">
          <a:xfrm>
            <a:off x="2011680" y="1406464"/>
            <a:ext cx="3077816" cy="1800120"/>
          </a:xfrm>
          <a:prstGeom prst="rect">
            <a:avLst/>
          </a:prstGeom>
          <a:solidFill>
            <a:schemeClr val="bg1">
              <a:alpha val="81000"/>
            </a:schemeClr>
          </a:solidFill>
          <a:ln w="2540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de-DE" sz="1800" kern="0" err="1">
              <a:ea typeface="Arial Unicode MS" pitchFamily="34" charset="-128"/>
              <a:cs typeface="Arial Unicode MS" pitchFamily="34" charset="-128"/>
            </a:endParaRPr>
          </a:p>
        </p:txBody>
      </p:sp>
      <p:sp>
        <p:nvSpPr>
          <p:cNvPr id="18" name="Rectangle 14">
            <a:extLst>
              <a:ext uri="{FF2B5EF4-FFF2-40B4-BE49-F238E27FC236}">
                <a16:creationId xmlns:a16="http://schemas.microsoft.com/office/drawing/2014/main" id="{232FEBF7-90B5-4367-928B-16DE31D23458}"/>
              </a:ext>
            </a:extLst>
          </p:cNvPr>
          <p:cNvSpPr/>
          <p:nvPr/>
        </p:nvSpPr>
        <p:spPr bwMode="gray">
          <a:xfrm>
            <a:off x="7124753" y="1400310"/>
            <a:ext cx="3077816" cy="1800120"/>
          </a:xfrm>
          <a:prstGeom prst="rect">
            <a:avLst/>
          </a:prstGeom>
          <a:solidFill>
            <a:schemeClr val="bg1">
              <a:alpha val="81000"/>
            </a:schemeClr>
          </a:solidFill>
          <a:ln w="2540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de-DE" sz="1800" kern="0" err="1">
              <a:ea typeface="Arial Unicode MS" pitchFamily="34" charset="-128"/>
              <a:cs typeface="Arial Unicode MS" pitchFamily="34" charset="-128"/>
            </a:endParaRPr>
          </a:p>
        </p:txBody>
      </p:sp>
      <p:grpSp>
        <p:nvGrpSpPr>
          <p:cNvPr id="19" name="Group 6">
            <a:extLst>
              <a:ext uri="{FF2B5EF4-FFF2-40B4-BE49-F238E27FC236}">
                <a16:creationId xmlns:a16="http://schemas.microsoft.com/office/drawing/2014/main" id="{869D447F-4CC7-4BD9-94F6-AE1C6D1858E9}"/>
              </a:ext>
            </a:extLst>
          </p:cNvPr>
          <p:cNvGrpSpPr/>
          <p:nvPr/>
        </p:nvGrpSpPr>
        <p:grpSpPr>
          <a:xfrm>
            <a:off x="1143000" y="3824870"/>
            <a:ext cx="4229100" cy="1678500"/>
            <a:chOff x="1143000" y="3824076"/>
            <a:chExt cx="4229100" cy="1678500"/>
          </a:xfrm>
        </p:grpSpPr>
        <p:sp>
          <p:nvSpPr>
            <p:cNvPr id="20" name="Rectangle 16">
              <a:extLst>
                <a:ext uri="{FF2B5EF4-FFF2-40B4-BE49-F238E27FC236}">
                  <a16:creationId xmlns:a16="http://schemas.microsoft.com/office/drawing/2014/main" id="{87F220FD-13FF-4745-BC70-0567C61ADDEC}"/>
                </a:ext>
              </a:extLst>
            </p:cNvPr>
            <p:cNvSpPr/>
            <p:nvPr/>
          </p:nvSpPr>
          <p:spPr>
            <a:xfrm>
              <a:off x="1143000" y="3824076"/>
              <a:ext cx="4229100" cy="523220"/>
            </a:xfrm>
            <a:prstGeom prst="rect">
              <a:avLst/>
            </a:prstGeom>
          </p:spPr>
          <p:txBody>
            <a:bodyPr wrap="square" lIns="91440" tIns="45720" rIns="91440" bIns="45720" anchor="t">
              <a:spAutoFit/>
            </a:bodyPr>
            <a:lstStyle/>
            <a:p>
              <a:pPr algn="ctr"/>
              <a:r>
                <a:rPr lang="en-US" sz="1400" b="1">
                  <a:latin typeface="Century Gothic"/>
                </a:rPr>
                <a:t>eDocument framework has been developed by SAP Globalization Services </a:t>
              </a:r>
              <a:endParaRPr lang="en-US"/>
            </a:p>
          </p:txBody>
        </p:sp>
        <p:sp>
          <p:nvSpPr>
            <p:cNvPr id="21" name="Rectangle 2">
              <a:extLst>
                <a:ext uri="{FF2B5EF4-FFF2-40B4-BE49-F238E27FC236}">
                  <a16:creationId xmlns:a16="http://schemas.microsoft.com/office/drawing/2014/main" id="{D97B830E-7933-43A4-B493-DC42F85BA1DF}"/>
                </a:ext>
              </a:extLst>
            </p:cNvPr>
            <p:cNvSpPr/>
            <p:nvPr/>
          </p:nvSpPr>
          <p:spPr>
            <a:xfrm>
              <a:off x="2011680" y="4548469"/>
              <a:ext cx="3360420" cy="954107"/>
            </a:xfrm>
            <a:prstGeom prst="rect">
              <a:avLst/>
            </a:prstGeom>
          </p:spPr>
          <p:txBody>
            <a:bodyPr wrap="square" lIns="91440" tIns="45720" rIns="91440" bIns="45720" anchor="t">
              <a:spAutoFit/>
            </a:bodyPr>
            <a:lstStyle/>
            <a:p>
              <a:pPr marL="342900" indent="-342900">
                <a:buClr>
                  <a:schemeClr val="accent1"/>
                </a:buClr>
                <a:buFont typeface="Arial" panose="020B0604020202020204" pitchFamily="34" charset="0"/>
                <a:buChar char="•"/>
              </a:pPr>
              <a:r>
                <a:rPr lang="en-US" sz="1400">
                  <a:solidFill>
                    <a:schemeClr val="accent1">
                      <a:lumMod val="75000"/>
                    </a:schemeClr>
                  </a:solidFill>
                </a:rPr>
                <a:t>To comply with local regulations mandating the use of electronic documents to be sent to business partners and/or legal authorities</a:t>
              </a:r>
            </a:p>
          </p:txBody>
        </p:sp>
        <p:pic>
          <p:nvPicPr>
            <p:cNvPr id="22" name="Picture 4">
              <a:extLst>
                <a:ext uri="{FF2B5EF4-FFF2-40B4-BE49-F238E27FC236}">
                  <a16:creationId xmlns:a16="http://schemas.microsoft.com/office/drawing/2014/main" id="{B740461C-3868-4CFA-8CF4-4D0E8CC47345}"/>
                </a:ext>
              </a:extLst>
            </p:cNvPr>
            <p:cNvPicPr>
              <a:picLocks noChangeAspect="1"/>
            </p:cNvPicPr>
            <p:nvPr/>
          </p:nvPicPr>
          <p:blipFill>
            <a:blip r:embed="rId8"/>
            <a:stretch>
              <a:fillRect/>
            </a:stretch>
          </p:blipFill>
          <p:spPr>
            <a:xfrm>
              <a:off x="1143000" y="4511921"/>
              <a:ext cx="915626" cy="915626"/>
            </a:xfrm>
            <a:prstGeom prst="rect">
              <a:avLst/>
            </a:prstGeom>
          </p:spPr>
        </p:pic>
      </p:grpSp>
      <p:grpSp>
        <p:nvGrpSpPr>
          <p:cNvPr id="23" name="Group 7">
            <a:extLst>
              <a:ext uri="{FF2B5EF4-FFF2-40B4-BE49-F238E27FC236}">
                <a16:creationId xmlns:a16="http://schemas.microsoft.com/office/drawing/2014/main" id="{578A7528-8CCD-4087-A24F-31209D8925B9}"/>
              </a:ext>
            </a:extLst>
          </p:cNvPr>
          <p:cNvGrpSpPr/>
          <p:nvPr/>
        </p:nvGrpSpPr>
        <p:grpSpPr>
          <a:xfrm>
            <a:off x="6823076" y="3824870"/>
            <a:ext cx="4797526" cy="2100954"/>
            <a:chOff x="6823076" y="3824076"/>
            <a:chExt cx="4797526" cy="2100954"/>
          </a:xfrm>
        </p:grpSpPr>
        <p:sp>
          <p:nvSpPr>
            <p:cNvPr id="24" name="Rectangle 15">
              <a:extLst>
                <a:ext uri="{FF2B5EF4-FFF2-40B4-BE49-F238E27FC236}">
                  <a16:creationId xmlns:a16="http://schemas.microsoft.com/office/drawing/2014/main" id="{24683133-9F01-4A8B-BDC6-58D5D8D90BB8}"/>
                </a:ext>
              </a:extLst>
            </p:cNvPr>
            <p:cNvSpPr/>
            <p:nvPr/>
          </p:nvSpPr>
          <p:spPr>
            <a:xfrm>
              <a:off x="6823076" y="3824076"/>
              <a:ext cx="4797526" cy="307777"/>
            </a:xfrm>
            <a:prstGeom prst="rect">
              <a:avLst/>
            </a:prstGeom>
          </p:spPr>
          <p:txBody>
            <a:bodyPr wrap="square" lIns="91440" tIns="45720" rIns="91440" bIns="45720" anchor="t">
              <a:spAutoFit/>
            </a:bodyPr>
            <a:lstStyle/>
            <a:p>
              <a:pPr algn="ctr"/>
              <a:r>
                <a:rPr lang="en-US" sz="1400" b="1">
                  <a:latin typeface="Century Gothic"/>
                </a:rPr>
                <a:t>Facilitates realization of different local requirements </a:t>
              </a:r>
              <a:endParaRPr lang="en-US"/>
            </a:p>
          </p:txBody>
        </p:sp>
        <p:sp>
          <p:nvSpPr>
            <p:cNvPr id="25" name="Rectangle 5">
              <a:extLst>
                <a:ext uri="{FF2B5EF4-FFF2-40B4-BE49-F238E27FC236}">
                  <a16:creationId xmlns:a16="http://schemas.microsoft.com/office/drawing/2014/main" id="{15BE37B3-A198-4D0D-8694-DCB627B4C99F}"/>
                </a:ext>
              </a:extLst>
            </p:cNvPr>
            <p:cNvSpPr/>
            <p:nvPr/>
          </p:nvSpPr>
          <p:spPr>
            <a:xfrm>
              <a:off x="7668460" y="4517690"/>
              <a:ext cx="3106757" cy="1384995"/>
            </a:xfrm>
            <a:prstGeom prst="rect">
              <a:avLst/>
            </a:prstGeom>
          </p:spPr>
          <p:txBody>
            <a:bodyPr wrap="square" lIns="91440" tIns="45720" rIns="91440" bIns="45720" anchor="t">
              <a:spAutoFit/>
            </a:bodyPr>
            <a:lstStyle/>
            <a:p>
              <a:pPr marL="213995" lvl="2" indent="-213995">
                <a:buClr>
                  <a:schemeClr val="accent1"/>
                </a:buClr>
                <a:buFont typeface="Arial" panose="020B0604020202020204" pitchFamily="34" charset="0"/>
                <a:buChar char="•"/>
              </a:pPr>
              <a:r>
                <a:rPr lang="en-US" sz="1400">
                  <a:solidFill>
                    <a:schemeClr val="accent1">
                      <a:lumMod val="75000"/>
                    </a:schemeClr>
                  </a:solidFill>
                </a:rPr>
                <a:t>By leveraging their similarities</a:t>
              </a:r>
              <a:endParaRPr lang="en-US">
                <a:solidFill>
                  <a:schemeClr val="accent1">
                    <a:lumMod val="75000"/>
                  </a:schemeClr>
                </a:solidFill>
              </a:endParaRPr>
            </a:p>
            <a:p>
              <a:pPr marL="214313" lvl="2" indent="-214313">
                <a:buClr>
                  <a:schemeClr val="accent1"/>
                </a:buClr>
                <a:buFont typeface="Arial" panose="020B0604020202020204" pitchFamily="34" charset="0"/>
                <a:buChar char="•"/>
              </a:pPr>
              <a:endParaRPr lang="en-US" sz="1400">
                <a:solidFill>
                  <a:schemeClr val="accent1">
                    <a:lumMod val="75000"/>
                  </a:schemeClr>
                </a:solidFill>
              </a:endParaRPr>
            </a:p>
            <a:p>
              <a:pPr marL="213995" lvl="2" indent="-213995">
                <a:buClr>
                  <a:schemeClr val="accent1"/>
                </a:buClr>
                <a:buFont typeface="Arial" panose="020B0604020202020204" pitchFamily="34" charset="0"/>
                <a:buChar char="•"/>
              </a:pPr>
              <a:r>
                <a:rPr lang="en-US" sz="1400">
                  <a:solidFill>
                    <a:schemeClr val="accent1">
                      <a:lumMod val="75000"/>
                    </a:schemeClr>
                  </a:solidFill>
                </a:rPr>
                <a:t>Ensuring high standards </a:t>
              </a:r>
              <a:endParaRPr lang="en-US" sz="1400">
                <a:solidFill>
                  <a:schemeClr val="accent1">
                    <a:lumMod val="75000"/>
                  </a:schemeClr>
                </a:solidFill>
                <a:ea typeface="Roboto"/>
                <a:cs typeface="Roboto"/>
              </a:endParaRPr>
            </a:p>
            <a:p>
              <a:pPr marL="285750" lvl="2" indent="-285750">
                <a:buClr>
                  <a:schemeClr val="accent1"/>
                </a:buClr>
                <a:buFont typeface="Arial" panose="020B0604020202020204" pitchFamily="34" charset="0"/>
                <a:buChar char="•"/>
              </a:pPr>
              <a:endParaRPr lang="en-US" sz="1400">
                <a:solidFill>
                  <a:schemeClr val="accent1">
                    <a:lumMod val="75000"/>
                  </a:schemeClr>
                </a:solidFill>
              </a:endParaRPr>
            </a:p>
            <a:p>
              <a:pPr marL="213995" lvl="2" indent="-213995">
                <a:buClr>
                  <a:schemeClr val="accent1"/>
                </a:buClr>
                <a:buFont typeface="Arial" panose="020B0604020202020204" pitchFamily="34" charset="0"/>
                <a:buChar char="•"/>
              </a:pPr>
              <a:r>
                <a:rPr lang="en-US" sz="1400">
                  <a:solidFill>
                    <a:schemeClr val="accent1">
                      <a:lumMod val="75000"/>
                    </a:schemeClr>
                  </a:solidFill>
                </a:rPr>
                <a:t>Consistent user experience and lower operational cost </a:t>
              </a:r>
              <a:endParaRPr lang="en-US" sz="1400">
                <a:solidFill>
                  <a:schemeClr val="accent1">
                    <a:lumMod val="75000"/>
                  </a:schemeClr>
                </a:solidFill>
                <a:ea typeface="Roboto"/>
                <a:cs typeface="Roboto"/>
              </a:endParaRPr>
            </a:p>
          </p:txBody>
        </p:sp>
        <p:pic>
          <p:nvPicPr>
            <p:cNvPr id="26" name="Picture 21">
              <a:extLst>
                <a:ext uri="{FF2B5EF4-FFF2-40B4-BE49-F238E27FC236}">
                  <a16:creationId xmlns:a16="http://schemas.microsoft.com/office/drawing/2014/main" id="{C254C108-6DAD-4A85-834F-88ABA0063DD8}"/>
                </a:ext>
              </a:extLst>
            </p:cNvPr>
            <p:cNvPicPr>
              <a:picLocks noChangeAspect="1"/>
            </p:cNvPicPr>
            <p:nvPr/>
          </p:nvPicPr>
          <p:blipFill>
            <a:blip r:embed="rId9"/>
            <a:stretch>
              <a:fillRect/>
            </a:stretch>
          </p:blipFill>
          <p:spPr>
            <a:xfrm>
              <a:off x="6925257" y="4996819"/>
              <a:ext cx="461665" cy="461665"/>
            </a:xfrm>
            <a:prstGeom prst="rect">
              <a:avLst/>
            </a:prstGeom>
            <a:noFill/>
          </p:spPr>
        </p:pic>
        <p:pic>
          <p:nvPicPr>
            <p:cNvPr id="27" name="Picture 23">
              <a:extLst>
                <a:ext uri="{FF2B5EF4-FFF2-40B4-BE49-F238E27FC236}">
                  <a16:creationId xmlns:a16="http://schemas.microsoft.com/office/drawing/2014/main" id="{900169C7-E3AA-4A62-BA9D-740E79B33258}"/>
                </a:ext>
              </a:extLst>
            </p:cNvPr>
            <p:cNvPicPr>
              <a:picLocks noChangeAspect="1"/>
            </p:cNvPicPr>
            <p:nvPr/>
          </p:nvPicPr>
          <p:blipFill>
            <a:blip r:embed="rId10"/>
            <a:stretch>
              <a:fillRect/>
            </a:stretch>
          </p:blipFill>
          <p:spPr>
            <a:xfrm>
              <a:off x="6935056" y="5463365"/>
              <a:ext cx="461665" cy="461665"/>
            </a:xfrm>
            <a:prstGeom prst="rect">
              <a:avLst/>
            </a:prstGeom>
            <a:noFill/>
          </p:spPr>
        </p:pic>
        <p:pic>
          <p:nvPicPr>
            <p:cNvPr id="28" name="Picture 34">
              <a:extLst>
                <a:ext uri="{FF2B5EF4-FFF2-40B4-BE49-F238E27FC236}">
                  <a16:creationId xmlns:a16="http://schemas.microsoft.com/office/drawing/2014/main" id="{67EB2DB8-00D8-4342-9B3C-F40C42583E6E}"/>
                </a:ext>
              </a:extLst>
            </p:cNvPr>
            <p:cNvPicPr>
              <a:picLocks noChangeAspect="1"/>
            </p:cNvPicPr>
            <p:nvPr/>
          </p:nvPicPr>
          <p:blipFill>
            <a:blip r:embed="rId11"/>
            <a:stretch>
              <a:fillRect/>
            </a:stretch>
          </p:blipFill>
          <p:spPr>
            <a:xfrm>
              <a:off x="6925257" y="4487476"/>
              <a:ext cx="461665" cy="461665"/>
            </a:xfrm>
            <a:prstGeom prst="rect">
              <a:avLst/>
            </a:prstGeom>
            <a:noFill/>
          </p:spPr>
        </p:pic>
      </p:grpSp>
      <p:pic>
        <p:nvPicPr>
          <p:cNvPr id="5" name="Picture 4">
            <a:extLst>
              <a:ext uri="{FF2B5EF4-FFF2-40B4-BE49-F238E27FC236}">
                <a16:creationId xmlns:a16="http://schemas.microsoft.com/office/drawing/2014/main" id="{70B6679B-7AF2-AED7-0361-DCF695B56138}"/>
              </a:ext>
            </a:extLst>
          </p:cNvPr>
          <p:cNvPicPr>
            <a:picLocks noChangeAspect="1"/>
          </p:cNvPicPr>
          <p:nvPr/>
        </p:nvPicPr>
        <p:blipFill>
          <a:blip r:embed="rId12"/>
          <a:stretch>
            <a:fillRect/>
          </a:stretch>
        </p:blipFill>
        <p:spPr>
          <a:xfrm>
            <a:off x="1091" y="0"/>
            <a:ext cx="142336" cy="6858000"/>
          </a:xfrm>
          <a:prstGeom prst="rect">
            <a:avLst/>
          </a:prstGeom>
        </p:spPr>
      </p:pic>
      <p:pic>
        <p:nvPicPr>
          <p:cNvPr id="3" name="Group 5" descr="A black and white logo&#10;&#10;AI-generated content may be incorrect.">
            <a:extLst>
              <a:ext uri="{FF2B5EF4-FFF2-40B4-BE49-F238E27FC236}">
                <a16:creationId xmlns:a16="http://schemas.microsoft.com/office/drawing/2014/main" id="{E2A84B6E-5055-8BCF-2B80-FBFBFDC6E9B0}"/>
              </a:ext>
            </a:extLst>
          </p:cNvPr>
          <p:cNvPicPr>
            <a:picLocks noChangeAspect="1"/>
          </p:cNvPicPr>
          <p:nvPr/>
        </p:nvPicPr>
        <p:blipFill>
          <a:blip r:embed="rId13"/>
          <a:srcRect/>
          <a:stretch/>
        </p:blipFill>
        <p:spPr>
          <a:xfrm>
            <a:off x="9999050" y="6356450"/>
            <a:ext cx="1803100" cy="331900"/>
          </a:xfrm>
          <a:prstGeom prst="rect">
            <a:avLst/>
          </a:prstGeom>
        </p:spPr>
      </p:pic>
    </p:spTree>
    <p:extLst>
      <p:ext uri="{BB962C8B-B14F-4D97-AF65-F5344CB8AC3E}">
        <p14:creationId xmlns:p14="http://schemas.microsoft.com/office/powerpoint/2010/main" val="251863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F3F20C-3ED3-4D21-BF85-D8C902AAA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714" y="985082"/>
            <a:ext cx="1167127" cy="1268699"/>
          </a:xfrm>
          <a:prstGeom prst="rect">
            <a:avLst/>
          </a:prstGeom>
        </p:spPr>
      </p:pic>
      <p:pic>
        <p:nvPicPr>
          <p:cNvPr id="14" name="Picture 13">
            <a:extLst>
              <a:ext uri="{FF2B5EF4-FFF2-40B4-BE49-F238E27FC236}">
                <a16:creationId xmlns:a16="http://schemas.microsoft.com/office/drawing/2014/main" id="{5A2A0B3E-0F14-4F18-BA2B-161B7878C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532" y="1256010"/>
            <a:ext cx="979567" cy="1064816"/>
          </a:xfrm>
          <a:prstGeom prst="rect">
            <a:avLst/>
          </a:prstGeom>
        </p:spPr>
      </p:pic>
      <p:sp>
        <p:nvSpPr>
          <p:cNvPr id="3" name="Título 2">
            <a:extLst>
              <a:ext uri="{FF2B5EF4-FFF2-40B4-BE49-F238E27FC236}">
                <a16:creationId xmlns:a16="http://schemas.microsoft.com/office/drawing/2014/main" id="{68900F5C-8AB6-4772-BC9F-D1096CBD7420}"/>
              </a:ext>
            </a:extLst>
          </p:cNvPr>
          <p:cNvSpPr>
            <a:spLocks noGrp="1"/>
          </p:cNvSpPr>
          <p:nvPr>
            <p:ph type="title" idx="4294967295"/>
          </p:nvPr>
        </p:nvSpPr>
        <p:spPr>
          <a:xfrm>
            <a:off x="211625" y="365125"/>
            <a:ext cx="11776375" cy="722313"/>
          </a:xfrm>
          <a:prstGeom prst="rect">
            <a:avLst/>
          </a:prstGeom>
        </p:spPr>
        <p:txBody>
          <a:bodyPr vert="horz" lIns="91440" tIns="45720" rIns="91440" bIns="45720" rtlCol="0" anchor="ctr">
            <a:normAutofit/>
          </a:bodyPr>
          <a:lstStyle/>
          <a:p>
            <a:r>
              <a:rPr lang="en-US" dirty="0">
                <a:solidFill>
                  <a:schemeClr val="accent1">
                    <a:lumMod val="75000"/>
                  </a:schemeClr>
                </a:solidFill>
                <a:latin typeface="Century Gothic"/>
              </a:rPr>
              <a:t>SAP Document and Reporting Compliance – </a:t>
            </a:r>
            <a:r>
              <a:rPr lang="en-US">
                <a:solidFill>
                  <a:schemeClr val="accent1">
                    <a:lumMod val="75000"/>
                  </a:schemeClr>
                </a:solidFill>
                <a:latin typeface="Century Gothic"/>
              </a:rPr>
              <a:t>Value Proposition</a:t>
            </a:r>
            <a:endParaRPr lang="pt-BR" dirty="0">
              <a:solidFill>
                <a:schemeClr val="accent1">
                  <a:lumMod val="75000"/>
                </a:schemeClr>
              </a:solidFill>
              <a:latin typeface="Century Gothic"/>
            </a:endParaRPr>
          </a:p>
        </p:txBody>
      </p:sp>
      <p:pic>
        <p:nvPicPr>
          <p:cNvPr id="8" name="Picture 24">
            <a:extLst>
              <a:ext uri="{FF2B5EF4-FFF2-40B4-BE49-F238E27FC236}">
                <a16:creationId xmlns:a16="http://schemas.microsoft.com/office/drawing/2014/main" id="{100DDB10-7DE6-4E5B-B778-8B1674F101C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54878" y="1406465"/>
            <a:ext cx="1714201" cy="171420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5">
            <a:extLst>
              <a:ext uri="{FF2B5EF4-FFF2-40B4-BE49-F238E27FC236}">
                <a16:creationId xmlns:a16="http://schemas.microsoft.com/office/drawing/2014/main" id="{29C0D431-CF9F-488C-A198-8880E41CB3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9482" y="1430201"/>
            <a:ext cx="1470776" cy="1470776"/>
          </a:xfrm>
          <a:prstGeom prst="rect">
            <a:avLst/>
          </a:prstGeom>
        </p:spPr>
      </p:pic>
      <p:pic>
        <p:nvPicPr>
          <p:cNvPr id="10" name="Picture 29">
            <a:extLst>
              <a:ext uri="{FF2B5EF4-FFF2-40B4-BE49-F238E27FC236}">
                <a16:creationId xmlns:a16="http://schemas.microsoft.com/office/drawing/2014/main" id="{3FC931DA-8F47-4200-A4C6-FBF75C2721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209043" y="1510791"/>
            <a:ext cx="1510373" cy="1510373"/>
          </a:xfrm>
          <a:prstGeom prst="rect">
            <a:avLst/>
          </a:prstGeom>
        </p:spPr>
      </p:pic>
      <p:cxnSp>
        <p:nvCxnSpPr>
          <p:cNvPr id="11" name="Straight Connector 28">
            <a:extLst>
              <a:ext uri="{FF2B5EF4-FFF2-40B4-BE49-F238E27FC236}">
                <a16:creationId xmlns:a16="http://schemas.microsoft.com/office/drawing/2014/main" id="{DA2F6471-4657-4080-A2E7-D9A6A6E9E152}"/>
              </a:ext>
            </a:extLst>
          </p:cNvPr>
          <p:cNvCxnSpPr/>
          <p:nvPr/>
        </p:nvCxnSpPr>
        <p:spPr>
          <a:xfrm>
            <a:off x="4236947" y="2188272"/>
            <a:ext cx="766038" cy="0"/>
          </a:xfrm>
          <a:prstGeom prst="line">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29">
            <a:extLst>
              <a:ext uri="{FF2B5EF4-FFF2-40B4-BE49-F238E27FC236}">
                <a16:creationId xmlns:a16="http://schemas.microsoft.com/office/drawing/2014/main" id="{F2372E82-6369-49B8-8EC2-A2AEB85E7060}"/>
              </a:ext>
            </a:extLst>
          </p:cNvPr>
          <p:cNvCxnSpPr/>
          <p:nvPr/>
        </p:nvCxnSpPr>
        <p:spPr>
          <a:xfrm>
            <a:off x="7200308" y="2188316"/>
            <a:ext cx="766038" cy="0"/>
          </a:xfrm>
          <a:prstGeom prst="line">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5" name="Group 30">
            <a:extLst>
              <a:ext uri="{FF2B5EF4-FFF2-40B4-BE49-F238E27FC236}">
                <a16:creationId xmlns:a16="http://schemas.microsoft.com/office/drawing/2014/main" id="{9E28B709-93EB-47EA-A5E7-4B3B47964994}"/>
              </a:ext>
            </a:extLst>
          </p:cNvPr>
          <p:cNvGrpSpPr/>
          <p:nvPr/>
        </p:nvGrpSpPr>
        <p:grpSpPr>
          <a:xfrm>
            <a:off x="5154878" y="1262944"/>
            <a:ext cx="1772295" cy="1943641"/>
            <a:chOff x="1850814" y="2718937"/>
            <a:chExt cx="911907" cy="1000070"/>
          </a:xfrm>
        </p:grpSpPr>
        <p:sp>
          <p:nvSpPr>
            <p:cNvPr id="16" name="Oval 31">
              <a:extLst>
                <a:ext uri="{FF2B5EF4-FFF2-40B4-BE49-F238E27FC236}">
                  <a16:creationId xmlns:a16="http://schemas.microsoft.com/office/drawing/2014/main" id="{3775F8E7-F239-4145-A2A4-D10F293E6D04}"/>
                </a:ext>
              </a:extLst>
            </p:cNvPr>
            <p:cNvSpPr/>
            <p:nvPr/>
          </p:nvSpPr>
          <p:spPr bwMode="gray">
            <a:xfrm>
              <a:off x="1850814" y="2807100"/>
              <a:ext cx="911907" cy="911907"/>
            </a:xfrm>
            <a:prstGeom prst="ellipse">
              <a:avLst/>
            </a:prstGeom>
            <a:solidFill>
              <a:schemeClr val="tx1"/>
            </a:solidFill>
            <a:ln w="25400" algn="ctr">
              <a:solidFill>
                <a:schemeClr val="tx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de-DE" sz="1800" kern="0" dirty="0" err="1">
                <a:ea typeface="Arial Unicode MS" pitchFamily="34" charset="-128"/>
                <a:cs typeface="Arial Unicode MS" pitchFamily="34" charset="-128"/>
              </a:endParaRPr>
            </a:p>
          </p:txBody>
        </p:sp>
        <p:pic>
          <p:nvPicPr>
            <p:cNvPr id="17" name="Picture 32">
              <a:extLst>
                <a:ext uri="{FF2B5EF4-FFF2-40B4-BE49-F238E27FC236}">
                  <a16:creationId xmlns:a16="http://schemas.microsoft.com/office/drawing/2014/main" id="{33633B57-DE8B-422C-BF73-F57D13A7F8EA}"/>
                </a:ext>
              </a:extLst>
            </p:cNvPr>
            <p:cNvPicPr>
              <a:picLocks noChangeAspect="1"/>
            </p:cNvPicPr>
            <p:nvPr/>
          </p:nvPicPr>
          <p:blipFill>
            <a:blip r:embed="rId7"/>
            <a:stretch>
              <a:fillRect/>
            </a:stretch>
          </p:blipFill>
          <p:spPr>
            <a:xfrm>
              <a:off x="1894035" y="2718937"/>
              <a:ext cx="805154" cy="805153"/>
            </a:xfrm>
            <a:prstGeom prst="rect">
              <a:avLst/>
            </a:prstGeom>
          </p:spPr>
        </p:pic>
        <p:sp>
          <p:nvSpPr>
            <p:cNvPr id="18" name="TextBox 33">
              <a:extLst>
                <a:ext uri="{FF2B5EF4-FFF2-40B4-BE49-F238E27FC236}">
                  <a16:creationId xmlns:a16="http://schemas.microsoft.com/office/drawing/2014/main" id="{45D8AD90-CD46-4CF4-9B52-C774F50DCA74}"/>
                </a:ext>
              </a:extLst>
            </p:cNvPr>
            <p:cNvSpPr txBox="1"/>
            <p:nvPr/>
          </p:nvSpPr>
          <p:spPr>
            <a:xfrm>
              <a:off x="1850814" y="3355711"/>
              <a:ext cx="891595" cy="174198"/>
            </a:xfrm>
            <a:prstGeom prst="rect">
              <a:avLst/>
            </a:prstGeom>
            <a:noFill/>
          </p:spPr>
          <p:txBody>
            <a:bodyPr wrap="square" lIns="0" tIns="0" rIns="0" bIns="0" rtlCol="0">
              <a:spAutoFit/>
            </a:bodyPr>
            <a:lstStyle/>
            <a:p>
              <a:pPr algn="ctr" fontAlgn="base">
                <a:spcBef>
                  <a:spcPts val="2000"/>
                </a:spcBef>
                <a:spcAft>
                  <a:spcPct val="0"/>
                </a:spcAft>
                <a:buClr>
                  <a:srgbClr val="F0AB00"/>
                </a:buClr>
                <a:buSzPct val="130000"/>
              </a:pPr>
              <a:r>
                <a:rPr lang="en-US" sz="1100" b="1" kern="0" dirty="0">
                  <a:solidFill>
                    <a:schemeClr val="bg1"/>
                  </a:solidFill>
                  <a:ea typeface="Arial Unicode MS" pitchFamily="34" charset="-128"/>
                  <a:cs typeface="Arial Unicode MS" pitchFamily="34" charset="-128"/>
                </a:rPr>
                <a:t>SAP Document &amp;  Reporting Compliance</a:t>
              </a:r>
            </a:p>
          </p:txBody>
        </p:sp>
      </p:grpSp>
      <p:sp>
        <p:nvSpPr>
          <p:cNvPr id="19" name="Rectangle 1">
            <a:extLst>
              <a:ext uri="{FF2B5EF4-FFF2-40B4-BE49-F238E27FC236}">
                <a16:creationId xmlns:a16="http://schemas.microsoft.com/office/drawing/2014/main" id="{88CAE9C4-4AE4-44CE-8BA5-A0E83837EEEA}"/>
              </a:ext>
            </a:extLst>
          </p:cNvPr>
          <p:cNvSpPr/>
          <p:nvPr/>
        </p:nvSpPr>
        <p:spPr bwMode="gray">
          <a:xfrm>
            <a:off x="2011680" y="1406464"/>
            <a:ext cx="3077816" cy="1800120"/>
          </a:xfrm>
          <a:prstGeom prst="rect">
            <a:avLst/>
          </a:prstGeom>
          <a:solidFill>
            <a:schemeClr val="bg1">
              <a:alpha val="81000"/>
            </a:schemeClr>
          </a:solidFill>
          <a:ln w="2540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de-DE" sz="1800" kern="0" dirty="0" err="1">
              <a:ea typeface="Arial Unicode MS" pitchFamily="34" charset="-128"/>
              <a:cs typeface="Arial Unicode MS" pitchFamily="34" charset="-128"/>
            </a:endParaRPr>
          </a:p>
        </p:txBody>
      </p:sp>
      <p:sp>
        <p:nvSpPr>
          <p:cNvPr id="20" name="Rectangle 14">
            <a:extLst>
              <a:ext uri="{FF2B5EF4-FFF2-40B4-BE49-F238E27FC236}">
                <a16:creationId xmlns:a16="http://schemas.microsoft.com/office/drawing/2014/main" id="{D46503B6-0EB3-4385-87BF-AC167A170F65}"/>
              </a:ext>
            </a:extLst>
          </p:cNvPr>
          <p:cNvSpPr/>
          <p:nvPr/>
        </p:nvSpPr>
        <p:spPr bwMode="gray">
          <a:xfrm>
            <a:off x="7124753" y="1400310"/>
            <a:ext cx="3077816" cy="1800120"/>
          </a:xfrm>
          <a:prstGeom prst="rect">
            <a:avLst/>
          </a:prstGeom>
          <a:solidFill>
            <a:schemeClr val="bg1">
              <a:alpha val="81000"/>
            </a:schemeClr>
          </a:solidFill>
          <a:ln w="2540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de-DE" sz="1800" kern="0" dirty="0" err="1">
              <a:ea typeface="Arial Unicode MS" pitchFamily="34" charset="-128"/>
              <a:cs typeface="Arial Unicode MS" pitchFamily="34" charset="-128"/>
            </a:endParaRPr>
          </a:p>
        </p:txBody>
      </p:sp>
      <p:sp>
        <p:nvSpPr>
          <p:cNvPr id="21" name="Rectangle 36">
            <a:extLst>
              <a:ext uri="{FF2B5EF4-FFF2-40B4-BE49-F238E27FC236}">
                <a16:creationId xmlns:a16="http://schemas.microsoft.com/office/drawing/2014/main" id="{D1BBA487-3EB1-4051-8C45-8F3AF048CB10}"/>
              </a:ext>
            </a:extLst>
          </p:cNvPr>
          <p:cNvSpPr/>
          <p:nvPr/>
        </p:nvSpPr>
        <p:spPr>
          <a:xfrm>
            <a:off x="615281" y="3949996"/>
            <a:ext cx="10964613" cy="830997"/>
          </a:xfrm>
          <a:prstGeom prst="rect">
            <a:avLst/>
          </a:prstGeom>
          <a:noFill/>
        </p:spPr>
        <p:txBody>
          <a:bodyPr wrap="square" lIns="91440" tIns="45720" rIns="91440" bIns="45720" anchor="ctr">
            <a:spAutoFit/>
          </a:bodyPr>
          <a:lstStyle/>
          <a:p>
            <a:r>
              <a:rPr lang="en-US" sz="1600" b="1" dirty="0">
                <a:latin typeface="Century Gothic"/>
              </a:rPr>
              <a:t>SAP Document and Reporting Compliance </a:t>
            </a:r>
            <a:r>
              <a:rPr lang="en-US" sz="1600" dirty="0">
                <a:latin typeface="Century Gothic"/>
              </a:rPr>
              <a:t>is best suited for the exchange of electronic documents from SAP ERP &amp; S/4 HANA due to its holistic, secure and integrated approach that helps companies </a:t>
            </a:r>
            <a:r>
              <a:rPr lang="en-US" sz="1600" b="1" dirty="0">
                <a:latin typeface="Century Gothic"/>
              </a:rPr>
              <a:t>stay compliant safely, globally and at affordable costs.</a:t>
            </a:r>
            <a:endParaRPr lang="en-US" sz="1600" dirty="0">
              <a:latin typeface="Roboto"/>
              <a:ea typeface="Roboto"/>
              <a:cs typeface="Roboto"/>
            </a:endParaRPr>
          </a:p>
        </p:txBody>
      </p:sp>
      <p:pic>
        <p:nvPicPr>
          <p:cNvPr id="22" name="Picture 2" descr="Gradient logo">
            <a:extLst>
              <a:ext uri="{FF2B5EF4-FFF2-40B4-BE49-F238E27FC236}">
                <a16:creationId xmlns:a16="http://schemas.microsoft.com/office/drawing/2014/main" id="{F5A1B7AE-C2B1-4B80-81BA-5CD63178A2DB}"/>
              </a:ext>
            </a:extLst>
          </p:cNvPr>
          <p:cNvPicPr>
            <a:picLocks noChangeAspect="1" noChangeArrowheads="1"/>
          </p:cNvPicPr>
          <p:nvPr/>
        </p:nvPicPr>
        <p:blipFill rotWithShape="1">
          <a:blip r:embed="rId8" cstate="hq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4825842" y="5596645"/>
            <a:ext cx="2543493" cy="5353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A002689-3416-162C-DE05-C0E2A9675121}"/>
              </a:ext>
            </a:extLst>
          </p:cNvPr>
          <p:cNvPicPr>
            <a:picLocks noChangeAspect="1"/>
          </p:cNvPicPr>
          <p:nvPr/>
        </p:nvPicPr>
        <p:blipFill>
          <a:blip r:embed="rId9"/>
          <a:stretch>
            <a:fillRect/>
          </a:stretch>
        </p:blipFill>
        <p:spPr>
          <a:xfrm>
            <a:off x="1091" y="0"/>
            <a:ext cx="142336" cy="6858000"/>
          </a:xfrm>
          <a:prstGeom prst="rect">
            <a:avLst/>
          </a:prstGeom>
        </p:spPr>
      </p:pic>
      <p:pic>
        <p:nvPicPr>
          <p:cNvPr id="6" name="Group 5" descr="A black and white logo&#10;&#10;AI-generated content may be incorrect.">
            <a:extLst>
              <a:ext uri="{FF2B5EF4-FFF2-40B4-BE49-F238E27FC236}">
                <a16:creationId xmlns:a16="http://schemas.microsoft.com/office/drawing/2014/main" id="{9AE0C4D9-2407-79AC-6BE9-98EAFDAD070F}"/>
              </a:ext>
            </a:extLst>
          </p:cNvPr>
          <p:cNvPicPr>
            <a:picLocks noChangeAspect="1"/>
          </p:cNvPicPr>
          <p:nvPr/>
        </p:nvPicPr>
        <p:blipFill>
          <a:blip r:embed="rId10"/>
          <a:srcRect/>
          <a:stretch/>
        </p:blipFill>
        <p:spPr>
          <a:xfrm>
            <a:off x="9999050" y="6356450"/>
            <a:ext cx="1803100" cy="331900"/>
          </a:xfrm>
          <a:prstGeom prst="rect">
            <a:avLst/>
          </a:prstGeom>
        </p:spPr>
      </p:pic>
    </p:spTree>
    <p:extLst>
      <p:ext uri="{BB962C8B-B14F-4D97-AF65-F5344CB8AC3E}">
        <p14:creationId xmlns:p14="http://schemas.microsoft.com/office/powerpoint/2010/main" val="31756605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2">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oboto">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oboto">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F986F364D9BA43853488ACA517D572" ma:contentTypeVersion="6" ma:contentTypeDescription="Create a new document." ma:contentTypeScope="" ma:versionID="208145537030228a22a09c8b4c414fa4">
  <xsd:schema xmlns:xsd="http://www.w3.org/2001/XMLSchema" xmlns:xs="http://www.w3.org/2001/XMLSchema" xmlns:p="http://schemas.microsoft.com/office/2006/metadata/properties" xmlns:ns2="8590d934-12e1-4c40-9026-cd4f2c67207f" xmlns:ns3="d13b1491-d6eb-4323-8667-25a20d503f95" targetNamespace="http://schemas.microsoft.com/office/2006/metadata/properties" ma:root="true" ma:fieldsID="963b6b57abdce657b6211a3eb26aafed" ns2:_="" ns3:_="">
    <xsd:import namespace="8590d934-12e1-4c40-9026-cd4f2c67207f"/>
    <xsd:import namespace="d13b1491-d6eb-4323-8667-25a20d503f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90d934-12e1-4c40-9026-cd4f2c6720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3b1491-d6eb-4323-8667-25a20d503f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6F4D95-6BDC-4747-B31B-ABC034DB980D}">
  <ds:schemaRefs>
    <ds:schemaRef ds:uri="http://schemas.microsoft.com/sharepoint/v3/contenttype/forms"/>
  </ds:schemaRefs>
</ds:datastoreItem>
</file>

<file path=customXml/itemProps2.xml><?xml version="1.0" encoding="utf-8"?>
<ds:datastoreItem xmlns:ds="http://schemas.openxmlformats.org/officeDocument/2006/customXml" ds:itemID="{A885DA1E-A0BE-4281-ACFD-609428DBD03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9D4D8E5-1904-4769-9C4C-F9FFE8380ECC}">
  <ds:schemaRefs>
    <ds:schemaRef ds:uri="8590d934-12e1-4c40-9026-cd4f2c67207f"/>
    <ds:schemaRef ds:uri="d13b1491-d6eb-4323-8667-25a20d503f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7</Notes>
  <HiddenSlides>0</HiddenSlide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1_Office Theme</vt:lpstr>
      <vt:lpstr>6_Office Theme</vt:lpstr>
      <vt:lpstr>7_Office Theme</vt:lpstr>
      <vt:lpstr>8_Office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SAP Document and Reporting Compliance – Background</vt:lpstr>
      <vt:lpstr>SAP Document and Reporting Compliance – Value Proposition</vt:lpstr>
      <vt:lpstr>SAP Document and Reporting Compliance – Partner Solution Premises</vt:lpstr>
      <vt:lpstr>SAP Document and Reporting Compliance for Argentina in SAP Store</vt:lpstr>
      <vt:lpstr>PowerPoint Presentation</vt:lpstr>
      <vt:lpstr>Legal Requirement</vt:lpstr>
      <vt:lpstr>New Regulation Electronic credit invoice MiPyMes (FCE)</vt:lpstr>
      <vt:lpstr>SCOPE</vt:lpstr>
      <vt:lpstr>PowerPoint Presentation</vt:lpstr>
      <vt:lpstr>SAP Document and Reporting Compliance</vt:lpstr>
      <vt:lpstr>Solution Architecture</vt:lpstr>
      <vt:lpstr>SAP Document and Reporting Compliance Cockpit – key product features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Anil Mahendra</dc:creator>
  <cp:revision>114</cp:revision>
  <dcterms:created xsi:type="dcterms:W3CDTF">2021-04-08T18:25:44Z</dcterms:created>
  <dcterms:modified xsi:type="dcterms:W3CDTF">2026-02-24T20:14:19Z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0x010100B2F986F364D9BA43853488ACA517D572</vt:lpwstr>
  </property>
</Properties>
</file>