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24387175" cy="13716000"/>
  <p:notesSz cx="13716000" cy="2438717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2" d="100"/>
          <a:sy n="52" d="100"/>
        </p:scale>
        <p:origin x="80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738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sv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8" Type="http://schemas.openxmlformats.org/officeDocument/2006/relationships/image" Target="../media/image6.svg"/><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3" Type="http://schemas.openxmlformats.org/officeDocument/2006/relationships/image" Target="../media/image128.svg"/><Relationship Id="rId18" Type="http://schemas.openxmlformats.org/officeDocument/2006/relationships/image" Target="../media/image133.png"/><Relationship Id="rId26" Type="http://schemas.openxmlformats.org/officeDocument/2006/relationships/image" Target="../media/image172.png"/><Relationship Id="rId39" Type="http://schemas.openxmlformats.org/officeDocument/2006/relationships/image" Target="../media/image185.svg"/><Relationship Id="rId21" Type="http://schemas.openxmlformats.org/officeDocument/2006/relationships/image" Target="../media/image136.svg"/><Relationship Id="rId34" Type="http://schemas.openxmlformats.org/officeDocument/2006/relationships/image" Target="../media/image180.png"/><Relationship Id="rId42" Type="http://schemas.openxmlformats.org/officeDocument/2006/relationships/image" Target="../media/image188.png"/><Relationship Id="rId7" Type="http://schemas.openxmlformats.org/officeDocument/2006/relationships/image" Target="../media/image194.png"/><Relationship Id="rId2" Type="http://schemas.openxmlformats.org/officeDocument/2006/relationships/notesSlide" Target="../notesSlides/notesSlide10.xml"/><Relationship Id="rId16" Type="http://schemas.openxmlformats.org/officeDocument/2006/relationships/image" Target="../media/image166.png"/><Relationship Id="rId29" Type="http://schemas.openxmlformats.org/officeDocument/2006/relationships/image" Target="../media/image175.svg"/><Relationship Id="rId1" Type="http://schemas.openxmlformats.org/officeDocument/2006/relationships/slideLayout" Target="../slideLayouts/slideLayout1.xml"/><Relationship Id="rId6" Type="http://schemas.openxmlformats.org/officeDocument/2006/relationships/image" Target="../media/image193.svg"/><Relationship Id="rId11" Type="http://schemas.openxmlformats.org/officeDocument/2006/relationships/image" Target="../media/image126.svg"/><Relationship Id="rId24" Type="http://schemas.openxmlformats.org/officeDocument/2006/relationships/image" Target="../media/image170.png"/><Relationship Id="rId32" Type="http://schemas.openxmlformats.org/officeDocument/2006/relationships/image" Target="../media/image178.png"/><Relationship Id="rId37" Type="http://schemas.openxmlformats.org/officeDocument/2006/relationships/image" Target="../media/image183.svg"/><Relationship Id="rId40" Type="http://schemas.openxmlformats.org/officeDocument/2006/relationships/image" Target="../media/image186.png"/><Relationship Id="rId45" Type="http://schemas.openxmlformats.org/officeDocument/2006/relationships/image" Target="../media/image160.svg"/><Relationship Id="rId5" Type="http://schemas.openxmlformats.org/officeDocument/2006/relationships/image" Target="../media/image192.png"/><Relationship Id="rId15" Type="http://schemas.openxmlformats.org/officeDocument/2006/relationships/image" Target="../media/image165.svg"/><Relationship Id="rId23" Type="http://schemas.openxmlformats.org/officeDocument/2006/relationships/image" Target="../media/image169.svg"/><Relationship Id="rId28" Type="http://schemas.openxmlformats.org/officeDocument/2006/relationships/image" Target="../media/image174.png"/><Relationship Id="rId36" Type="http://schemas.openxmlformats.org/officeDocument/2006/relationships/image" Target="../media/image182.png"/><Relationship Id="rId10" Type="http://schemas.openxmlformats.org/officeDocument/2006/relationships/image" Target="../media/image125.png"/><Relationship Id="rId19" Type="http://schemas.openxmlformats.org/officeDocument/2006/relationships/image" Target="../media/image134.svg"/><Relationship Id="rId31" Type="http://schemas.openxmlformats.org/officeDocument/2006/relationships/image" Target="../media/image177.svg"/><Relationship Id="rId44" Type="http://schemas.openxmlformats.org/officeDocument/2006/relationships/image" Target="../media/image159.png"/><Relationship Id="rId4" Type="http://schemas.openxmlformats.org/officeDocument/2006/relationships/image" Target="../media/image191.png"/><Relationship Id="rId9" Type="http://schemas.openxmlformats.org/officeDocument/2006/relationships/image" Target="../media/image124.png"/><Relationship Id="rId14" Type="http://schemas.openxmlformats.org/officeDocument/2006/relationships/image" Target="../media/image164.png"/><Relationship Id="rId22" Type="http://schemas.openxmlformats.org/officeDocument/2006/relationships/image" Target="../media/image168.png"/><Relationship Id="rId27" Type="http://schemas.openxmlformats.org/officeDocument/2006/relationships/image" Target="../media/image173.svg"/><Relationship Id="rId30" Type="http://schemas.openxmlformats.org/officeDocument/2006/relationships/image" Target="../media/image176.png"/><Relationship Id="rId35" Type="http://schemas.openxmlformats.org/officeDocument/2006/relationships/image" Target="../media/image181.svg"/><Relationship Id="rId43" Type="http://schemas.openxmlformats.org/officeDocument/2006/relationships/image" Target="../media/image189.svg"/><Relationship Id="rId8" Type="http://schemas.openxmlformats.org/officeDocument/2006/relationships/image" Target="../media/image195.svg"/><Relationship Id="rId3" Type="http://schemas.openxmlformats.org/officeDocument/2006/relationships/image" Target="../media/image190.png"/><Relationship Id="rId12" Type="http://schemas.openxmlformats.org/officeDocument/2006/relationships/image" Target="../media/image127.png"/><Relationship Id="rId17" Type="http://schemas.openxmlformats.org/officeDocument/2006/relationships/image" Target="../media/image167.svg"/><Relationship Id="rId25" Type="http://schemas.openxmlformats.org/officeDocument/2006/relationships/image" Target="../media/image171.svg"/><Relationship Id="rId33" Type="http://schemas.openxmlformats.org/officeDocument/2006/relationships/image" Target="../media/image179.svg"/><Relationship Id="rId38" Type="http://schemas.openxmlformats.org/officeDocument/2006/relationships/image" Target="../media/image184.png"/><Relationship Id="rId20" Type="http://schemas.openxmlformats.org/officeDocument/2006/relationships/image" Target="../media/image135.png"/><Relationship Id="rId41" Type="http://schemas.openxmlformats.org/officeDocument/2006/relationships/image" Target="../media/image187.svg"/></Relationships>
</file>

<file path=ppt/slides/_rels/slide11.xml.rels><?xml version="1.0" encoding="UTF-8" standalone="yes"?>
<Relationships xmlns="http://schemas.openxmlformats.org/package/2006/relationships"><Relationship Id="rId13" Type="http://schemas.openxmlformats.org/officeDocument/2006/relationships/image" Target="../media/image128.svg"/><Relationship Id="rId18" Type="http://schemas.openxmlformats.org/officeDocument/2006/relationships/image" Target="../media/image133.png"/><Relationship Id="rId26" Type="http://schemas.openxmlformats.org/officeDocument/2006/relationships/image" Target="../media/image172.png"/><Relationship Id="rId39" Type="http://schemas.openxmlformats.org/officeDocument/2006/relationships/image" Target="../media/image185.svg"/><Relationship Id="rId21" Type="http://schemas.openxmlformats.org/officeDocument/2006/relationships/image" Target="../media/image136.svg"/><Relationship Id="rId34" Type="http://schemas.openxmlformats.org/officeDocument/2006/relationships/image" Target="../media/image180.png"/><Relationship Id="rId42" Type="http://schemas.openxmlformats.org/officeDocument/2006/relationships/image" Target="../media/image188.png"/><Relationship Id="rId7" Type="http://schemas.openxmlformats.org/officeDocument/2006/relationships/image" Target="../media/image200.png"/><Relationship Id="rId2" Type="http://schemas.openxmlformats.org/officeDocument/2006/relationships/notesSlide" Target="../notesSlides/notesSlide11.xml"/><Relationship Id="rId16" Type="http://schemas.openxmlformats.org/officeDocument/2006/relationships/image" Target="../media/image166.png"/><Relationship Id="rId29" Type="http://schemas.openxmlformats.org/officeDocument/2006/relationships/image" Target="../media/image175.svg"/><Relationship Id="rId1" Type="http://schemas.openxmlformats.org/officeDocument/2006/relationships/slideLayout" Target="../slideLayouts/slideLayout1.xml"/><Relationship Id="rId6" Type="http://schemas.openxmlformats.org/officeDocument/2006/relationships/image" Target="../media/image199.svg"/><Relationship Id="rId11" Type="http://schemas.openxmlformats.org/officeDocument/2006/relationships/image" Target="../media/image126.svg"/><Relationship Id="rId24" Type="http://schemas.openxmlformats.org/officeDocument/2006/relationships/image" Target="../media/image170.png"/><Relationship Id="rId32" Type="http://schemas.openxmlformats.org/officeDocument/2006/relationships/image" Target="../media/image178.png"/><Relationship Id="rId37" Type="http://schemas.openxmlformats.org/officeDocument/2006/relationships/image" Target="../media/image183.svg"/><Relationship Id="rId40" Type="http://schemas.openxmlformats.org/officeDocument/2006/relationships/image" Target="../media/image186.png"/><Relationship Id="rId45" Type="http://schemas.openxmlformats.org/officeDocument/2006/relationships/image" Target="../media/image160.svg"/><Relationship Id="rId5" Type="http://schemas.openxmlformats.org/officeDocument/2006/relationships/image" Target="../media/image198.png"/><Relationship Id="rId15" Type="http://schemas.openxmlformats.org/officeDocument/2006/relationships/image" Target="../media/image165.svg"/><Relationship Id="rId23" Type="http://schemas.openxmlformats.org/officeDocument/2006/relationships/image" Target="../media/image169.svg"/><Relationship Id="rId28" Type="http://schemas.openxmlformats.org/officeDocument/2006/relationships/image" Target="../media/image174.png"/><Relationship Id="rId36" Type="http://schemas.openxmlformats.org/officeDocument/2006/relationships/image" Target="../media/image182.png"/><Relationship Id="rId10" Type="http://schemas.openxmlformats.org/officeDocument/2006/relationships/image" Target="../media/image125.png"/><Relationship Id="rId19" Type="http://schemas.openxmlformats.org/officeDocument/2006/relationships/image" Target="../media/image134.svg"/><Relationship Id="rId31" Type="http://schemas.openxmlformats.org/officeDocument/2006/relationships/image" Target="../media/image177.svg"/><Relationship Id="rId44" Type="http://schemas.openxmlformats.org/officeDocument/2006/relationships/image" Target="../media/image159.png"/><Relationship Id="rId4" Type="http://schemas.openxmlformats.org/officeDocument/2006/relationships/image" Target="../media/image197.png"/><Relationship Id="rId9" Type="http://schemas.openxmlformats.org/officeDocument/2006/relationships/image" Target="../media/image124.png"/><Relationship Id="rId14" Type="http://schemas.openxmlformats.org/officeDocument/2006/relationships/image" Target="../media/image164.png"/><Relationship Id="rId22" Type="http://schemas.openxmlformats.org/officeDocument/2006/relationships/image" Target="../media/image168.png"/><Relationship Id="rId27" Type="http://schemas.openxmlformats.org/officeDocument/2006/relationships/image" Target="../media/image173.svg"/><Relationship Id="rId30" Type="http://schemas.openxmlformats.org/officeDocument/2006/relationships/image" Target="../media/image176.png"/><Relationship Id="rId35" Type="http://schemas.openxmlformats.org/officeDocument/2006/relationships/image" Target="../media/image181.svg"/><Relationship Id="rId43" Type="http://schemas.openxmlformats.org/officeDocument/2006/relationships/image" Target="../media/image189.svg"/><Relationship Id="rId8" Type="http://schemas.openxmlformats.org/officeDocument/2006/relationships/image" Target="../media/image201.svg"/><Relationship Id="rId3" Type="http://schemas.openxmlformats.org/officeDocument/2006/relationships/image" Target="../media/image196.png"/><Relationship Id="rId12" Type="http://schemas.openxmlformats.org/officeDocument/2006/relationships/image" Target="../media/image127.png"/><Relationship Id="rId17" Type="http://schemas.openxmlformats.org/officeDocument/2006/relationships/image" Target="../media/image167.svg"/><Relationship Id="rId25" Type="http://schemas.openxmlformats.org/officeDocument/2006/relationships/image" Target="../media/image171.svg"/><Relationship Id="rId33" Type="http://schemas.openxmlformats.org/officeDocument/2006/relationships/image" Target="../media/image179.svg"/><Relationship Id="rId38" Type="http://schemas.openxmlformats.org/officeDocument/2006/relationships/image" Target="../media/image184.png"/><Relationship Id="rId20" Type="http://schemas.openxmlformats.org/officeDocument/2006/relationships/image" Target="../media/image135.png"/><Relationship Id="rId41" Type="http://schemas.openxmlformats.org/officeDocument/2006/relationships/image" Target="../media/image187.svg"/></Relationships>
</file>

<file path=ppt/slides/_rels/slide12.xml.rels><?xml version="1.0" encoding="UTF-8" standalone="yes"?>
<Relationships xmlns="http://schemas.openxmlformats.org/package/2006/relationships"><Relationship Id="rId13" Type="http://schemas.openxmlformats.org/officeDocument/2006/relationships/image" Target="../media/image128.svg"/><Relationship Id="rId18" Type="http://schemas.openxmlformats.org/officeDocument/2006/relationships/image" Target="../media/image133.png"/><Relationship Id="rId26" Type="http://schemas.openxmlformats.org/officeDocument/2006/relationships/image" Target="../media/image172.png"/><Relationship Id="rId39" Type="http://schemas.openxmlformats.org/officeDocument/2006/relationships/image" Target="../media/image185.svg"/><Relationship Id="rId21" Type="http://schemas.openxmlformats.org/officeDocument/2006/relationships/image" Target="../media/image136.svg"/><Relationship Id="rId34" Type="http://schemas.openxmlformats.org/officeDocument/2006/relationships/image" Target="../media/image180.png"/><Relationship Id="rId42" Type="http://schemas.openxmlformats.org/officeDocument/2006/relationships/image" Target="../media/image188.png"/><Relationship Id="rId7" Type="http://schemas.openxmlformats.org/officeDocument/2006/relationships/image" Target="../media/image206.svg"/><Relationship Id="rId2" Type="http://schemas.openxmlformats.org/officeDocument/2006/relationships/notesSlide" Target="../notesSlides/notesSlide12.xml"/><Relationship Id="rId16" Type="http://schemas.openxmlformats.org/officeDocument/2006/relationships/image" Target="../media/image166.png"/><Relationship Id="rId29" Type="http://schemas.openxmlformats.org/officeDocument/2006/relationships/image" Target="../media/image175.svg"/><Relationship Id="rId1" Type="http://schemas.openxmlformats.org/officeDocument/2006/relationships/slideLayout" Target="../slideLayouts/slideLayout1.xml"/><Relationship Id="rId6" Type="http://schemas.openxmlformats.org/officeDocument/2006/relationships/image" Target="../media/image205.png"/><Relationship Id="rId11" Type="http://schemas.openxmlformats.org/officeDocument/2006/relationships/image" Target="../media/image126.svg"/><Relationship Id="rId24" Type="http://schemas.openxmlformats.org/officeDocument/2006/relationships/image" Target="../media/image170.png"/><Relationship Id="rId32" Type="http://schemas.openxmlformats.org/officeDocument/2006/relationships/image" Target="../media/image178.png"/><Relationship Id="rId37" Type="http://schemas.openxmlformats.org/officeDocument/2006/relationships/image" Target="../media/image183.svg"/><Relationship Id="rId40" Type="http://schemas.openxmlformats.org/officeDocument/2006/relationships/image" Target="../media/image186.png"/><Relationship Id="rId45" Type="http://schemas.openxmlformats.org/officeDocument/2006/relationships/image" Target="../media/image160.svg"/><Relationship Id="rId5" Type="http://schemas.openxmlformats.org/officeDocument/2006/relationships/image" Target="../media/image204.png"/><Relationship Id="rId15" Type="http://schemas.openxmlformats.org/officeDocument/2006/relationships/image" Target="../media/image165.svg"/><Relationship Id="rId23" Type="http://schemas.openxmlformats.org/officeDocument/2006/relationships/image" Target="../media/image169.svg"/><Relationship Id="rId28" Type="http://schemas.openxmlformats.org/officeDocument/2006/relationships/image" Target="../media/image174.png"/><Relationship Id="rId36" Type="http://schemas.openxmlformats.org/officeDocument/2006/relationships/image" Target="../media/image182.png"/><Relationship Id="rId10" Type="http://schemas.openxmlformats.org/officeDocument/2006/relationships/image" Target="../media/image125.png"/><Relationship Id="rId19" Type="http://schemas.openxmlformats.org/officeDocument/2006/relationships/image" Target="../media/image134.svg"/><Relationship Id="rId31" Type="http://schemas.openxmlformats.org/officeDocument/2006/relationships/image" Target="../media/image177.svg"/><Relationship Id="rId44" Type="http://schemas.openxmlformats.org/officeDocument/2006/relationships/image" Target="../media/image159.png"/><Relationship Id="rId4" Type="http://schemas.openxmlformats.org/officeDocument/2006/relationships/image" Target="../media/image203.svg"/><Relationship Id="rId9" Type="http://schemas.openxmlformats.org/officeDocument/2006/relationships/image" Target="../media/image124.png"/><Relationship Id="rId14" Type="http://schemas.openxmlformats.org/officeDocument/2006/relationships/image" Target="../media/image164.png"/><Relationship Id="rId22" Type="http://schemas.openxmlformats.org/officeDocument/2006/relationships/image" Target="../media/image168.png"/><Relationship Id="rId27" Type="http://schemas.openxmlformats.org/officeDocument/2006/relationships/image" Target="../media/image173.svg"/><Relationship Id="rId30" Type="http://schemas.openxmlformats.org/officeDocument/2006/relationships/image" Target="../media/image176.png"/><Relationship Id="rId35" Type="http://schemas.openxmlformats.org/officeDocument/2006/relationships/image" Target="../media/image181.svg"/><Relationship Id="rId43" Type="http://schemas.openxmlformats.org/officeDocument/2006/relationships/image" Target="../media/image189.svg"/><Relationship Id="rId8" Type="http://schemas.openxmlformats.org/officeDocument/2006/relationships/image" Target="../media/image107.png"/><Relationship Id="rId3" Type="http://schemas.openxmlformats.org/officeDocument/2006/relationships/image" Target="../media/image202.png"/><Relationship Id="rId12" Type="http://schemas.openxmlformats.org/officeDocument/2006/relationships/image" Target="../media/image127.png"/><Relationship Id="rId17" Type="http://schemas.openxmlformats.org/officeDocument/2006/relationships/image" Target="../media/image167.svg"/><Relationship Id="rId25" Type="http://schemas.openxmlformats.org/officeDocument/2006/relationships/image" Target="../media/image171.svg"/><Relationship Id="rId33" Type="http://schemas.openxmlformats.org/officeDocument/2006/relationships/image" Target="../media/image179.svg"/><Relationship Id="rId38" Type="http://schemas.openxmlformats.org/officeDocument/2006/relationships/image" Target="../media/image184.png"/><Relationship Id="rId20" Type="http://schemas.openxmlformats.org/officeDocument/2006/relationships/image" Target="../media/image135.png"/><Relationship Id="rId41" Type="http://schemas.openxmlformats.org/officeDocument/2006/relationships/image" Target="../media/image187.svg"/></Relationships>
</file>

<file path=ppt/slides/_rels/slide13.xml.rels><?xml version="1.0" encoding="UTF-8" standalone="yes"?>
<Relationships xmlns="http://schemas.openxmlformats.org/package/2006/relationships"><Relationship Id="rId13" Type="http://schemas.openxmlformats.org/officeDocument/2006/relationships/image" Target="../media/image167.svg"/><Relationship Id="rId18" Type="http://schemas.openxmlformats.org/officeDocument/2006/relationships/image" Target="../media/image168.png"/><Relationship Id="rId26" Type="http://schemas.openxmlformats.org/officeDocument/2006/relationships/image" Target="../media/image176.png"/><Relationship Id="rId39" Type="http://schemas.openxmlformats.org/officeDocument/2006/relationships/image" Target="../media/image189.svg"/><Relationship Id="rId21" Type="http://schemas.openxmlformats.org/officeDocument/2006/relationships/image" Target="../media/image171.svg"/><Relationship Id="rId34" Type="http://schemas.openxmlformats.org/officeDocument/2006/relationships/image" Target="../media/image184.png"/><Relationship Id="rId7" Type="http://schemas.openxmlformats.org/officeDocument/2006/relationships/image" Target="../media/image126.svg"/><Relationship Id="rId2" Type="http://schemas.openxmlformats.org/officeDocument/2006/relationships/notesSlide" Target="../notesSlides/notesSlide13.xml"/><Relationship Id="rId16" Type="http://schemas.openxmlformats.org/officeDocument/2006/relationships/image" Target="../media/image135.png"/><Relationship Id="rId20" Type="http://schemas.openxmlformats.org/officeDocument/2006/relationships/image" Target="../media/image170.png"/><Relationship Id="rId29" Type="http://schemas.openxmlformats.org/officeDocument/2006/relationships/image" Target="../media/image179.svg"/><Relationship Id="rId41" Type="http://schemas.openxmlformats.org/officeDocument/2006/relationships/image" Target="../media/image160.svg"/><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65.svg"/><Relationship Id="rId24" Type="http://schemas.openxmlformats.org/officeDocument/2006/relationships/image" Target="../media/image174.png"/><Relationship Id="rId32" Type="http://schemas.openxmlformats.org/officeDocument/2006/relationships/image" Target="../media/image182.png"/><Relationship Id="rId37" Type="http://schemas.openxmlformats.org/officeDocument/2006/relationships/image" Target="../media/image187.svg"/><Relationship Id="rId40" Type="http://schemas.openxmlformats.org/officeDocument/2006/relationships/image" Target="../media/image159.png"/><Relationship Id="rId5" Type="http://schemas.openxmlformats.org/officeDocument/2006/relationships/image" Target="../media/image124.png"/><Relationship Id="rId15" Type="http://schemas.openxmlformats.org/officeDocument/2006/relationships/image" Target="../media/image134.svg"/><Relationship Id="rId23" Type="http://schemas.openxmlformats.org/officeDocument/2006/relationships/image" Target="../media/image173.svg"/><Relationship Id="rId28" Type="http://schemas.openxmlformats.org/officeDocument/2006/relationships/image" Target="../media/image178.png"/><Relationship Id="rId36" Type="http://schemas.openxmlformats.org/officeDocument/2006/relationships/image" Target="../media/image186.png"/><Relationship Id="rId10" Type="http://schemas.openxmlformats.org/officeDocument/2006/relationships/image" Target="../media/image164.png"/><Relationship Id="rId19" Type="http://schemas.openxmlformats.org/officeDocument/2006/relationships/image" Target="../media/image169.svg"/><Relationship Id="rId31" Type="http://schemas.openxmlformats.org/officeDocument/2006/relationships/image" Target="../media/image181.svg"/><Relationship Id="rId4" Type="http://schemas.openxmlformats.org/officeDocument/2006/relationships/image" Target="../media/image207.svg"/><Relationship Id="rId9" Type="http://schemas.openxmlformats.org/officeDocument/2006/relationships/image" Target="../media/image128.svg"/><Relationship Id="rId14" Type="http://schemas.openxmlformats.org/officeDocument/2006/relationships/image" Target="../media/image133.png"/><Relationship Id="rId22" Type="http://schemas.openxmlformats.org/officeDocument/2006/relationships/image" Target="../media/image172.png"/><Relationship Id="rId27" Type="http://schemas.openxmlformats.org/officeDocument/2006/relationships/image" Target="../media/image177.svg"/><Relationship Id="rId30" Type="http://schemas.openxmlformats.org/officeDocument/2006/relationships/image" Target="../media/image180.png"/><Relationship Id="rId35" Type="http://schemas.openxmlformats.org/officeDocument/2006/relationships/image" Target="../media/image185.svg"/><Relationship Id="rId8" Type="http://schemas.openxmlformats.org/officeDocument/2006/relationships/image" Target="../media/image127.png"/><Relationship Id="rId3" Type="http://schemas.openxmlformats.org/officeDocument/2006/relationships/image" Target="../media/image104.png"/><Relationship Id="rId12" Type="http://schemas.openxmlformats.org/officeDocument/2006/relationships/image" Target="../media/image166.png"/><Relationship Id="rId17" Type="http://schemas.openxmlformats.org/officeDocument/2006/relationships/image" Target="../media/image136.svg"/><Relationship Id="rId25" Type="http://schemas.openxmlformats.org/officeDocument/2006/relationships/image" Target="../media/image175.svg"/><Relationship Id="rId33" Type="http://schemas.openxmlformats.org/officeDocument/2006/relationships/image" Target="../media/image183.svg"/><Relationship Id="rId38" Type="http://schemas.openxmlformats.org/officeDocument/2006/relationships/image" Target="../media/image188.png"/></Relationships>
</file>

<file path=ppt/slides/_rels/slide14.xml.rels><?xml version="1.0" encoding="UTF-8" standalone="yes"?>
<Relationships xmlns="http://schemas.openxmlformats.org/package/2006/relationships"><Relationship Id="rId13" Type="http://schemas.openxmlformats.org/officeDocument/2006/relationships/image" Target="../media/image164.png"/><Relationship Id="rId18" Type="http://schemas.openxmlformats.org/officeDocument/2006/relationships/image" Target="../media/image134.svg"/><Relationship Id="rId26" Type="http://schemas.openxmlformats.org/officeDocument/2006/relationships/image" Target="../media/image173.svg"/><Relationship Id="rId39" Type="http://schemas.openxmlformats.org/officeDocument/2006/relationships/image" Target="../media/image186.png"/><Relationship Id="rId21" Type="http://schemas.openxmlformats.org/officeDocument/2006/relationships/image" Target="../media/image168.png"/><Relationship Id="rId34" Type="http://schemas.openxmlformats.org/officeDocument/2006/relationships/image" Target="../media/image181.svg"/><Relationship Id="rId42" Type="http://schemas.openxmlformats.org/officeDocument/2006/relationships/image" Target="../media/image189.svg"/><Relationship Id="rId7" Type="http://schemas.openxmlformats.org/officeDocument/2006/relationships/image" Target="../media/image210.svg"/><Relationship Id="rId2" Type="http://schemas.openxmlformats.org/officeDocument/2006/relationships/notesSlide" Target="../notesSlides/notesSlide14.xml"/><Relationship Id="rId16" Type="http://schemas.openxmlformats.org/officeDocument/2006/relationships/image" Target="../media/image167.svg"/><Relationship Id="rId20" Type="http://schemas.openxmlformats.org/officeDocument/2006/relationships/image" Target="../media/image136.svg"/><Relationship Id="rId29" Type="http://schemas.openxmlformats.org/officeDocument/2006/relationships/image" Target="../media/image176.png"/><Relationship Id="rId41" Type="http://schemas.openxmlformats.org/officeDocument/2006/relationships/image" Target="../media/image188.png"/><Relationship Id="rId1" Type="http://schemas.openxmlformats.org/officeDocument/2006/relationships/slideLayout" Target="../slideLayouts/slideLayout1.xml"/><Relationship Id="rId6" Type="http://schemas.openxmlformats.org/officeDocument/2006/relationships/image" Target="../media/image209.png"/><Relationship Id="rId11" Type="http://schemas.openxmlformats.org/officeDocument/2006/relationships/image" Target="../media/image127.png"/><Relationship Id="rId24" Type="http://schemas.openxmlformats.org/officeDocument/2006/relationships/image" Target="../media/image171.svg"/><Relationship Id="rId32" Type="http://schemas.openxmlformats.org/officeDocument/2006/relationships/image" Target="../media/image179.svg"/><Relationship Id="rId37" Type="http://schemas.openxmlformats.org/officeDocument/2006/relationships/image" Target="../media/image184.png"/><Relationship Id="rId40" Type="http://schemas.openxmlformats.org/officeDocument/2006/relationships/image" Target="../media/image187.svg"/><Relationship Id="rId5" Type="http://schemas.openxmlformats.org/officeDocument/2006/relationships/image" Target="../media/image160.svg"/><Relationship Id="rId15" Type="http://schemas.openxmlformats.org/officeDocument/2006/relationships/image" Target="../media/image166.png"/><Relationship Id="rId23" Type="http://schemas.openxmlformats.org/officeDocument/2006/relationships/image" Target="../media/image170.png"/><Relationship Id="rId28" Type="http://schemas.openxmlformats.org/officeDocument/2006/relationships/image" Target="../media/image175.svg"/><Relationship Id="rId36" Type="http://schemas.openxmlformats.org/officeDocument/2006/relationships/image" Target="../media/image183.svg"/><Relationship Id="rId10" Type="http://schemas.openxmlformats.org/officeDocument/2006/relationships/image" Target="../media/image126.svg"/><Relationship Id="rId19" Type="http://schemas.openxmlformats.org/officeDocument/2006/relationships/image" Target="../media/image135.png"/><Relationship Id="rId31" Type="http://schemas.openxmlformats.org/officeDocument/2006/relationships/image" Target="../media/image178.png"/><Relationship Id="rId4" Type="http://schemas.openxmlformats.org/officeDocument/2006/relationships/image" Target="../media/image159.png"/><Relationship Id="rId9" Type="http://schemas.openxmlformats.org/officeDocument/2006/relationships/image" Target="../media/image125.png"/><Relationship Id="rId14" Type="http://schemas.openxmlformats.org/officeDocument/2006/relationships/image" Target="../media/image165.svg"/><Relationship Id="rId22" Type="http://schemas.openxmlformats.org/officeDocument/2006/relationships/image" Target="../media/image169.svg"/><Relationship Id="rId27" Type="http://schemas.openxmlformats.org/officeDocument/2006/relationships/image" Target="../media/image174.png"/><Relationship Id="rId30" Type="http://schemas.openxmlformats.org/officeDocument/2006/relationships/image" Target="../media/image177.svg"/><Relationship Id="rId35" Type="http://schemas.openxmlformats.org/officeDocument/2006/relationships/image" Target="../media/image182.png"/><Relationship Id="rId8" Type="http://schemas.openxmlformats.org/officeDocument/2006/relationships/image" Target="../media/image124.png"/><Relationship Id="rId3" Type="http://schemas.openxmlformats.org/officeDocument/2006/relationships/image" Target="../media/image208.png"/><Relationship Id="rId12" Type="http://schemas.openxmlformats.org/officeDocument/2006/relationships/image" Target="../media/image128.svg"/><Relationship Id="rId17" Type="http://schemas.openxmlformats.org/officeDocument/2006/relationships/image" Target="../media/image133.png"/><Relationship Id="rId25" Type="http://schemas.openxmlformats.org/officeDocument/2006/relationships/image" Target="../media/image172.png"/><Relationship Id="rId33" Type="http://schemas.openxmlformats.org/officeDocument/2006/relationships/image" Target="../media/image180.png"/><Relationship Id="rId38" Type="http://schemas.openxmlformats.org/officeDocument/2006/relationships/image" Target="../media/image185.svg"/></Relationships>
</file>

<file path=ppt/slides/_rels/slide15.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36.svg"/><Relationship Id="rId26" Type="http://schemas.openxmlformats.org/officeDocument/2006/relationships/image" Target="../media/image175.svg"/><Relationship Id="rId39" Type="http://schemas.openxmlformats.org/officeDocument/2006/relationships/image" Target="../media/image188.png"/><Relationship Id="rId21" Type="http://schemas.openxmlformats.org/officeDocument/2006/relationships/image" Target="../media/image170.png"/><Relationship Id="rId34" Type="http://schemas.openxmlformats.org/officeDocument/2006/relationships/image" Target="../media/image183.svg"/><Relationship Id="rId42" Type="http://schemas.openxmlformats.org/officeDocument/2006/relationships/image" Target="../media/image160.svg"/><Relationship Id="rId7" Type="http://schemas.openxmlformats.org/officeDocument/2006/relationships/image" Target="../media/image125.png"/><Relationship Id="rId2" Type="http://schemas.openxmlformats.org/officeDocument/2006/relationships/notesSlide" Target="../notesSlides/notesSlide15.xml"/><Relationship Id="rId16" Type="http://schemas.openxmlformats.org/officeDocument/2006/relationships/image" Target="../media/image134.svg"/><Relationship Id="rId20" Type="http://schemas.openxmlformats.org/officeDocument/2006/relationships/image" Target="../media/image169.svg"/><Relationship Id="rId29" Type="http://schemas.openxmlformats.org/officeDocument/2006/relationships/image" Target="../media/image178.png"/><Relationship Id="rId41" Type="http://schemas.openxmlformats.org/officeDocument/2006/relationships/image" Target="../media/image159.png"/><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64.png"/><Relationship Id="rId24" Type="http://schemas.openxmlformats.org/officeDocument/2006/relationships/image" Target="../media/image173.svg"/><Relationship Id="rId32" Type="http://schemas.openxmlformats.org/officeDocument/2006/relationships/image" Target="../media/image181.svg"/><Relationship Id="rId37" Type="http://schemas.openxmlformats.org/officeDocument/2006/relationships/image" Target="../media/image186.png"/><Relationship Id="rId40" Type="http://schemas.openxmlformats.org/officeDocument/2006/relationships/image" Target="../media/image189.svg"/><Relationship Id="rId5" Type="http://schemas.openxmlformats.org/officeDocument/2006/relationships/image" Target="../media/image213.svg"/><Relationship Id="rId15" Type="http://schemas.openxmlformats.org/officeDocument/2006/relationships/image" Target="../media/image133.png"/><Relationship Id="rId23" Type="http://schemas.openxmlformats.org/officeDocument/2006/relationships/image" Target="../media/image172.png"/><Relationship Id="rId28" Type="http://schemas.openxmlformats.org/officeDocument/2006/relationships/image" Target="../media/image177.svg"/><Relationship Id="rId36" Type="http://schemas.openxmlformats.org/officeDocument/2006/relationships/image" Target="../media/image185.svg"/><Relationship Id="rId10" Type="http://schemas.openxmlformats.org/officeDocument/2006/relationships/image" Target="../media/image128.svg"/><Relationship Id="rId19" Type="http://schemas.openxmlformats.org/officeDocument/2006/relationships/image" Target="../media/image168.png"/><Relationship Id="rId31" Type="http://schemas.openxmlformats.org/officeDocument/2006/relationships/image" Target="../media/image180.png"/><Relationship Id="rId4" Type="http://schemas.openxmlformats.org/officeDocument/2006/relationships/image" Target="../media/image212.png"/><Relationship Id="rId9" Type="http://schemas.openxmlformats.org/officeDocument/2006/relationships/image" Target="../media/image127.png"/><Relationship Id="rId14" Type="http://schemas.openxmlformats.org/officeDocument/2006/relationships/image" Target="../media/image167.svg"/><Relationship Id="rId22" Type="http://schemas.openxmlformats.org/officeDocument/2006/relationships/image" Target="../media/image171.svg"/><Relationship Id="rId27" Type="http://schemas.openxmlformats.org/officeDocument/2006/relationships/image" Target="../media/image176.png"/><Relationship Id="rId30" Type="http://schemas.openxmlformats.org/officeDocument/2006/relationships/image" Target="../media/image179.svg"/><Relationship Id="rId35" Type="http://schemas.openxmlformats.org/officeDocument/2006/relationships/image" Target="../media/image184.png"/><Relationship Id="rId8" Type="http://schemas.openxmlformats.org/officeDocument/2006/relationships/image" Target="../media/image126.svg"/><Relationship Id="rId3" Type="http://schemas.openxmlformats.org/officeDocument/2006/relationships/image" Target="../media/image211.png"/><Relationship Id="rId12" Type="http://schemas.openxmlformats.org/officeDocument/2006/relationships/image" Target="../media/image165.svg"/><Relationship Id="rId17" Type="http://schemas.openxmlformats.org/officeDocument/2006/relationships/image" Target="../media/image135.png"/><Relationship Id="rId25" Type="http://schemas.openxmlformats.org/officeDocument/2006/relationships/image" Target="../media/image174.png"/><Relationship Id="rId33" Type="http://schemas.openxmlformats.org/officeDocument/2006/relationships/image" Target="../media/image182.png"/><Relationship Id="rId38" Type="http://schemas.openxmlformats.org/officeDocument/2006/relationships/image" Target="../media/image187.svg"/></Relationships>
</file>

<file path=ppt/slides/_rels/slide16.xml.rels><?xml version="1.0" encoding="UTF-8" standalone="yes"?>
<Relationships xmlns="http://schemas.openxmlformats.org/package/2006/relationships"><Relationship Id="rId13" Type="http://schemas.openxmlformats.org/officeDocument/2006/relationships/image" Target="../media/image167.svg"/><Relationship Id="rId18" Type="http://schemas.openxmlformats.org/officeDocument/2006/relationships/image" Target="../media/image168.png"/><Relationship Id="rId26" Type="http://schemas.openxmlformats.org/officeDocument/2006/relationships/image" Target="../media/image176.png"/><Relationship Id="rId39" Type="http://schemas.openxmlformats.org/officeDocument/2006/relationships/image" Target="../media/image189.svg"/><Relationship Id="rId21" Type="http://schemas.openxmlformats.org/officeDocument/2006/relationships/image" Target="../media/image171.svg"/><Relationship Id="rId34" Type="http://schemas.openxmlformats.org/officeDocument/2006/relationships/image" Target="../media/image184.png"/><Relationship Id="rId7" Type="http://schemas.openxmlformats.org/officeDocument/2006/relationships/image" Target="../media/image126.svg"/><Relationship Id="rId2" Type="http://schemas.openxmlformats.org/officeDocument/2006/relationships/notesSlide" Target="../notesSlides/notesSlide16.xml"/><Relationship Id="rId16" Type="http://schemas.openxmlformats.org/officeDocument/2006/relationships/image" Target="../media/image135.png"/><Relationship Id="rId20" Type="http://schemas.openxmlformats.org/officeDocument/2006/relationships/image" Target="../media/image170.png"/><Relationship Id="rId29" Type="http://schemas.openxmlformats.org/officeDocument/2006/relationships/image" Target="../media/image179.svg"/><Relationship Id="rId41" Type="http://schemas.openxmlformats.org/officeDocument/2006/relationships/image" Target="../media/image160.svg"/><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65.svg"/><Relationship Id="rId24" Type="http://schemas.openxmlformats.org/officeDocument/2006/relationships/image" Target="../media/image174.png"/><Relationship Id="rId32" Type="http://schemas.openxmlformats.org/officeDocument/2006/relationships/image" Target="../media/image182.png"/><Relationship Id="rId37" Type="http://schemas.openxmlformats.org/officeDocument/2006/relationships/image" Target="../media/image187.svg"/><Relationship Id="rId40" Type="http://schemas.openxmlformats.org/officeDocument/2006/relationships/image" Target="../media/image159.png"/><Relationship Id="rId5" Type="http://schemas.openxmlformats.org/officeDocument/2006/relationships/image" Target="../media/image124.png"/><Relationship Id="rId15" Type="http://schemas.openxmlformats.org/officeDocument/2006/relationships/image" Target="../media/image134.svg"/><Relationship Id="rId23" Type="http://schemas.openxmlformats.org/officeDocument/2006/relationships/image" Target="../media/image173.svg"/><Relationship Id="rId28" Type="http://schemas.openxmlformats.org/officeDocument/2006/relationships/image" Target="../media/image178.png"/><Relationship Id="rId36" Type="http://schemas.openxmlformats.org/officeDocument/2006/relationships/image" Target="../media/image186.png"/><Relationship Id="rId10" Type="http://schemas.openxmlformats.org/officeDocument/2006/relationships/image" Target="../media/image164.png"/><Relationship Id="rId19" Type="http://schemas.openxmlformats.org/officeDocument/2006/relationships/image" Target="../media/image169.svg"/><Relationship Id="rId31" Type="http://schemas.openxmlformats.org/officeDocument/2006/relationships/image" Target="../media/image181.svg"/><Relationship Id="rId4" Type="http://schemas.openxmlformats.org/officeDocument/2006/relationships/image" Target="../media/image215.svg"/><Relationship Id="rId9" Type="http://schemas.openxmlformats.org/officeDocument/2006/relationships/image" Target="../media/image128.svg"/><Relationship Id="rId14" Type="http://schemas.openxmlformats.org/officeDocument/2006/relationships/image" Target="../media/image133.png"/><Relationship Id="rId22" Type="http://schemas.openxmlformats.org/officeDocument/2006/relationships/image" Target="../media/image172.png"/><Relationship Id="rId27" Type="http://schemas.openxmlformats.org/officeDocument/2006/relationships/image" Target="../media/image177.svg"/><Relationship Id="rId30" Type="http://schemas.openxmlformats.org/officeDocument/2006/relationships/image" Target="../media/image180.png"/><Relationship Id="rId35" Type="http://schemas.openxmlformats.org/officeDocument/2006/relationships/image" Target="../media/image185.svg"/><Relationship Id="rId8" Type="http://schemas.openxmlformats.org/officeDocument/2006/relationships/image" Target="../media/image127.png"/><Relationship Id="rId3" Type="http://schemas.openxmlformats.org/officeDocument/2006/relationships/image" Target="../media/image214.png"/><Relationship Id="rId12" Type="http://schemas.openxmlformats.org/officeDocument/2006/relationships/image" Target="../media/image166.png"/><Relationship Id="rId17" Type="http://schemas.openxmlformats.org/officeDocument/2006/relationships/image" Target="../media/image136.svg"/><Relationship Id="rId25" Type="http://schemas.openxmlformats.org/officeDocument/2006/relationships/image" Target="../media/image175.svg"/><Relationship Id="rId33" Type="http://schemas.openxmlformats.org/officeDocument/2006/relationships/image" Target="../media/image183.svg"/><Relationship Id="rId38" Type="http://schemas.openxmlformats.org/officeDocument/2006/relationships/image" Target="../media/image188.png"/></Relationships>
</file>

<file path=ppt/slides/_rels/slide17.xml.rels><?xml version="1.0" encoding="UTF-8" standalone="yes"?>
<Relationships xmlns="http://schemas.openxmlformats.org/package/2006/relationships"><Relationship Id="rId13" Type="http://schemas.openxmlformats.org/officeDocument/2006/relationships/image" Target="../media/image167.svg"/><Relationship Id="rId18" Type="http://schemas.openxmlformats.org/officeDocument/2006/relationships/image" Target="../media/image168.png"/><Relationship Id="rId26" Type="http://schemas.openxmlformats.org/officeDocument/2006/relationships/image" Target="../media/image176.png"/><Relationship Id="rId39" Type="http://schemas.openxmlformats.org/officeDocument/2006/relationships/image" Target="../media/image189.svg"/><Relationship Id="rId21" Type="http://schemas.openxmlformats.org/officeDocument/2006/relationships/image" Target="../media/image171.svg"/><Relationship Id="rId34" Type="http://schemas.openxmlformats.org/officeDocument/2006/relationships/image" Target="../media/image184.png"/><Relationship Id="rId7" Type="http://schemas.openxmlformats.org/officeDocument/2006/relationships/image" Target="../media/image126.svg"/><Relationship Id="rId2" Type="http://schemas.openxmlformats.org/officeDocument/2006/relationships/notesSlide" Target="../notesSlides/notesSlide17.xml"/><Relationship Id="rId16" Type="http://schemas.openxmlformats.org/officeDocument/2006/relationships/image" Target="../media/image135.png"/><Relationship Id="rId20" Type="http://schemas.openxmlformats.org/officeDocument/2006/relationships/image" Target="../media/image170.png"/><Relationship Id="rId29" Type="http://schemas.openxmlformats.org/officeDocument/2006/relationships/image" Target="../media/image179.svg"/><Relationship Id="rId41" Type="http://schemas.openxmlformats.org/officeDocument/2006/relationships/image" Target="../media/image160.svg"/><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65.svg"/><Relationship Id="rId24" Type="http://schemas.openxmlformats.org/officeDocument/2006/relationships/image" Target="../media/image174.png"/><Relationship Id="rId32" Type="http://schemas.openxmlformats.org/officeDocument/2006/relationships/image" Target="../media/image182.png"/><Relationship Id="rId37" Type="http://schemas.openxmlformats.org/officeDocument/2006/relationships/image" Target="../media/image187.svg"/><Relationship Id="rId40" Type="http://schemas.openxmlformats.org/officeDocument/2006/relationships/image" Target="../media/image159.png"/><Relationship Id="rId5" Type="http://schemas.openxmlformats.org/officeDocument/2006/relationships/image" Target="../media/image124.png"/><Relationship Id="rId15" Type="http://schemas.openxmlformats.org/officeDocument/2006/relationships/image" Target="../media/image134.svg"/><Relationship Id="rId23" Type="http://schemas.openxmlformats.org/officeDocument/2006/relationships/image" Target="../media/image173.svg"/><Relationship Id="rId28" Type="http://schemas.openxmlformats.org/officeDocument/2006/relationships/image" Target="../media/image178.png"/><Relationship Id="rId36" Type="http://schemas.openxmlformats.org/officeDocument/2006/relationships/image" Target="../media/image186.png"/><Relationship Id="rId10" Type="http://schemas.openxmlformats.org/officeDocument/2006/relationships/image" Target="../media/image164.png"/><Relationship Id="rId19" Type="http://schemas.openxmlformats.org/officeDocument/2006/relationships/image" Target="../media/image169.svg"/><Relationship Id="rId31" Type="http://schemas.openxmlformats.org/officeDocument/2006/relationships/image" Target="../media/image181.svg"/><Relationship Id="rId4" Type="http://schemas.openxmlformats.org/officeDocument/2006/relationships/image" Target="../media/image217.png"/><Relationship Id="rId9" Type="http://schemas.openxmlformats.org/officeDocument/2006/relationships/image" Target="../media/image128.svg"/><Relationship Id="rId14" Type="http://schemas.openxmlformats.org/officeDocument/2006/relationships/image" Target="../media/image133.png"/><Relationship Id="rId22" Type="http://schemas.openxmlformats.org/officeDocument/2006/relationships/image" Target="../media/image172.png"/><Relationship Id="rId27" Type="http://schemas.openxmlformats.org/officeDocument/2006/relationships/image" Target="../media/image177.svg"/><Relationship Id="rId30" Type="http://schemas.openxmlformats.org/officeDocument/2006/relationships/image" Target="../media/image180.png"/><Relationship Id="rId35" Type="http://schemas.openxmlformats.org/officeDocument/2006/relationships/image" Target="../media/image185.svg"/><Relationship Id="rId8" Type="http://schemas.openxmlformats.org/officeDocument/2006/relationships/image" Target="../media/image127.png"/><Relationship Id="rId3" Type="http://schemas.openxmlformats.org/officeDocument/2006/relationships/image" Target="../media/image216.png"/><Relationship Id="rId12" Type="http://schemas.openxmlformats.org/officeDocument/2006/relationships/image" Target="../media/image166.png"/><Relationship Id="rId17" Type="http://schemas.openxmlformats.org/officeDocument/2006/relationships/image" Target="../media/image136.svg"/><Relationship Id="rId25" Type="http://schemas.openxmlformats.org/officeDocument/2006/relationships/image" Target="../media/image175.svg"/><Relationship Id="rId33" Type="http://schemas.openxmlformats.org/officeDocument/2006/relationships/image" Target="../media/image183.svg"/><Relationship Id="rId38" Type="http://schemas.openxmlformats.org/officeDocument/2006/relationships/image" Target="../media/image188.png"/></Relationships>
</file>

<file path=ppt/slides/_rels/slide18.xml.rels><?xml version="1.0" encoding="UTF-8" standalone="yes"?>
<Relationships xmlns="http://schemas.openxmlformats.org/package/2006/relationships"><Relationship Id="rId13" Type="http://schemas.openxmlformats.org/officeDocument/2006/relationships/image" Target="../media/image134.svg"/><Relationship Id="rId18" Type="http://schemas.openxmlformats.org/officeDocument/2006/relationships/image" Target="../media/image170.png"/><Relationship Id="rId26" Type="http://schemas.openxmlformats.org/officeDocument/2006/relationships/image" Target="../media/image178.png"/><Relationship Id="rId39" Type="http://schemas.openxmlformats.org/officeDocument/2006/relationships/image" Target="../media/image160.svg"/><Relationship Id="rId21" Type="http://schemas.openxmlformats.org/officeDocument/2006/relationships/image" Target="../media/image173.svg"/><Relationship Id="rId34" Type="http://schemas.openxmlformats.org/officeDocument/2006/relationships/image" Target="../media/image186.png"/><Relationship Id="rId7" Type="http://schemas.openxmlformats.org/officeDocument/2006/relationships/image" Target="../media/image128.svg"/><Relationship Id="rId12" Type="http://schemas.openxmlformats.org/officeDocument/2006/relationships/image" Target="../media/image133.png"/><Relationship Id="rId17" Type="http://schemas.openxmlformats.org/officeDocument/2006/relationships/image" Target="../media/image169.svg"/><Relationship Id="rId25" Type="http://schemas.openxmlformats.org/officeDocument/2006/relationships/image" Target="../media/image177.svg"/><Relationship Id="rId33" Type="http://schemas.openxmlformats.org/officeDocument/2006/relationships/image" Target="../media/image185.svg"/><Relationship Id="rId38" Type="http://schemas.openxmlformats.org/officeDocument/2006/relationships/image" Target="../media/image159.png"/><Relationship Id="rId2" Type="http://schemas.openxmlformats.org/officeDocument/2006/relationships/notesSlide" Target="../notesSlides/notesSlide18.xml"/><Relationship Id="rId16" Type="http://schemas.openxmlformats.org/officeDocument/2006/relationships/image" Target="../media/image168.png"/><Relationship Id="rId20" Type="http://schemas.openxmlformats.org/officeDocument/2006/relationships/image" Target="../media/image172.png"/><Relationship Id="rId29" Type="http://schemas.openxmlformats.org/officeDocument/2006/relationships/image" Target="../media/image181.svg"/><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167.svg"/><Relationship Id="rId24" Type="http://schemas.openxmlformats.org/officeDocument/2006/relationships/image" Target="../media/image176.png"/><Relationship Id="rId32" Type="http://schemas.openxmlformats.org/officeDocument/2006/relationships/image" Target="../media/image184.png"/><Relationship Id="rId37" Type="http://schemas.openxmlformats.org/officeDocument/2006/relationships/image" Target="../media/image189.svg"/><Relationship Id="rId5" Type="http://schemas.openxmlformats.org/officeDocument/2006/relationships/image" Target="../media/image126.svg"/><Relationship Id="rId15" Type="http://schemas.openxmlformats.org/officeDocument/2006/relationships/image" Target="../media/image136.svg"/><Relationship Id="rId23" Type="http://schemas.openxmlformats.org/officeDocument/2006/relationships/image" Target="../media/image175.svg"/><Relationship Id="rId28" Type="http://schemas.openxmlformats.org/officeDocument/2006/relationships/image" Target="../media/image180.png"/><Relationship Id="rId36" Type="http://schemas.openxmlformats.org/officeDocument/2006/relationships/image" Target="../media/image188.png"/><Relationship Id="rId10" Type="http://schemas.openxmlformats.org/officeDocument/2006/relationships/image" Target="../media/image166.png"/><Relationship Id="rId19" Type="http://schemas.openxmlformats.org/officeDocument/2006/relationships/image" Target="../media/image171.svg"/><Relationship Id="rId31" Type="http://schemas.openxmlformats.org/officeDocument/2006/relationships/image" Target="../media/image183.svg"/><Relationship Id="rId4" Type="http://schemas.openxmlformats.org/officeDocument/2006/relationships/image" Target="../media/image125.png"/><Relationship Id="rId9" Type="http://schemas.openxmlformats.org/officeDocument/2006/relationships/image" Target="../media/image165.svg"/><Relationship Id="rId14" Type="http://schemas.openxmlformats.org/officeDocument/2006/relationships/image" Target="../media/image135.png"/><Relationship Id="rId22" Type="http://schemas.openxmlformats.org/officeDocument/2006/relationships/image" Target="../media/image174.png"/><Relationship Id="rId27" Type="http://schemas.openxmlformats.org/officeDocument/2006/relationships/image" Target="../media/image179.svg"/><Relationship Id="rId30" Type="http://schemas.openxmlformats.org/officeDocument/2006/relationships/image" Target="../media/image182.png"/><Relationship Id="rId35" Type="http://schemas.openxmlformats.org/officeDocument/2006/relationships/image" Target="../media/image187.svg"/><Relationship Id="rId8" Type="http://schemas.openxmlformats.org/officeDocument/2006/relationships/image" Target="../media/image164.png"/><Relationship Id="rId3" Type="http://schemas.openxmlformats.org/officeDocument/2006/relationships/image" Target="../media/image124.png"/></Relationships>
</file>

<file path=ppt/slides/_rels/slide19.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36.svg"/><Relationship Id="rId26" Type="http://schemas.openxmlformats.org/officeDocument/2006/relationships/image" Target="../media/image175.svg"/><Relationship Id="rId39" Type="http://schemas.openxmlformats.org/officeDocument/2006/relationships/image" Target="../media/image188.png"/><Relationship Id="rId21" Type="http://schemas.openxmlformats.org/officeDocument/2006/relationships/image" Target="../media/image170.png"/><Relationship Id="rId34" Type="http://schemas.openxmlformats.org/officeDocument/2006/relationships/image" Target="../media/image183.svg"/><Relationship Id="rId42" Type="http://schemas.openxmlformats.org/officeDocument/2006/relationships/image" Target="../media/image160.svg"/><Relationship Id="rId7" Type="http://schemas.openxmlformats.org/officeDocument/2006/relationships/image" Target="../media/image125.png"/><Relationship Id="rId2" Type="http://schemas.openxmlformats.org/officeDocument/2006/relationships/notesSlide" Target="../notesSlides/notesSlide19.xml"/><Relationship Id="rId16" Type="http://schemas.openxmlformats.org/officeDocument/2006/relationships/image" Target="../media/image134.svg"/><Relationship Id="rId20" Type="http://schemas.openxmlformats.org/officeDocument/2006/relationships/image" Target="../media/image169.svg"/><Relationship Id="rId29" Type="http://schemas.openxmlformats.org/officeDocument/2006/relationships/image" Target="../media/image178.png"/><Relationship Id="rId41" Type="http://schemas.openxmlformats.org/officeDocument/2006/relationships/image" Target="../media/image159.png"/><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64.png"/><Relationship Id="rId24" Type="http://schemas.openxmlformats.org/officeDocument/2006/relationships/image" Target="../media/image173.svg"/><Relationship Id="rId32" Type="http://schemas.openxmlformats.org/officeDocument/2006/relationships/image" Target="../media/image181.svg"/><Relationship Id="rId37" Type="http://schemas.openxmlformats.org/officeDocument/2006/relationships/image" Target="../media/image186.png"/><Relationship Id="rId40" Type="http://schemas.openxmlformats.org/officeDocument/2006/relationships/image" Target="../media/image189.svg"/><Relationship Id="rId5" Type="http://schemas.openxmlformats.org/officeDocument/2006/relationships/image" Target="../media/image213.svg"/><Relationship Id="rId15" Type="http://schemas.openxmlformats.org/officeDocument/2006/relationships/image" Target="../media/image133.png"/><Relationship Id="rId23" Type="http://schemas.openxmlformats.org/officeDocument/2006/relationships/image" Target="../media/image172.png"/><Relationship Id="rId28" Type="http://schemas.openxmlformats.org/officeDocument/2006/relationships/image" Target="../media/image177.svg"/><Relationship Id="rId36" Type="http://schemas.openxmlformats.org/officeDocument/2006/relationships/image" Target="../media/image185.svg"/><Relationship Id="rId10" Type="http://schemas.openxmlformats.org/officeDocument/2006/relationships/image" Target="../media/image128.svg"/><Relationship Id="rId19" Type="http://schemas.openxmlformats.org/officeDocument/2006/relationships/image" Target="../media/image168.png"/><Relationship Id="rId31" Type="http://schemas.openxmlformats.org/officeDocument/2006/relationships/image" Target="../media/image180.png"/><Relationship Id="rId4" Type="http://schemas.openxmlformats.org/officeDocument/2006/relationships/image" Target="../media/image212.png"/><Relationship Id="rId9" Type="http://schemas.openxmlformats.org/officeDocument/2006/relationships/image" Target="../media/image127.png"/><Relationship Id="rId14" Type="http://schemas.openxmlformats.org/officeDocument/2006/relationships/image" Target="../media/image167.svg"/><Relationship Id="rId22" Type="http://schemas.openxmlformats.org/officeDocument/2006/relationships/image" Target="../media/image171.svg"/><Relationship Id="rId27" Type="http://schemas.openxmlformats.org/officeDocument/2006/relationships/image" Target="../media/image176.png"/><Relationship Id="rId30" Type="http://schemas.openxmlformats.org/officeDocument/2006/relationships/image" Target="../media/image179.svg"/><Relationship Id="rId35" Type="http://schemas.openxmlformats.org/officeDocument/2006/relationships/image" Target="../media/image184.png"/><Relationship Id="rId8" Type="http://schemas.openxmlformats.org/officeDocument/2006/relationships/image" Target="../media/image126.svg"/><Relationship Id="rId3" Type="http://schemas.openxmlformats.org/officeDocument/2006/relationships/image" Target="../media/image218.png"/><Relationship Id="rId12" Type="http://schemas.openxmlformats.org/officeDocument/2006/relationships/image" Target="../media/image165.svg"/><Relationship Id="rId17" Type="http://schemas.openxmlformats.org/officeDocument/2006/relationships/image" Target="../media/image135.png"/><Relationship Id="rId25" Type="http://schemas.openxmlformats.org/officeDocument/2006/relationships/image" Target="../media/image174.png"/><Relationship Id="rId33" Type="http://schemas.openxmlformats.org/officeDocument/2006/relationships/image" Target="../media/image182.png"/><Relationship Id="rId38" Type="http://schemas.openxmlformats.org/officeDocument/2006/relationships/image" Target="../media/image187.svg"/></Relationships>
</file>

<file path=ppt/slides/_rels/slide2.xml.rels><?xml version="1.0" encoding="UTF-8" standalone="yes"?>
<Relationships xmlns="http://schemas.openxmlformats.org/package/2006/relationships"><Relationship Id="rId13" Type="http://schemas.openxmlformats.org/officeDocument/2006/relationships/image" Target="../media/image43.svg"/><Relationship Id="rId18" Type="http://schemas.openxmlformats.org/officeDocument/2006/relationships/image" Target="../media/image44.png"/><Relationship Id="rId26" Type="http://schemas.openxmlformats.org/officeDocument/2006/relationships/image" Target="../media/image52.png"/><Relationship Id="rId39" Type="http://schemas.openxmlformats.org/officeDocument/2006/relationships/image" Target="../media/image65.svg"/><Relationship Id="rId21" Type="http://schemas.openxmlformats.org/officeDocument/2006/relationships/image" Target="../media/image47.svg"/><Relationship Id="rId34" Type="http://schemas.openxmlformats.org/officeDocument/2006/relationships/image" Target="../media/image60.png"/><Relationship Id="rId7" Type="http://schemas.openxmlformats.org/officeDocument/2006/relationships/image" Target="../media/image4.svg"/><Relationship Id="rId12" Type="http://schemas.openxmlformats.org/officeDocument/2006/relationships/image" Target="../media/image42.png"/><Relationship Id="rId17" Type="http://schemas.openxmlformats.org/officeDocument/2006/relationships/image" Target="../media/image14.svg"/><Relationship Id="rId25" Type="http://schemas.openxmlformats.org/officeDocument/2006/relationships/image" Target="../media/image51.svg"/><Relationship Id="rId33" Type="http://schemas.openxmlformats.org/officeDocument/2006/relationships/image" Target="../media/image59.svg"/><Relationship Id="rId38" Type="http://schemas.openxmlformats.org/officeDocument/2006/relationships/image" Target="../media/image64.png"/><Relationship Id="rId2" Type="http://schemas.openxmlformats.org/officeDocument/2006/relationships/notesSlide" Target="../notesSlides/notesSlide2.xml"/><Relationship Id="rId16" Type="http://schemas.openxmlformats.org/officeDocument/2006/relationships/image" Target="../media/image13.png"/><Relationship Id="rId20" Type="http://schemas.openxmlformats.org/officeDocument/2006/relationships/image" Target="../media/image46.png"/><Relationship Id="rId29" Type="http://schemas.openxmlformats.org/officeDocument/2006/relationships/image" Target="../media/image55.sv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1.sv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image" Target="../media/image63.svg"/><Relationship Id="rId5" Type="http://schemas.openxmlformats.org/officeDocument/2006/relationships/image" Target="../media/image2.png"/><Relationship Id="rId15" Type="http://schemas.openxmlformats.org/officeDocument/2006/relationships/image" Target="../media/image12.svg"/><Relationship Id="rId23" Type="http://schemas.openxmlformats.org/officeDocument/2006/relationships/image" Target="../media/image49.svg"/><Relationship Id="rId28" Type="http://schemas.openxmlformats.org/officeDocument/2006/relationships/image" Target="../media/image54.png"/><Relationship Id="rId36" Type="http://schemas.openxmlformats.org/officeDocument/2006/relationships/image" Target="../media/image62.png"/><Relationship Id="rId10" Type="http://schemas.openxmlformats.org/officeDocument/2006/relationships/image" Target="../media/image40.png"/><Relationship Id="rId19" Type="http://schemas.openxmlformats.org/officeDocument/2006/relationships/image" Target="../media/image45.svg"/><Relationship Id="rId31" Type="http://schemas.openxmlformats.org/officeDocument/2006/relationships/image" Target="../media/image57.svg"/><Relationship Id="rId4" Type="http://schemas.openxmlformats.org/officeDocument/2006/relationships/image" Target="../media/image39.png"/><Relationship Id="rId9" Type="http://schemas.openxmlformats.org/officeDocument/2006/relationships/image" Target="../media/image6.svg"/><Relationship Id="rId14" Type="http://schemas.openxmlformats.org/officeDocument/2006/relationships/image" Target="../media/image11.png"/><Relationship Id="rId22" Type="http://schemas.openxmlformats.org/officeDocument/2006/relationships/image" Target="../media/image48.png"/><Relationship Id="rId27" Type="http://schemas.openxmlformats.org/officeDocument/2006/relationships/image" Target="../media/image53.svg"/><Relationship Id="rId30" Type="http://schemas.openxmlformats.org/officeDocument/2006/relationships/image" Target="../media/image56.png"/><Relationship Id="rId35" Type="http://schemas.openxmlformats.org/officeDocument/2006/relationships/image" Target="../media/image61.svg"/><Relationship Id="rId8" Type="http://schemas.openxmlformats.org/officeDocument/2006/relationships/image" Target="../media/image5.png"/><Relationship Id="rId3" Type="http://schemas.openxmlformats.org/officeDocument/2006/relationships/image" Target="../media/image38.png"/></Relationships>
</file>

<file path=ppt/slides/_rels/slide20.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72.svg"/><Relationship Id="rId26" Type="http://schemas.openxmlformats.org/officeDocument/2006/relationships/image" Target="../media/image49.svg"/><Relationship Id="rId39" Type="http://schemas.openxmlformats.org/officeDocument/2006/relationships/image" Target="../media/image62.png"/><Relationship Id="rId21" Type="http://schemas.openxmlformats.org/officeDocument/2006/relationships/image" Target="../media/image44.png"/><Relationship Id="rId34" Type="http://schemas.openxmlformats.org/officeDocument/2006/relationships/image" Target="../media/image57.svg"/><Relationship Id="rId42" Type="http://schemas.openxmlformats.org/officeDocument/2006/relationships/image" Target="../media/image65.svg"/><Relationship Id="rId7" Type="http://schemas.openxmlformats.org/officeDocument/2006/relationships/image" Target="../media/image223.svg"/><Relationship Id="rId2" Type="http://schemas.openxmlformats.org/officeDocument/2006/relationships/notesSlide" Target="../notesSlides/notesSlide20.xml"/><Relationship Id="rId16" Type="http://schemas.openxmlformats.org/officeDocument/2006/relationships/image" Target="../media/image43.svg"/><Relationship Id="rId20" Type="http://schemas.openxmlformats.org/officeDocument/2006/relationships/image" Target="../media/image74.svg"/><Relationship Id="rId29" Type="http://schemas.openxmlformats.org/officeDocument/2006/relationships/image" Target="../media/image52.png"/><Relationship Id="rId41"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222.png"/><Relationship Id="rId11" Type="http://schemas.openxmlformats.org/officeDocument/2006/relationships/image" Target="../media/image69.png"/><Relationship Id="rId24" Type="http://schemas.openxmlformats.org/officeDocument/2006/relationships/image" Target="../media/image47.svg"/><Relationship Id="rId32" Type="http://schemas.openxmlformats.org/officeDocument/2006/relationships/image" Target="../media/image55.svg"/><Relationship Id="rId37" Type="http://schemas.openxmlformats.org/officeDocument/2006/relationships/image" Target="../media/image60.png"/><Relationship Id="rId40" Type="http://schemas.openxmlformats.org/officeDocument/2006/relationships/image" Target="../media/image63.svg"/><Relationship Id="rId5" Type="http://schemas.openxmlformats.org/officeDocument/2006/relationships/image" Target="../media/image221.png"/><Relationship Id="rId15" Type="http://schemas.openxmlformats.org/officeDocument/2006/relationships/image" Target="../media/image42.png"/><Relationship Id="rId23" Type="http://schemas.openxmlformats.org/officeDocument/2006/relationships/image" Target="../media/image46.png"/><Relationship Id="rId28" Type="http://schemas.openxmlformats.org/officeDocument/2006/relationships/image" Target="../media/image51.svg"/><Relationship Id="rId36" Type="http://schemas.openxmlformats.org/officeDocument/2006/relationships/image" Target="../media/image59.svg"/><Relationship Id="rId10" Type="http://schemas.openxmlformats.org/officeDocument/2006/relationships/image" Target="../media/image68.svg"/><Relationship Id="rId19" Type="http://schemas.openxmlformats.org/officeDocument/2006/relationships/image" Target="../media/image73.png"/><Relationship Id="rId31" Type="http://schemas.openxmlformats.org/officeDocument/2006/relationships/image" Target="../media/image54.png"/><Relationship Id="rId4" Type="http://schemas.openxmlformats.org/officeDocument/2006/relationships/image" Target="../media/image220.svg"/><Relationship Id="rId9" Type="http://schemas.openxmlformats.org/officeDocument/2006/relationships/image" Target="../media/image67.png"/><Relationship Id="rId14" Type="http://schemas.openxmlformats.org/officeDocument/2006/relationships/image" Target="../media/image41.svg"/><Relationship Id="rId22" Type="http://schemas.openxmlformats.org/officeDocument/2006/relationships/image" Target="../media/image45.svg"/><Relationship Id="rId27" Type="http://schemas.openxmlformats.org/officeDocument/2006/relationships/image" Target="../media/image50.png"/><Relationship Id="rId30" Type="http://schemas.openxmlformats.org/officeDocument/2006/relationships/image" Target="../media/image53.svg"/><Relationship Id="rId35" Type="http://schemas.openxmlformats.org/officeDocument/2006/relationships/image" Target="../media/image58.png"/><Relationship Id="rId8" Type="http://schemas.openxmlformats.org/officeDocument/2006/relationships/image" Target="../media/image114.png"/><Relationship Id="rId3" Type="http://schemas.openxmlformats.org/officeDocument/2006/relationships/image" Target="../media/image219.png"/><Relationship Id="rId12" Type="http://schemas.openxmlformats.org/officeDocument/2006/relationships/image" Target="../media/image70.svg"/><Relationship Id="rId17" Type="http://schemas.openxmlformats.org/officeDocument/2006/relationships/image" Target="../media/image71.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svg"/></Relationships>
</file>

<file path=ppt/slides/_rels/slide3.xml.rels><?xml version="1.0" encoding="UTF-8" standalone="yes"?>
<Relationships xmlns="http://schemas.openxmlformats.org/package/2006/relationships"><Relationship Id="rId13" Type="http://schemas.openxmlformats.org/officeDocument/2006/relationships/image" Target="../media/image43.svg"/><Relationship Id="rId18" Type="http://schemas.openxmlformats.org/officeDocument/2006/relationships/image" Target="../media/image44.png"/><Relationship Id="rId26" Type="http://schemas.openxmlformats.org/officeDocument/2006/relationships/image" Target="../media/image52.png"/><Relationship Id="rId39" Type="http://schemas.openxmlformats.org/officeDocument/2006/relationships/image" Target="../media/image65.svg"/><Relationship Id="rId21" Type="http://schemas.openxmlformats.org/officeDocument/2006/relationships/image" Target="../media/image47.svg"/><Relationship Id="rId34" Type="http://schemas.openxmlformats.org/officeDocument/2006/relationships/image" Target="../media/image60.png"/><Relationship Id="rId7" Type="http://schemas.openxmlformats.org/officeDocument/2006/relationships/image" Target="../media/image68.svg"/><Relationship Id="rId12" Type="http://schemas.openxmlformats.org/officeDocument/2006/relationships/image" Target="../media/image42.png"/><Relationship Id="rId17" Type="http://schemas.openxmlformats.org/officeDocument/2006/relationships/image" Target="../media/image74.svg"/><Relationship Id="rId25" Type="http://schemas.openxmlformats.org/officeDocument/2006/relationships/image" Target="../media/image51.svg"/><Relationship Id="rId33" Type="http://schemas.openxmlformats.org/officeDocument/2006/relationships/image" Target="../media/image59.svg"/><Relationship Id="rId38" Type="http://schemas.openxmlformats.org/officeDocument/2006/relationships/image" Target="../media/image64.png"/><Relationship Id="rId2" Type="http://schemas.openxmlformats.org/officeDocument/2006/relationships/notesSlide" Target="../notesSlides/notesSlide3.xml"/><Relationship Id="rId16" Type="http://schemas.openxmlformats.org/officeDocument/2006/relationships/image" Target="../media/image73.png"/><Relationship Id="rId20" Type="http://schemas.openxmlformats.org/officeDocument/2006/relationships/image" Target="../media/image46.png"/><Relationship Id="rId29" Type="http://schemas.openxmlformats.org/officeDocument/2006/relationships/image" Target="../media/image55.sv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41.svg"/><Relationship Id="rId24" Type="http://schemas.openxmlformats.org/officeDocument/2006/relationships/image" Target="../media/image50.png"/><Relationship Id="rId32" Type="http://schemas.openxmlformats.org/officeDocument/2006/relationships/image" Target="../media/image58.png"/><Relationship Id="rId37" Type="http://schemas.openxmlformats.org/officeDocument/2006/relationships/image" Target="../media/image63.svg"/><Relationship Id="rId5" Type="http://schemas.openxmlformats.org/officeDocument/2006/relationships/image" Target="../media/image2.png"/><Relationship Id="rId15" Type="http://schemas.openxmlformats.org/officeDocument/2006/relationships/image" Target="../media/image72.svg"/><Relationship Id="rId23" Type="http://schemas.openxmlformats.org/officeDocument/2006/relationships/image" Target="../media/image49.svg"/><Relationship Id="rId28" Type="http://schemas.openxmlformats.org/officeDocument/2006/relationships/image" Target="../media/image54.png"/><Relationship Id="rId36" Type="http://schemas.openxmlformats.org/officeDocument/2006/relationships/image" Target="../media/image62.png"/><Relationship Id="rId10" Type="http://schemas.openxmlformats.org/officeDocument/2006/relationships/image" Target="../media/image40.png"/><Relationship Id="rId19" Type="http://schemas.openxmlformats.org/officeDocument/2006/relationships/image" Target="../media/image45.svg"/><Relationship Id="rId31" Type="http://schemas.openxmlformats.org/officeDocument/2006/relationships/image" Target="../media/image57.svg"/><Relationship Id="rId4" Type="http://schemas.openxmlformats.org/officeDocument/2006/relationships/image" Target="../media/image66.png"/><Relationship Id="rId9" Type="http://schemas.openxmlformats.org/officeDocument/2006/relationships/image" Target="../media/image70.svg"/><Relationship Id="rId14" Type="http://schemas.openxmlformats.org/officeDocument/2006/relationships/image" Target="../media/image71.png"/><Relationship Id="rId22" Type="http://schemas.openxmlformats.org/officeDocument/2006/relationships/image" Target="../media/image48.png"/><Relationship Id="rId27" Type="http://schemas.openxmlformats.org/officeDocument/2006/relationships/image" Target="../media/image53.svg"/><Relationship Id="rId30" Type="http://schemas.openxmlformats.org/officeDocument/2006/relationships/image" Target="../media/image56.png"/><Relationship Id="rId35" Type="http://schemas.openxmlformats.org/officeDocument/2006/relationships/image" Target="../media/image61.svg"/><Relationship Id="rId8" Type="http://schemas.openxmlformats.org/officeDocument/2006/relationships/image" Target="../media/image69.png"/><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14.svg"/><Relationship Id="rId26" Type="http://schemas.openxmlformats.org/officeDocument/2006/relationships/image" Target="../media/image89.svg"/><Relationship Id="rId39" Type="http://schemas.openxmlformats.org/officeDocument/2006/relationships/image" Target="../media/image102.png"/><Relationship Id="rId21" Type="http://schemas.openxmlformats.org/officeDocument/2006/relationships/image" Target="../media/image84.png"/><Relationship Id="rId34" Type="http://schemas.openxmlformats.org/officeDocument/2006/relationships/image" Target="../media/image97.svg"/><Relationship Id="rId7" Type="http://schemas.openxmlformats.org/officeDocument/2006/relationships/image" Target="../media/image3.png"/><Relationship Id="rId12" Type="http://schemas.openxmlformats.org/officeDocument/2006/relationships/image" Target="../media/image79.svg"/><Relationship Id="rId17" Type="http://schemas.openxmlformats.org/officeDocument/2006/relationships/image" Target="../media/image13.png"/><Relationship Id="rId25" Type="http://schemas.openxmlformats.org/officeDocument/2006/relationships/image" Target="../media/image88.png"/><Relationship Id="rId33" Type="http://schemas.openxmlformats.org/officeDocument/2006/relationships/image" Target="../media/image96.png"/><Relationship Id="rId38" Type="http://schemas.openxmlformats.org/officeDocument/2006/relationships/image" Target="../media/image101.svg"/><Relationship Id="rId2" Type="http://schemas.openxmlformats.org/officeDocument/2006/relationships/notesSlide" Target="../notesSlides/notesSlide4.xml"/><Relationship Id="rId16" Type="http://schemas.openxmlformats.org/officeDocument/2006/relationships/image" Target="../media/image12.svg"/><Relationship Id="rId20" Type="http://schemas.openxmlformats.org/officeDocument/2006/relationships/image" Target="../media/image83.svg"/><Relationship Id="rId29" Type="http://schemas.openxmlformats.org/officeDocument/2006/relationships/image" Target="../media/image92.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8.png"/><Relationship Id="rId24" Type="http://schemas.openxmlformats.org/officeDocument/2006/relationships/image" Target="../media/image87.svg"/><Relationship Id="rId32" Type="http://schemas.openxmlformats.org/officeDocument/2006/relationships/image" Target="../media/image95.svg"/><Relationship Id="rId37" Type="http://schemas.openxmlformats.org/officeDocument/2006/relationships/image" Target="../media/image100.png"/><Relationship Id="rId40" Type="http://schemas.openxmlformats.org/officeDocument/2006/relationships/image" Target="../media/image103.svg"/><Relationship Id="rId5" Type="http://schemas.openxmlformats.org/officeDocument/2006/relationships/image" Target="../media/image77.png"/><Relationship Id="rId15" Type="http://schemas.openxmlformats.org/officeDocument/2006/relationships/image" Target="../media/image11.png"/><Relationship Id="rId23" Type="http://schemas.openxmlformats.org/officeDocument/2006/relationships/image" Target="../media/image86.png"/><Relationship Id="rId28" Type="http://schemas.openxmlformats.org/officeDocument/2006/relationships/image" Target="../media/image91.svg"/><Relationship Id="rId36" Type="http://schemas.openxmlformats.org/officeDocument/2006/relationships/image" Target="../media/image99.svg"/><Relationship Id="rId10" Type="http://schemas.openxmlformats.org/officeDocument/2006/relationships/image" Target="../media/image6.svg"/><Relationship Id="rId19" Type="http://schemas.openxmlformats.org/officeDocument/2006/relationships/image" Target="../media/image82.png"/><Relationship Id="rId31" Type="http://schemas.openxmlformats.org/officeDocument/2006/relationships/image" Target="../media/image94.png"/><Relationship Id="rId4" Type="http://schemas.openxmlformats.org/officeDocument/2006/relationships/image" Target="../media/image76.svg"/><Relationship Id="rId9" Type="http://schemas.openxmlformats.org/officeDocument/2006/relationships/image" Target="../media/image5.png"/><Relationship Id="rId14" Type="http://schemas.openxmlformats.org/officeDocument/2006/relationships/image" Target="../media/image81.svg"/><Relationship Id="rId22" Type="http://schemas.openxmlformats.org/officeDocument/2006/relationships/image" Target="../media/image85.svg"/><Relationship Id="rId27" Type="http://schemas.openxmlformats.org/officeDocument/2006/relationships/image" Target="../media/image90.png"/><Relationship Id="rId30" Type="http://schemas.openxmlformats.org/officeDocument/2006/relationships/image" Target="../media/image93.svg"/><Relationship Id="rId35" Type="http://schemas.openxmlformats.org/officeDocument/2006/relationships/image" Target="../media/image98.png"/><Relationship Id="rId8" Type="http://schemas.openxmlformats.org/officeDocument/2006/relationships/image" Target="../media/image4.svg"/><Relationship Id="rId3" Type="http://schemas.openxmlformats.org/officeDocument/2006/relationships/image" Target="../media/image75.png"/></Relationships>
</file>

<file path=ppt/slides/_rels/slide5.xml.rels><?xml version="1.0" encoding="UTF-8" standalone="yes"?>
<Relationships xmlns="http://schemas.openxmlformats.org/package/2006/relationships"><Relationship Id="rId13" Type="http://schemas.openxmlformats.org/officeDocument/2006/relationships/image" Target="../media/image114.png"/><Relationship Id="rId18" Type="http://schemas.openxmlformats.org/officeDocument/2006/relationships/image" Target="../media/image40.png"/><Relationship Id="rId26" Type="http://schemas.openxmlformats.org/officeDocument/2006/relationships/image" Target="../media/image44.png"/><Relationship Id="rId39" Type="http://schemas.openxmlformats.org/officeDocument/2006/relationships/image" Target="../media/image57.svg"/><Relationship Id="rId21" Type="http://schemas.openxmlformats.org/officeDocument/2006/relationships/image" Target="../media/image43.sv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svg"/><Relationship Id="rId7" Type="http://schemas.openxmlformats.org/officeDocument/2006/relationships/image" Target="../media/image108.png"/><Relationship Id="rId2" Type="http://schemas.openxmlformats.org/officeDocument/2006/relationships/notesSlide" Target="../notesSlides/notesSlide5.xml"/><Relationship Id="rId16" Type="http://schemas.openxmlformats.org/officeDocument/2006/relationships/image" Target="../media/image69.png"/><Relationship Id="rId29" Type="http://schemas.openxmlformats.org/officeDocument/2006/relationships/image" Target="../media/image47.svg"/><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73.png"/><Relationship Id="rId32" Type="http://schemas.openxmlformats.org/officeDocument/2006/relationships/image" Target="../media/image50.png"/><Relationship Id="rId37" Type="http://schemas.openxmlformats.org/officeDocument/2006/relationships/image" Target="../media/image55.svg"/><Relationship Id="rId40" Type="http://schemas.openxmlformats.org/officeDocument/2006/relationships/image" Target="../media/image58.png"/><Relationship Id="rId45" Type="http://schemas.openxmlformats.org/officeDocument/2006/relationships/image" Target="../media/image63.svg"/><Relationship Id="rId5" Type="http://schemas.openxmlformats.org/officeDocument/2006/relationships/image" Target="../media/image106.png"/><Relationship Id="rId15" Type="http://schemas.openxmlformats.org/officeDocument/2006/relationships/image" Target="../media/image68.svg"/><Relationship Id="rId23" Type="http://schemas.openxmlformats.org/officeDocument/2006/relationships/image" Target="../media/image72.sv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image" Target="../media/image111.svg"/><Relationship Id="rId19" Type="http://schemas.openxmlformats.org/officeDocument/2006/relationships/image" Target="../media/image41.svg"/><Relationship Id="rId31" Type="http://schemas.openxmlformats.org/officeDocument/2006/relationships/image" Target="../media/image49.svg"/><Relationship Id="rId44" Type="http://schemas.openxmlformats.org/officeDocument/2006/relationships/image" Target="../media/image62.png"/><Relationship Id="rId4" Type="http://schemas.openxmlformats.org/officeDocument/2006/relationships/image" Target="../media/image105.svg"/><Relationship Id="rId9" Type="http://schemas.openxmlformats.org/officeDocument/2006/relationships/image" Target="../media/image110.png"/><Relationship Id="rId14" Type="http://schemas.openxmlformats.org/officeDocument/2006/relationships/image" Target="../media/image67.png"/><Relationship Id="rId22" Type="http://schemas.openxmlformats.org/officeDocument/2006/relationships/image" Target="../media/image71.png"/><Relationship Id="rId27" Type="http://schemas.openxmlformats.org/officeDocument/2006/relationships/image" Target="../media/image45.svg"/><Relationship Id="rId30" Type="http://schemas.openxmlformats.org/officeDocument/2006/relationships/image" Target="../media/image48.png"/><Relationship Id="rId35" Type="http://schemas.openxmlformats.org/officeDocument/2006/relationships/image" Target="../media/image53.svg"/><Relationship Id="rId43" Type="http://schemas.openxmlformats.org/officeDocument/2006/relationships/image" Target="../media/image61.svg"/><Relationship Id="rId8" Type="http://schemas.openxmlformats.org/officeDocument/2006/relationships/image" Target="../media/image109.svg"/><Relationship Id="rId3" Type="http://schemas.openxmlformats.org/officeDocument/2006/relationships/image" Target="../media/image104.png"/><Relationship Id="rId12" Type="http://schemas.openxmlformats.org/officeDocument/2006/relationships/image" Target="../media/image113.svg"/><Relationship Id="rId17" Type="http://schemas.openxmlformats.org/officeDocument/2006/relationships/image" Target="../media/image70.svg"/><Relationship Id="rId25" Type="http://schemas.openxmlformats.org/officeDocument/2006/relationships/image" Target="../media/image74.svg"/><Relationship Id="rId33" Type="http://schemas.openxmlformats.org/officeDocument/2006/relationships/image" Target="../media/image51.svg"/><Relationship Id="rId38" Type="http://schemas.openxmlformats.org/officeDocument/2006/relationships/image" Target="../media/image56.png"/><Relationship Id="rId46" Type="http://schemas.openxmlformats.org/officeDocument/2006/relationships/image" Target="../media/image64.png"/><Relationship Id="rId20" Type="http://schemas.openxmlformats.org/officeDocument/2006/relationships/image" Target="../media/image42.png"/><Relationship Id="rId41" Type="http://schemas.openxmlformats.org/officeDocument/2006/relationships/image" Target="../media/image59.svg"/></Relationships>
</file>

<file path=ppt/slides/_rels/slide6.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72.svg"/><Relationship Id="rId26" Type="http://schemas.openxmlformats.org/officeDocument/2006/relationships/image" Target="../media/image49.svg"/><Relationship Id="rId39" Type="http://schemas.openxmlformats.org/officeDocument/2006/relationships/image" Target="../media/image62.png"/><Relationship Id="rId21" Type="http://schemas.openxmlformats.org/officeDocument/2006/relationships/image" Target="../media/image44.png"/><Relationship Id="rId34" Type="http://schemas.openxmlformats.org/officeDocument/2006/relationships/image" Target="../media/image57.svg"/><Relationship Id="rId42" Type="http://schemas.openxmlformats.org/officeDocument/2006/relationships/image" Target="../media/image65.svg"/><Relationship Id="rId7" Type="http://schemas.openxmlformats.org/officeDocument/2006/relationships/image" Target="../media/image113.svg"/><Relationship Id="rId2" Type="http://schemas.openxmlformats.org/officeDocument/2006/relationships/notesSlide" Target="../notesSlides/notesSlide6.xml"/><Relationship Id="rId16" Type="http://schemas.openxmlformats.org/officeDocument/2006/relationships/image" Target="../media/image43.svg"/><Relationship Id="rId20" Type="http://schemas.openxmlformats.org/officeDocument/2006/relationships/image" Target="../media/image74.svg"/><Relationship Id="rId29" Type="http://schemas.openxmlformats.org/officeDocument/2006/relationships/image" Target="../media/image52.png"/><Relationship Id="rId41"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69.png"/><Relationship Id="rId24" Type="http://schemas.openxmlformats.org/officeDocument/2006/relationships/image" Target="../media/image47.svg"/><Relationship Id="rId32" Type="http://schemas.openxmlformats.org/officeDocument/2006/relationships/image" Target="../media/image55.svg"/><Relationship Id="rId37" Type="http://schemas.openxmlformats.org/officeDocument/2006/relationships/image" Target="../media/image60.png"/><Relationship Id="rId40" Type="http://schemas.openxmlformats.org/officeDocument/2006/relationships/image" Target="../media/image63.svg"/><Relationship Id="rId5" Type="http://schemas.openxmlformats.org/officeDocument/2006/relationships/image" Target="../media/image117.png"/><Relationship Id="rId15" Type="http://schemas.openxmlformats.org/officeDocument/2006/relationships/image" Target="../media/image42.png"/><Relationship Id="rId23" Type="http://schemas.openxmlformats.org/officeDocument/2006/relationships/image" Target="../media/image46.png"/><Relationship Id="rId28" Type="http://schemas.openxmlformats.org/officeDocument/2006/relationships/image" Target="../media/image51.svg"/><Relationship Id="rId36" Type="http://schemas.openxmlformats.org/officeDocument/2006/relationships/image" Target="../media/image59.svg"/><Relationship Id="rId10" Type="http://schemas.openxmlformats.org/officeDocument/2006/relationships/image" Target="../media/image68.svg"/><Relationship Id="rId19" Type="http://schemas.openxmlformats.org/officeDocument/2006/relationships/image" Target="../media/image73.png"/><Relationship Id="rId31" Type="http://schemas.openxmlformats.org/officeDocument/2006/relationships/image" Target="../media/image54.png"/><Relationship Id="rId4" Type="http://schemas.openxmlformats.org/officeDocument/2006/relationships/image" Target="../media/image116.svg"/><Relationship Id="rId9" Type="http://schemas.openxmlformats.org/officeDocument/2006/relationships/image" Target="../media/image67.png"/><Relationship Id="rId14" Type="http://schemas.openxmlformats.org/officeDocument/2006/relationships/image" Target="../media/image41.svg"/><Relationship Id="rId22" Type="http://schemas.openxmlformats.org/officeDocument/2006/relationships/image" Target="../media/image45.svg"/><Relationship Id="rId27" Type="http://schemas.openxmlformats.org/officeDocument/2006/relationships/image" Target="../media/image50.png"/><Relationship Id="rId30" Type="http://schemas.openxmlformats.org/officeDocument/2006/relationships/image" Target="../media/image53.svg"/><Relationship Id="rId35" Type="http://schemas.openxmlformats.org/officeDocument/2006/relationships/image" Target="../media/image58.png"/><Relationship Id="rId8" Type="http://schemas.openxmlformats.org/officeDocument/2006/relationships/image" Target="../media/image114.png"/><Relationship Id="rId3" Type="http://schemas.openxmlformats.org/officeDocument/2006/relationships/image" Target="../media/image115.png"/><Relationship Id="rId12" Type="http://schemas.openxmlformats.org/officeDocument/2006/relationships/image" Target="../media/image70.svg"/><Relationship Id="rId17" Type="http://schemas.openxmlformats.org/officeDocument/2006/relationships/image" Target="../media/image71.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svg"/></Relationships>
</file>

<file path=ppt/slides/_rels/slide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0.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3.svg"/><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13" Type="http://schemas.openxmlformats.org/officeDocument/2006/relationships/image" Target="../media/image131.png"/><Relationship Id="rId18" Type="http://schemas.openxmlformats.org/officeDocument/2006/relationships/image" Target="../media/image136.svg"/><Relationship Id="rId26" Type="http://schemas.openxmlformats.org/officeDocument/2006/relationships/image" Target="../media/image144.svg"/><Relationship Id="rId39" Type="http://schemas.openxmlformats.org/officeDocument/2006/relationships/image" Target="../media/image157.png"/><Relationship Id="rId21" Type="http://schemas.openxmlformats.org/officeDocument/2006/relationships/image" Target="../media/image139.png"/><Relationship Id="rId34" Type="http://schemas.openxmlformats.org/officeDocument/2006/relationships/image" Target="../media/image152.svg"/><Relationship Id="rId42" Type="http://schemas.openxmlformats.org/officeDocument/2006/relationships/image" Target="../media/image160.svg"/><Relationship Id="rId7" Type="http://schemas.openxmlformats.org/officeDocument/2006/relationships/image" Target="../media/image125.png"/><Relationship Id="rId2" Type="http://schemas.openxmlformats.org/officeDocument/2006/relationships/notesSlide" Target="../notesSlides/notesSlide8.xml"/><Relationship Id="rId16" Type="http://schemas.openxmlformats.org/officeDocument/2006/relationships/image" Target="../media/image134.svg"/><Relationship Id="rId20" Type="http://schemas.openxmlformats.org/officeDocument/2006/relationships/image" Target="../media/image138.svg"/><Relationship Id="rId29" Type="http://schemas.openxmlformats.org/officeDocument/2006/relationships/image" Target="../media/image147.png"/><Relationship Id="rId41" Type="http://schemas.openxmlformats.org/officeDocument/2006/relationships/image" Target="../media/image159.png"/><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svg"/><Relationship Id="rId32" Type="http://schemas.openxmlformats.org/officeDocument/2006/relationships/image" Target="../media/image150.svg"/><Relationship Id="rId37" Type="http://schemas.openxmlformats.org/officeDocument/2006/relationships/image" Target="../media/image155.png"/><Relationship Id="rId40" Type="http://schemas.openxmlformats.org/officeDocument/2006/relationships/image" Target="../media/image158.svg"/><Relationship Id="rId5" Type="http://schemas.openxmlformats.org/officeDocument/2006/relationships/image" Target="../media/image123.sv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svg"/><Relationship Id="rId36" Type="http://schemas.openxmlformats.org/officeDocument/2006/relationships/image" Target="../media/image154.svg"/><Relationship Id="rId10" Type="http://schemas.openxmlformats.org/officeDocument/2006/relationships/image" Target="../media/image128.svg"/><Relationship Id="rId19" Type="http://schemas.openxmlformats.org/officeDocument/2006/relationships/image" Target="../media/image137.png"/><Relationship Id="rId31" Type="http://schemas.openxmlformats.org/officeDocument/2006/relationships/image" Target="../media/image149.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svg"/><Relationship Id="rId22" Type="http://schemas.openxmlformats.org/officeDocument/2006/relationships/image" Target="../media/image140.svg"/><Relationship Id="rId27" Type="http://schemas.openxmlformats.org/officeDocument/2006/relationships/image" Target="../media/image145.png"/><Relationship Id="rId30" Type="http://schemas.openxmlformats.org/officeDocument/2006/relationships/image" Target="../media/image148.svg"/><Relationship Id="rId35" Type="http://schemas.openxmlformats.org/officeDocument/2006/relationships/image" Target="../media/image153.png"/><Relationship Id="rId8" Type="http://schemas.openxmlformats.org/officeDocument/2006/relationships/image" Target="../media/image126.svg"/><Relationship Id="rId3" Type="http://schemas.openxmlformats.org/officeDocument/2006/relationships/image" Target="../media/image121.png"/><Relationship Id="rId12" Type="http://schemas.openxmlformats.org/officeDocument/2006/relationships/image" Target="../media/image130.sv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151.png"/><Relationship Id="rId38" Type="http://schemas.openxmlformats.org/officeDocument/2006/relationships/image" Target="../media/image156.svg"/></Relationships>
</file>

<file path=ppt/slides/_rels/slide9.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36.svg"/><Relationship Id="rId26" Type="http://schemas.openxmlformats.org/officeDocument/2006/relationships/image" Target="../media/image175.svg"/><Relationship Id="rId39" Type="http://schemas.openxmlformats.org/officeDocument/2006/relationships/image" Target="../media/image188.png"/><Relationship Id="rId21" Type="http://schemas.openxmlformats.org/officeDocument/2006/relationships/image" Target="../media/image170.png"/><Relationship Id="rId34" Type="http://schemas.openxmlformats.org/officeDocument/2006/relationships/image" Target="../media/image183.svg"/><Relationship Id="rId42" Type="http://schemas.openxmlformats.org/officeDocument/2006/relationships/image" Target="../media/image160.svg"/><Relationship Id="rId7" Type="http://schemas.openxmlformats.org/officeDocument/2006/relationships/image" Target="../media/image125.png"/><Relationship Id="rId2" Type="http://schemas.openxmlformats.org/officeDocument/2006/relationships/notesSlide" Target="../notesSlides/notesSlide9.xml"/><Relationship Id="rId16" Type="http://schemas.openxmlformats.org/officeDocument/2006/relationships/image" Target="../media/image134.svg"/><Relationship Id="rId20" Type="http://schemas.openxmlformats.org/officeDocument/2006/relationships/image" Target="../media/image169.svg"/><Relationship Id="rId29" Type="http://schemas.openxmlformats.org/officeDocument/2006/relationships/image" Target="../media/image178.png"/><Relationship Id="rId41" Type="http://schemas.openxmlformats.org/officeDocument/2006/relationships/image" Target="../media/image159.png"/><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64.png"/><Relationship Id="rId24" Type="http://schemas.openxmlformats.org/officeDocument/2006/relationships/image" Target="../media/image173.svg"/><Relationship Id="rId32" Type="http://schemas.openxmlformats.org/officeDocument/2006/relationships/image" Target="../media/image181.svg"/><Relationship Id="rId37" Type="http://schemas.openxmlformats.org/officeDocument/2006/relationships/image" Target="../media/image186.png"/><Relationship Id="rId40" Type="http://schemas.openxmlformats.org/officeDocument/2006/relationships/image" Target="../media/image189.svg"/><Relationship Id="rId5" Type="http://schemas.openxmlformats.org/officeDocument/2006/relationships/image" Target="../media/image163.png"/><Relationship Id="rId15" Type="http://schemas.openxmlformats.org/officeDocument/2006/relationships/image" Target="../media/image133.png"/><Relationship Id="rId23" Type="http://schemas.openxmlformats.org/officeDocument/2006/relationships/image" Target="../media/image172.png"/><Relationship Id="rId28" Type="http://schemas.openxmlformats.org/officeDocument/2006/relationships/image" Target="../media/image177.svg"/><Relationship Id="rId36" Type="http://schemas.openxmlformats.org/officeDocument/2006/relationships/image" Target="../media/image185.svg"/><Relationship Id="rId10" Type="http://schemas.openxmlformats.org/officeDocument/2006/relationships/image" Target="../media/image128.svg"/><Relationship Id="rId19" Type="http://schemas.openxmlformats.org/officeDocument/2006/relationships/image" Target="../media/image168.png"/><Relationship Id="rId31" Type="http://schemas.openxmlformats.org/officeDocument/2006/relationships/image" Target="../media/image180.png"/><Relationship Id="rId4" Type="http://schemas.openxmlformats.org/officeDocument/2006/relationships/image" Target="../media/image162.svg"/><Relationship Id="rId9" Type="http://schemas.openxmlformats.org/officeDocument/2006/relationships/image" Target="../media/image127.png"/><Relationship Id="rId14" Type="http://schemas.openxmlformats.org/officeDocument/2006/relationships/image" Target="../media/image167.svg"/><Relationship Id="rId22" Type="http://schemas.openxmlformats.org/officeDocument/2006/relationships/image" Target="../media/image171.svg"/><Relationship Id="rId27" Type="http://schemas.openxmlformats.org/officeDocument/2006/relationships/image" Target="../media/image176.png"/><Relationship Id="rId30" Type="http://schemas.openxmlformats.org/officeDocument/2006/relationships/image" Target="../media/image179.svg"/><Relationship Id="rId35" Type="http://schemas.openxmlformats.org/officeDocument/2006/relationships/image" Target="../media/image184.png"/><Relationship Id="rId8" Type="http://schemas.openxmlformats.org/officeDocument/2006/relationships/image" Target="../media/image126.svg"/><Relationship Id="rId3" Type="http://schemas.openxmlformats.org/officeDocument/2006/relationships/image" Target="../media/image161.png"/><Relationship Id="rId12" Type="http://schemas.openxmlformats.org/officeDocument/2006/relationships/image" Target="../media/image165.svg"/><Relationship Id="rId17" Type="http://schemas.openxmlformats.org/officeDocument/2006/relationships/image" Target="../media/image135.png"/><Relationship Id="rId25" Type="http://schemas.openxmlformats.org/officeDocument/2006/relationships/image" Target="../media/image174.png"/><Relationship Id="rId33" Type="http://schemas.openxmlformats.org/officeDocument/2006/relationships/image" Target="../media/image182.png"/><Relationship Id="rId38" Type="http://schemas.openxmlformats.org/officeDocument/2006/relationships/image" Target="../media/image187.sv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FFFFF">
              <a:alpha val="100000"/>
            </a:srgbClr>
          </a:solidFill>
          <a:ln/>
        </p:spPr>
        <p:txBody>
          <a:bodyPr/>
          <a:lstStyle/>
          <a:p>
            <a:endParaRPr lang="pt-BR"/>
          </a:p>
        </p:txBody>
      </p:sp>
      <p:pic>
        <p:nvPicPr>
          <p:cNvPr id="3" name="Image 0" descr=" "/>
          <p:cNvPicPr>
            <a:picLocks noChangeAspect="1"/>
          </p:cNvPicPr>
          <p:nvPr/>
        </p:nvPicPr>
        <p:blipFill>
          <a:blip r:embed="rId3"/>
          <a:stretch>
            <a:fillRect/>
          </a:stretch>
        </p:blipFill>
        <p:spPr>
          <a:xfrm>
            <a:off x="-5300" y="0"/>
            <a:ext cx="24387048" cy="13716000"/>
          </a:xfrm>
          <a:prstGeom prst="rect">
            <a:avLst/>
          </a:prstGeom>
        </p:spPr>
      </p:pic>
      <p:sp>
        <p:nvSpPr>
          <p:cNvPr id="4" name="Shape 1"/>
          <p:cNvSpPr/>
          <p:nvPr/>
        </p:nvSpPr>
        <p:spPr>
          <a:xfrm>
            <a:off x="1346368" y="1346200"/>
            <a:ext cx="12396749" cy="406400"/>
          </a:xfrm>
          <a:prstGeom prst="rect">
            <a:avLst/>
          </a:prstGeom>
          <a:noFill/>
          <a:ln/>
        </p:spPr>
        <p:txBody>
          <a:bodyPr/>
          <a:lstStyle/>
          <a:p>
            <a:endParaRPr lang="pt-BR"/>
          </a:p>
        </p:txBody>
      </p:sp>
      <p:sp>
        <p:nvSpPr>
          <p:cNvPr id="5" name="Shape 2"/>
          <p:cNvSpPr/>
          <p:nvPr/>
        </p:nvSpPr>
        <p:spPr>
          <a:xfrm>
            <a:off x="1346368" y="1346200"/>
            <a:ext cx="2781648" cy="406400"/>
          </a:xfrm>
          <a:prstGeom prst="rect">
            <a:avLst/>
          </a:prstGeom>
          <a:noFill/>
          <a:ln/>
        </p:spPr>
        <p:txBody>
          <a:bodyPr/>
          <a:lstStyle/>
          <a:p>
            <a:endParaRPr lang="pt-BR"/>
          </a:p>
        </p:txBody>
      </p:sp>
      <p:sp>
        <p:nvSpPr>
          <p:cNvPr id="6" name="Shape 3"/>
          <p:cNvSpPr/>
          <p:nvPr/>
        </p:nvSpPr>
        <p:spPr>
          <a:xfrm>
            <a:off x="5575997" y="1346200"/>
            <a:ext cx="4255032" cy="406400"/>
          </a:xfrm>
          <a:prstGeom prst="rect">
            <a:avLst/>
          </a:prstGeom>
          <a:noFill/>
          <a:ln/>
        </p:spPr>
        <p:txBody>
          <a:bodyPr/>
          <a:lstStyle/>
          <a:p>
            <a:endParaRPr lang="pt-BR"/>
          </a:p>
        </p:txBody>
      </p:sp>
      <p:sp>
        <p:nvSpPr>
          <p:cNvPr id="7" name="Shape 4"/>
          <p:cNvSpPr/>
          <p:nvPr/>
        </p:nvSpPr>
        <p:spPr>
          <a:xfrm>
            <a:off x="11279010" y="1346200"/>
            <a:ext cx="2464108" cy="406400"/>
          </a:xfrm>
          <a:prstGeom prst="rect">
            <a:avLst/>
          </a:prstGeom>
          <a:noFill/>
          <a:ln/>
        </p:spPr>
        <p:txBody>
          <a:bodyPr/>
          <a:lstStyle/>
          <a:p>
            <a:endParaRPr lang="pt-BR"/>
          </a:p>
        </p:txBody>
      </p:sp>
      <p:sp>
        <p:nvSpPr>
          <p:cNvPr id="8" name="Text 5"/>
          <p:cNvSpPr/>
          <p:nvPr/>
        </p:nvSpPr>
        <p:spPr>
          <a:xfrm>
            <a:off x="20500362" y="1346200"/>
            <a:ext cx="2540318" cy="533400"/>
          </a:xfrm>
          <a:prstGeom prst="rect">
            <a:avLst/>
          </a:prstGeom>
          <a:noFill/>
          <a:ln/>
        </p:spPr>
        <p:txBody>
          <a:bodyPr wrap="square" lIns="0" tIns="0" rIns="0" bIns="0" rtlCol="0" anchor="t"/>
          <a:lstStyle/>
          <a:p>
            <a:pPr marL="0" indent="0" algn="r">
              <a:lnSpc>
                <a:spcPts val="3200"/>
              </a:lnSpc>
              <a:buNone/>
            </a:pPr>
            <a:r>
              <a:rPr lang="en-US" sz="3000" dirty="0">
                <a:solidFill>
                  <a:srgbClr val="6E6E6E">
                    <a:alpha val="100000"/>
                  </a:srgbClr>
                </a:solidFill>
                <a:latin typeface="Verdana Regular" pitchFamily="34" charset="0"/>
                <a:ea typeface="Verdana Regular" pitchFamily="34" charset="-122"/>
                <a:cs typeface="Verdana Regular" pitchFamily="34" charset="-120"/>
              </a:rPr>
              <a:t>@origentech</a:t>
            </a:r>
            <a:endParaRPr lang="en-US" sz="3000" dirty="0"/>
          </a:p>
        </p:txBody>
      </p:sp>
      <p:sp>
        <p:nvSpPr>
          <p:cNvPr id="9" name="Text 6"/>
          <p:cNvSpPr/>
          <p:nvPr/>
        </p:nvSpPr>
        <p:spPr>
          <a:xfrm>
            <a:off x="1346368" y="11963400"/>
            <a:ext cx="2946768" cy="533400"/>
          </a:xfrm>
          <a:prstGeom prst="rect">
            <a:avLst/>
          </a:prstGeom>
          <a:noFill/>
          <a:ln/>
        </p:spPr>
        <p:txBody>
          <a:bodyPr wrap="square" lIns="0" tIns="0" rIns="0" bIns="0" rtlCol="0" anchor="t"/>
          <a:lstStyle/>
          <a:p>
            <a:pPr marL="0" indent="0" algn="l">
              <a:lnSpc>
                <a:spcPts val="3200"/>
              </a:lnSpc>
              <a:buNone/>
            </a:pPr>
            <a:r>
              <a:rPr lang="en-US" sz="3000" dirty="0">
                <a:solidFill>
                  <a:srgbClr val="1E1B39">
                    <a:alpha val="100000"/>
                  </a:srgbClr>
                </a:solidFill>
                <a:latin typeface="Verdana Regular" pitchFamily="34" charset="0"/>
                <a:ea typeface="Verdana Regular" pitchFamily="34" charset="-122"/>
                <a:cs typeface="Verdana Regular" pitchFamily="34" charset="-120"/>
              </a:rPr>
              <a:t>February 2026</a:t>
            </a:r>
            <a:endParaRPr lang="en-US" sz="3000" dirty="0"/>
          </a:p>
        </p:txBody>
      </p:sp>
      <p:pic>
        <p:nvPicPr>
          <p:cNvPr id="10" name="Image 1" descr=" "/>
          <p:cNvPicPr>
            <a:picLocks noChangeAspect="1"/>
          </p:cNvPicPr>
          <p:nvPr/>
        </p:nvPicPr>
        <p:blipFill>
          <a:blip r:embed="rId4"/>
          <a:stretch>
            <a:fillRect/>
          </a:stretch>
        </p:blipFill>
        <p:spPr>
          <a:xfrm>
            <a:off x="1346368" y="3757330"/>
            <a:ext cx="5614102" cy="1045138"/>
          </a:xfrm>
          <a:prstGeom prst="rect">
            <a:avLst/>
          </a:prstGeom>
        </p:spPr>
      </p:pic>
      <p:pic>
        <p:nvPicPr>
          <p:cNvPr id="11" name="Image 2"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2096" y="4047029"/>
            <a:ext cx="476141" cy="274571"/>
          </a:xfrm>
          <a:prstGeom prst="rect">
            <a:avLst/>
          </a:prstGeom>
        </p:spPr>
      </p:pic>
      <p:pic>
        <p:nvPicPr>
          <p:cNvPr id="12"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2248" y="4004508"/>
            <a:ext cx="81641" cy="80918"/>
          </a:xfrm>
          <a:prstGeom prst="rect">
            <a:avLst/>
          </a:prstGeom>
        </p:spPr>
      </p:pic>
      <p:pic>
        <p:nvPicPr>
          <p:cNvPr id="13" name="Image 4"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0232" y="4225403"/>
            <a:ext cx="175301" cy="173862"/>
          </a:xfrm>
          <a:prstGeom prst="rect">
            <a:avLst/>
          </a:prstGeom>
        </p:spPr>
      </p:pic>
      <p:pic>
        <p:nvPicPr>
          <p:cNvPr id="14" name="Image 5"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03439" y="4288115"/>
            <a:ext cx="48871" cy="48439"/>
          </a:xfrm>
          <a:prstGeom prst="rect">
            <a:avLst/>
          </a:prstGeom>
        </p:spPr>
      </p:pic>
      <p:pic>
        <p:nvPicPr>
          <p:cNvPr id="15" name="Image 6"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42163" y="4124348"/>
            <a:ext cx="259055" cy="465130"/>
          </a:xfrm>
          <a:prstGeom prst="rect">
            <a:avLst/>
          </a:prstGeom>
        </p:spPr>
      </p:pic>
      <p:pic>
        <p:nvPicPr>
          <p:cNvPr id="16" name="Image 7"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49332" y="4324863"/>
            <a:ext cx="471609" cy="261186"/>
          </a:xfrm>
          <a:prstGeom prst="rect">
            <a:avLst/>
          </a:prstGeom>
        </p:spPr>
      </p:pic>
      <p:pic>
        <p:nvPicPr>
          <p:cNvPr id="17" name="Image 8"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579211" y="4137296"/>
            <a:ext cx="407184" cy="350476"/>
          </a:xfrm>
          <a:prstGeom prst="rect">
            <a:avLst/>
          </a:prstGeom>
        </p:spPr>
      </p:pic>
      <p:pic>
        <p:nvPicPr>
          <p:cNvPr id="18" name="Image 9"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033388" y="4137240"/>
            <a:ext cx="38779" cy="350476"/>
          </a:xfrm>
          <a:prstGeom prst="rect">
            <a:avLst/>
          </a:prstGeom>
        </p:spPr>
      </p:pic>
      <p:pic>
        <p:nvPicPr>
          <p:cNvPr id="19" name="Image 10"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168607" y="4137298"/>
            <a:ext cx="443355" cy="350476"/>
          </a:xfrm>
          <a:prstGeom prst="rect">
            <a:avLst/>
          </a:prstGeom>
        </p:spPr>
      </p:pic>
      <p:pic>
        <p:nvPicPr>
          <p:cNvPr id="20" name="Image 11"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734940" y="4137802"/>
            <a:ext cx="464276" cy="349971"/>
          </a:xfrm>
          <a:prstGeom prst="rect">
            <a:avLst/>
          </a:prstGeom>
        </p:spPr>
      </p:pic>
      <p:pic>
        <p:nvPicPr>
          <p:cNvPr id="21" name="Image 12" descr=" "/>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300359" y="4137240"/>
            <a:ext cx="434737" cy="350476"/>
          </a:xfrm>
          <a:prstGeom prst="rect">
            <a:avLst/>
          </a:prstGeom>
        </p:spPr>
      </p:pic>
      <p:pic>
        <p:nvPicPr>
          <p:cNvPr id="22" name="Image 13"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002295" y="4137175"/>
            <a:ext cx="511843" cy="350532"/>
          </a:xfrm>
          <a:prstGeom prst="rect">
            <a:avLst/>
          </a:prstGeom>
        </p:spPr>
      </p:pic>
      <p:pic>
        <p:nvPicPr>
          <p:cNvPr id="23" name="Image 14"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929745" y="4161625"/>
            <a:ext cx="414668" cy="326089"/>
          </a:xfrm>
          <a:prstGeom prst="rect">
            <a:avLst/>
          </a:prstGeom>
        </p:spPr>
      </p:pic>
      <p:pic>
        <p:nvPicPr>
          <p:cNvPr id="24" name="Image 15" descr=" "/>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378423" y="4161569"/>
            <a:ext cx="416085" cy="326089"/>
          </a:xfrm>
          <a:prstGeom prst="rect">
            <a:avLst/>
          </a:prstGeom>
        </p:spPr>
      </p:pic>
      <p:pic>
        <p:nvPicPr>
          <p:cNvPr id="25" name="Image 16" descr=" "/>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886927" y="4161627"/>
            <a:ext cx="416028" cy="326089"/>
          </a:xfrm>
          <a:prstGeom prst="rect">
            <a:avLst/>
          </a:prstGeom>
        </p:spPr>
      </p:pic>
      <p:pic>
        <p:nvPicPr>
          <p:cNvPr id="26" name="Image 17" descr=" "/>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396839" y="4161569"/>
            <a:ext cx="406957" cy="326144"/>
          </a:xfrm>
          <a:prstGeom prst="rect">
            <a:avLst/>
          </a:prstGeom>
        </p:spPr>
      </p:pic>
      <p:pic>
        <p:nvPicPr>
          <p:cNvPr id="27" name="Image 18" descr=" "/>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838952" y="4148587"/>
            <a:ext cx="61003" cy="59959"/>
          </a:xfrm>
          <a:prstGeom prst="rect">
            <a:avLst/>
          </a:prstGeom>
        </p:spPr>
      </p:pic>
      <p:sp>
        <p:nvSpPr>
          <p:cNvPr id="28" name="Text 7"/>
          <p:cNvSpPr/>
          <p:nvPr/>
        </p:nvSpPr>
        <p:spPr>
          <a:xfrm>
            <a:off x="1346368" y="5981700"/>
            <a:ext cx="11935258" cy="2015067"/>
          </a:xfrm>
          <a:prstGeom prst="rect">
            <a:avLst/>
          </a:prstGeom>
          <a:noFill/>
          <a:ln/>
        </p:spPr>
        <p:txBody>
          <a:bodyPr wrap="square" lIns="0" tIns="0" rIns="0" bIns="0" rtlCol="0" anchor="t"/>
          <a:lstStyle/>
          <a:p>
            <a:pPr marL="0" indent="0" algn="l">
              <a:lnSpc>
                <a:spcPts val="12000"/>
              </a:lnSpc>
              <a:buNone/>
            </a:pPr>
            <a:r>
              <a:rPr lang="en-US" sz="11600" b="1" dirty="0">
                <a:solidFill>
                  <a:srgbClr val="353535">
                    <a:alpha val="100000"/>
                  </a:srgbClr>
                </a:solidFill>
                <a:latin typeface="Verdana Bold" pitchFamily="34" charset="0"/>
                <a:ea typeface="Verdana Bold" pitchFamily="34" charset="-122"/>
                <a:cs typeface="Verdana Bold" pitchFamily="34" charset="-120"/>
              </a:rPr>
              <a:t>Title here </a:t>
            </a:r>
            <a:endParaRPr lang="en-US" sz="11600" b="1" dirty="0"/>
          </a:p>
        </p:txBody>
      </p:sp>
      <p:sp>
        <p:nvSpPr>
          <p:cNvPr id="29" name="Text 8"/>
          <p:cNvSpPr/>
          <p:nvPr/>
        </p:nvSpPr>
        <p:spPr>
          <a:xfrm>
            <a:off x="1371771" y="7797800"/>
            <a:ext cx="8560870" cy="1701800"/>
          </a:xfrm>
          <a:prstGeom prst="rect">
            <a:avLst/>
          </a:prstGeom>
          <a:noFill/>
          <a:ln/>
        </p:spPr>
        <p:txBody>
          <a:bodyPr wrap="square" lIns="0" tIns="0" rIns="0" bIns="0" rtlCol="0" anchor="t"/>
          <a:lstStyle/>
          <a:p>
            <a:pPr marL="0" indent="0" algn="l">
              <a:lnSpc>
                <a:spcPts val="4200"/>
              </a:lnSpc>
              <a:buNone/>
            </a:pPr>
            <a:r>
              <a:rPr lang="en-US" sz="2400" dirty="0">
                <a:solidFill>
                  <a:srgbClr val="353535">
                    <a:alpha val="100000"/>
                  </a:srgbClr>
                </a:solidFill>
                <a:latin typeface="Verdana Regular" pitchFamily="34" charset="0"/>
                <a:ea typeface="Verdana Regular" pitchFamily="34" charset="-122"/>
                <a:cs typeface="Verdana Regular" pitchFamily="34" charset="-120"/>
              </a:rPr>
              <a:t>Lorem ipsum dolor sit amet consectetur adipiscing elit etiam nec suscipit dui sed cursus nibh id risus ultrices convallis phasellus vel tristique diam nam placerat.</a:t>
            </a:r>
            <a:endParaRPr lang="en-US" sz="2400" dirty="0"/>
          </a:p>
        </p:txBody>
      </p:sp>
      <p:pic>
        <p:nvPicPr>
          <p:cNvPr id="30" name="Image 19" descr=" "/>
          <p:cNvPicPr>
            <a:picLocks noChangeAspect="1"/>
          </p:cNvPicPr>
          <p:nvPr/>
        </p:nvPicPr>
        <p:blipFill>
          <a:blip r:embed="rId39"/>
          <a:stretch>
            <a:fillRect/>
          </a:stretch>
        </p:blipFill>
        <p:spPr>
          <a:xfrm>
            <a:off x="9818327" y="2006600"/>
            <a:ext cx="14563421" cy="11709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8F8FF"/>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FFFFF">
              <a:alpha val="100000"/>
            </a:srgbClr>
          </a:solidFill>
          <a:ln/>
        </p:spPr>
        <p:txBody>
          <a:bodyPr/>
          <a:lstStyle/>
          <a:p>
            <a:endParaRPr lang="pt-BR"/>
          </a:p>
        </p:txBody>
      </p:sp>
      <p:pic>
        <p:nvPicPr>
          <p:cNvPr id="3" name="Image 0" descr=" "/>
          <p:cNvPicPr>
            <a:picLocks noChangeAspect="1"/>
          </p:cNvPicPr>
          <p:nvPr/>
        </p:nvPicPr>
        <p:blipFill>
          <a:blip r:embed="rId3"/>
          <a:stretch>
            <a:fillRect/>
          </a:stretch>
        </p:blipFill>
        <p:spPr>
          <a:xfrm>
            <a:off x="0" y="0"/>
            <a:ext cx="24387048" cy="13716000"/>
          </a:xfrm>
          <a:prstGeom prst="rect">
            <a:avLst/>
          </a:prstGeom>
        </p:spPr>
      </p:pic>
      <p:sp>
        <p:nvSpPr>
          <p:cNvPr id="4" name="Shape 1"/>
          <p:cNvSpPr/>
          <p:nvPr/>
        </p:nvSpPr>
        <p:spPr>
          <a:xfrm>
            <a:off x="1359070" y="2886726"/>
            <a:ext cx="10655392" cy="3589384"/>
          </a:xfrm>
          <a:prstGeom prst="rect">
            <a:avLst/>
          </a:prstGeom>
          <a:noFill/>
          <a:ln/>
        </p:spPr>
        <p:txBody>
          <a:bodyPr/>
          <a:lstStyle/>
          <a:p>
            <a:endParaRPr lang="pt-BR"/>
          </a:p>
        </p:txBody>
      </p:sp>
      <p:sp>
        <p:nvSpPr>
          <p:cNvPr id="5" name="Shape 2"/>
          <p:cNvSpPr/>
          <p:nvPr/>
        </p:nvSpPr>
        <p:spPr>
          <a:xfrm>
            <a:off x="1359070" y="2886726"/>
            <a:ext cx="10655392" cy="3589384"/>
          </a:xfrm>
          <a:prstGeom prst="roundRect">
            <a:avLst>
              <a:gd name="adj" fmla="val 14266"/>
            </a:avLst>
          </a:prstGeom>
          <a:solidFill>
            <a:srgbClr val="FFFFFF">
              <a:alpha val="100000"/>
            </a:srgbClr>
          </a:solidFill>
          <a:ln w="12700">
            <a:solidFill>
              <a:srgbClr val="F0F0F6"/>
            </a:solidFill>
            <a:prstDash val="solid"/>
          </a:ln>
          <a:effectLst>
            <a:outerShdw blurRad="152400" dist="50800" dir="5400000" algn="bl" rotWithShape="0">
              <a:srgbClr val="0D0A2C">
                <a:alpha val="6000"/>
              </a:srgbClr>
            </a:outerShdw>
          </a:effectLst>
        </p:spPr>
        <p:txBody>
          <a:bodyPr/>
          <a:lstStyle/>
          <a:p>
            <a:endParaRPr lang="pt-BR"/>
          </a:p>
        </p:txBody>
      </p:sp>
      <p:sp>
        <p:nvSpPr>
          <p:cNvPr id="6" name="Shape 3"/>
          <p:cNvSpPr/>
          <p:nvPr/>
        </p:nvSpPr>
        <p:spPr>
          <a:xfrm>
            <a:off x="10731601" y="3719481"/>
            <a:ext cx="711289" cy="711200"/>
          </a:xfrm>
          <a:prstGeom prst="rect">
            <a:avLst/>
          </a:prstGeom>
          <a:noFill/>
          <a:ln/>
        </p:spPr>
        <p:txBody>
          <a:bodyPr/>
          <a:lstStyle/>
          <a:p>
            <a:endParaRPr lang="pt-BR"/>
          </a:p>
        </p:txBody>
      </p:sp>
      <p:sp>
        <p:nvSpPr>
          <p:cNvPr id="7" name="Shape 4"/>
          <p:cNvSpPr/>
          <p:nvPr/>
        </p:nvSpPr>
        <p:spPr>
          <a:xfrm>
            <a:off x="10731831" y="3719481"/>
            <a:ext cx="711289" cy="711200"/>
          </a:xfrm>
          <a:prstGeom prst="ellipse">
            <a:avLst/>
          </a:prstGeom>
          <a:solidFill>
            <a:srgbClr val="FFFFFF">
              <a:alpha val="100000"/>
            </a:srgbClr>
          </a:solidFill>
          <a:ln/>
        </p:spPr>
        <p:txBody>
          <a:bodyPr/>
          <a:lstStyle/>
          <a:p>
            <a:endParaRPr lang="pt-BR"/>
          </a:p>
        </p:txBody>
      </p:sp>
      <p:pic>
        <p:nvPicPr>
          <p:cNvPr id="8" name="Image 1" descr=" "/>
          <p:cNvPicPr>
            <a:picLocks noChangeAspect="1"/>
          </p:cNvPicPr>
          <p:nvPr/>
        </p:nvPicPr>
        <p:blipFill>
          <a:blip r:embed="rId4"/>
          <a:stretch>
            <a:fillRect/>
          </a:stretch>
        </p:blipFill>
        <p:spPr>
          <a:xfrm>
            <a:off x="10881341" y="3868973"/>
            <a:ext cx="412268" cy="412217"/>
          </a:xfrm>
          <a:prstGeom prst="rect">
            <a:avLst/>
          </a:prstGeom>
        </p:spPr>
      </p:pic>
      <p:pic>
        <p:nvPicPr>
          <p:cNvPr id="9" name="Image 2"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3235" y="3906264"/>
            <a:ext cx="192338" cy="337635"/>
          </a:xfrm>
          <a:prstGeom prst="rect">
            <a:avLst/>
          </a:prstGeom>
        </p:spPr>
      </p:pic>
      <p:pic>
        <p:nvPicPr>
          <p:cNvPr id="10"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09374" y="4051585"/>
            <a:ext cx="356196" cy="46992"/>
          </a:xfrm>
          <a:prstGeom prst="rect">
            <a:avLst/>
          </a:prstGeom>
        </p:spPr>
      </p:pic>
      <p:sp>
        <p:nvSpPr>
          <p:cNvPr id="11" name="Text 5"/>
          <p:cNvSpPr/>
          <p:nvPr/>
        </p:nvSpPr>
        <p:spPr>
          <a:xfrm>
            <a:off x="3323326" y="4545713"/>
            <a:ext cx="8221177" cy="1168400"/>
          </a:xfrm>
          <a:prstGeom prst="rect">
            <a:avLst/>
          </a:prstGeom>
          <a:noFill/>
          <a:ln/>
        </p:spPr>
        <p:txBody>
          <a:bodyPr wrap="square" lIns="0" tIns="0" rIns="0" bIns="0" rtlCol="0" anchor="t"/>
          <a:lstStyle/>
          <a:p>
            <a:pPr marL="0" indent="0" algn="l">
              <a:lnSpc>
                <a:spcPts val="4200"/>
              </a:lnSpc>
              <a:buNone/>
            </a:pPr>
            <a:r>
              <a:rPr lang="en-US" sz="2400" dirty="0">
                <a:solidFill>
                  <a:srgbClr val="474464">
                    <a:alpha val="100000"/>
                  </a:srgbClr>
                </a:solidFill>
                <a:latin typeface="DM Sans Regular" pitchFamily="34" charset="0"/>
                <a:ea typeface="DM Sans Regular" pitchFamily="34" charset="-122"/>
                <a:cs typeface="DM Sans Regular" pitchFamily="34" charset="-120"/>
              </a:rPr>
              <a:t>Tellus ut convallis dui ac id tristique malesuada lomedolil accumsan feugiat senectus placerat tincidunt.</a:t>
            </a:r>
            <a:endParaRPr lang="en-US" sz="2400" dirty="0"/>
          </a:p>
        </p:txBody>
      </p:sp>
      <p:sp>
        <p:nvSpPr>
          <p:cNvPr id="12" name="Text 6"/>
          <p:cNvSpPr/>
          <p:nvPr/>
        </p:nvSpPr>
        <p:spPr>
          <a:xfrm>
            <a:off x="3323326" y="3744881"/>
            <a:ext cx="2385496" cy="863600"/>
          </a:xfrm>
          <a:prstGeom prst="rect">
            <a:avLst/>
          </a:prstGeom>
          <a:noFill/>
          <a:ln/>
        </p:spPr>
        <p:txBody>
          <a:bodyPr wrap="square" lIns="0" tIns="0" rIns="0" bIns="0" rtlCol="0" anchor="t"/>
          <a:lstStyle/>
          <a:p>
            <a:pPr marL="0" indent="0" algn="l">
              <a:lnSpc>
                <a:spcPts val="5400"/>
              </a:lnSpc>
              <a:buNone/>
            </a:pPr>
            <a:r>
              <a:rPr lang="en-US" sz="4200"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Topic 1</a:t>
            </a:r>
            <a:endParaRPr lang="en-US" sz="42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 7"/>
          <p:cNvSpPr/>
          <p:nvPr/>
        </p:nvSpPr>
        <p:spPr>
          <a:xfrm>
            <a:off x="2153297" y="3744881"/>
            <a:ext cx="749394" cy="863600"/>
          </a:xfrm>
          <a:prstGeom prst="rect">
            <a:avLst/>
          </a:prstGeom>
          <a:noFill/>
          <a:ln/>
        </p:spPr>
        <p:txBody>
          <a:bodyPr wrap="square" lIns="0" tIns="0" rIns="0" bIns="0" rtlCol="0" anchor="t"/>
          <a:lstStyle/>
          <a:p>
            <a:pPr marL="0" indent="0" algn="l">
              <a:lnSpc>
                <a:spcPts val="5400"/>
              </a:lnSpc>
              <a:buNone/>
            </a:pPr>
            <a:r>
              <a:rPr lang="en-US" sz="4200" dirty="0">
                <a:solidFill>
                  <a:srgbClr val="4A3AFF">
                    <a:alpha val="100000"/>
                  </a:srgbClr>
                </a:solidFill>
                <a:latin typeface="DM Sans Bold" pitchFamily="34" charset="0"/>
                <a:ea typeface="DM Sans Bold" pitchFamily="34" charset="-122"/>
                <a:cs typeface="DM Sans Bold" pitchFamily="34" charset="-120"/>
              </a:rPr>
              <a:t>01</a:t>
            </a:r>
            <a:endParaRPr lang="en-US" sz="4200" dirty="0"/>
          </a:p>
        </p:txBody>
      </p:sp>
      <p:sp>
        <p:nvSpPr>
          <p:cNvPr id="14" name="Shape 8"/>
          <p:cNvSpPr/>
          <p:nvPr/>
        </p:nvSpPr>
        <p:spPr>
          <a:xfrm>
            <a:off x="12384048" y="2886726"/>
            <a:ext cx="10655392" cy="3589384"/>
          </a:xfrm>
          <a:prstGeom prst="rect">
            <a:avLst/>
          </a:prstGeom>
          <a:noFill/>
          <a:ln/>
        </p:spPr>
        <p:txBody>
          <a:bodyPr/>
          <a:lstStyle/>
          <a:p>
            <a:endParaRPr lang="pt-BR"/>
          </a:p>
        </p:txBody>
      </p:sp>
      <p:sp>
        <p:nvSpPr>
          <p:cNvPr id="15" name="Shape 9"/>
          <p:cNvSpPr/>
          <p:nvPr/>
        </p:nvSpPr>
        <p:spPr>
          <a:xfrm>
            <a:off x="12384048" y="2886726"/>
            <a:ext cx="10655392" cy="3589384"/>
          </a:xfrm>
          <a:prstGeom prst="roundRect">
            <a:avLst>
              <a:gd name="adj" fmla="val 14266"/>
            </a:avLst>
          </a:prstGeom>
          <a:solidFill>
            <a:srgbClr val="FFFFFF">
              <a:alpha val="100000"/>
            </a:srgbClr>
          </a:solidFill>
          <a:ln w="12700">
            <a:solidFill>
              <a:srgbClr val="F0F0F6"/>
            </a:solidFill>
            <a:prstDash val="solid"/>
          </a:ln>
          <a:effectLst>
            <a:outerShdw blurRad="152400" dist="50800" dir="5400000" algn="bl" rotWithShape="0">
              <a:srgbClr val="0D0A2C">
                <a:alpha val="6000"/>
              </a:srgbClr>
            </a:outerShdw>
          </a:effectLst>
        </p:spPr>
        <p:txBody>
          <a:bodyPr/>
          <a:lstStyle/>
          <a:p>
            <a:endParaRPr lang="pt-BR"/>
          </a:p>
        </p:txBody>
      </p:sp>
      <p:sp>
        <p:nvSpPr>
          <p:cNvPr id="16" name="Shape 10"/>
          <p:cNvSpPr/>
          <p:nvPr/>
        </p:nvSpPr>
        <p:spPr>
          <a:xfrm>
            <a:off x="21756579" y="3719481"/>
            <a:ext cx="711289" cy="711200"/>
          </a:xfrm>
          <a:prstGeom prst="rect">
            <a:avLst/>
          </a:prstGeom>
          <a:noFill/>
          <a:ln/>
        </p:spPr>
        <p:txBody>
          <a:bodyPr/>
          <a:lstStyle/>
          <a:p>
            <a:endParaRPr lang="pt-BR"/>
          </a:p>
        </p:txBody>
      </p:sp>
      <p:sp>
        <p:nvSpPr>
          <p:cNvPr id="17" name="Shape 11"/>
          <p:cNvSpPr/>
          <p:nvPr/>
        </p:nvSpPr>
        <p:spPr>
          <a:xfrm>
            <a:off x="21756808" y="3719481"/>
            <a:ext cx="711289" cy="711200"/>
          </a:xfrm>
          <a:prstGeom prst="ellipse">
            <a:avLst/>
          </a:prstGeom>
          <a:solidFill>
            <a:srgbClr val="FFFFFF">
              <a:alpha val="100000"/>
            </a:srgbClr>
          </a:solidFill>
          <a:ln/>
        </p:spPr>
        <p:txBody>
          <a:bodyPr/>
          <a:lstStyle/>
          <a:p>
            <a:endParaRPr lang="pt-BR"/>
          </a:p>
        </p:txBody>
      </p:sp>
      <p:pic>
        <p:nvPicPr>
          <p:cNvPr id="18" name="Image 4" descr=" "/>
          <p:cNvPicPr>
            <a:picLocks noChangeAspect="1"/>
          </p:cNvPicPr>
          <p:nvPr/>
        </p:nvPicPr>
        <p:blipFill>
          <a:blip r:embed="rId4"/>
          <a:stretch>
            <a:fillRect/>
          </a:stretch>
        </p:blipFill>
        <p:spPr>
          <a:xfrm>
            <a:off x="21906319" y="3868973"/>
            <a:ext cx="412268" cy="412217"/>
          </a:xfrm>
          <a:prstGeom prst="rect">
            <a:avLst/>
          </a:prstGeom>
        </p:spPr>
      </p:pic>
      <p:pic>
        <p:nvPicPr>
          <p:cNvPr id="19" name="Image 5"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098213" y="3906264"/>
            <a:ext cx="192338" cy="337635"/>
          </a:xfrm>
          <a:prstGeom prst="rect">
            <a:avLst/>
          </a:prstGeom>
        </p:spPr>
      </p:pic>
      <p:pic>
        <p:nvPicPr>
          <p:cNvPr id="20" name="Image 6"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34352" y="4051585"/>
            <a:ext cx="356196" cy="46992"/>
          </a:xfrm>
          <a:prstGeom prst="rect">
            <a:avLst/>
          </a:prstGeom>
        </p:spPr>
      </p:pic>
      <p:sp>
        <p:nvSpPr>
          <p:cNvPr id="21" name="Text 12"/>
          <p:cNvSpPr/>
          <p:nvPr/>
        </p:nvSpPr>
        <p:spPr>
          <a:xfrm>
            <a:off x="14348304" y="4545713"/>
            <a:ext cx="8221177" cy="1168400"/>
          </a:xfrm>
          <a:prstGeom prst="rect">
            <a:avLst/>
          </a:prstGeom>
          <a:noFill/>
          <a:ln/>
        </p:spPr>
        <p:txBody>
          <a:bodyPr wrap="square" lIns="0" tIns="0" rIns="0" bIns="0" rtlCol="0" anchor="t"/>
          <a:lstStyle/>
          <a:p>
            <a:pPr marL="0" indent="0" algn="l">
              <a:lnSpc>
                <a:spcPts val="4200"/>
              </a:lnSpc>
              <a:buNone/>
            </a:pPr>
            <a:r>
              <a:rPr lang="en-US" sz="2400" dirty="0">
                <a:solidFill>
                  <a:srgbClr val="474464">
                    <a:alpha val="100000"/>
                  </a:srgbClr>
                </a:solidFill>
                <a:latin typeface="DM Sans Regular" pitchFamily="34" charset="0"/>
                <a:ea typeface="DM Sans Regular" pitchFamily="34" charset="-122"/>
                <a:cs typeface="DM Sans Regular" pitchFamily="34" charset="-120"/>
              </a:rPr>
              <a:t>Tellus ut convallis dui ac id tristique malesuada lomedolil accumsan feugiat senectus placerat tincidunt.</a:t>
            </a:r>
            <a:endParaRPr lang="en-US" sz="2400" dirty="0"/>
          </a:p>
        </p:txBody>
      </p:sp>
      <p:sp>
        <p:nvSpPr>
          <p:cNvPr id="22" name="Text 13"/>
          <p:cNvSpPr/>
          <p:nvPr/>
        </p:nvSpPr>
        <p:spPr>
          <a:xfrm>
            <a:off x="14348304" y="3744881"/>
            <a:ext cx="2557115" cy="863600"/>
          </a:xfrm>
          <a:prstGeom prst="rect">
            <a:avLst/>
          </a:prstGeom>
          <a:noFill/>
          <a:ln/>
        </p:spPr>
        <p:txBody>
          <a:bodyPr wrap="square" lIns="0" tIns="0" rIns="0" bIns="0" rtlCol="0" anchor="t"/>
          <a:lstStyle/>
          <a:p>
            <a:pPr marL="0" indent="0" algn="l">
              <a:lnSpc>
                <a:spcPts val="5400"/>
              </a:lnSpc>
              <a:buNone/>
            </a:pPr>
            <a:r>
              <a:rPr lang="en-US" sz="4200"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Topic 2</a:t>
            </a:r>
            <a:endParaRPr lang="en-US" sz="4200" dirty="0">
              <a:latin typeface="Verdana" panose="020B0604030504040204" pitchFamily="34" charset="0"/>
              <a:ea typeface="Verdana" panose="020B0604030504040204" pitchFamily="34" charset="0"/>
              <a:cs typeface="Verdana" panose="020B0604030504040204" pitchFamily="34" charset="0"/>
            </a:endParaRPr>
          </a:p>
        </p:txBody>
      </p:sp>
      <p:sp>
        <p:nvSpPr>
          <p:cNvPr id="23" name="Text 14"/>
          <p:cNvSpPr/>
          <p:nvPr/>
        </p:nvSpPr>
        <p:spPr>
          <a:xfrm>
            <a:off x="13178275" y="3744881"/>
            <a:ext cx="838305" cy="863600"/>
          </a:xfrm>
          <a:prstGeom prst="rect">
            <a:avLst/>
          </a:prstGeom>
          <a:noFill/>
          <a:ln/>
        </p:spPr>
        <p:txBody>
          <a:bodyPr wrap="square" lIns="0" tIns="0" rIns="0" bIns="0" rtlCol="0" anchor="t"/>
          <a:lstStyle/>
          <a:p>
            <a:pPr marL="0" indent="0" algn="l">
              <a:lnSpc>
                <a:spcPts val="5400"/>
              </a:lnSpc>
              <a:buNone/>
            </a:pPr>
            <a:r>
              <a:rPr lang="en-US" sz="4200" dirty="0">
                <a:solidFill>
                  <a:srgbClr val="4A3AFF">
                    <a:alpha val="100000"/>
                  </a:srgbClr>
                </a:solidFill>
                <a:latin typeface="DM Sans Bold" pitchFamily="34" charset="0"/>
                <a:ea typeface="DM Sans Bold" pitchFamily="34" charset="-122"/>
                <a:cs typeface="DM Sans Bold" pitchFamily="34" charset="-120"/>
              </a:rPr>
              <a:t>02</a:t>
            </a:r>
            <a:endParaRPr lang="en-US" sz="4200" dirty="0"/>
          </a:p>
        </p:txBody>
      </p:sp>
      <p:sp>
        <p:nvSpPr>
          <p:cNvPr id="24" name="Shape 15"/>
          <p:cNvSpPr/>
          <p:nvPr/>
        </p:nvSpPr>
        <p:spPr>
          <a:xfrm>
            <a:off x="1346368" y="6861826"/>
            <a:ext cx="10655392" cy="3589384"/>
          </a:xfrm>
          <a:prstGeom prst="rect">
            <a:avLst/>
          </a:prstGeom>
          <a:noFill/>
          <a:ln/>
        </p:spPr>
        <p:txBody>
          <a:bodyPr/>
          <a:lstStyle/>
          <a:p>
            <a:endParaRPr lang="pt-BR"/>
          </a:p>
        </p:txBody>
      </p:sp>
      <p:sp>
        <p:nvSpPr>
          <p:cNvPr id="25" name="Shape 16"/>
          <p:cNvSpPr/>
          <p:nvPr/>
        </p:nvSpPr>
        <p:spPr>
          <a:xfrm>
            <a:off x="1346368" y="6861826"/>
            <a:ext cx="10655392" cy="3589384"/>
          </a:xfrm>
          <a:prstGeom prst="roundRect">
            <a:avLst>
              <a:gd name="adj" fmla="val 14266"/>
            </a:avLst>
          </a:prstGeom>
          <a:solidFill>
            <a:srgbClr val="FFFFFF">
              <a:alpha val="100000"/>
            </a:srgbClr>
          </a:solidFill>
          <a:ln w="12700">
            <a:solidFill>
              <a:srgbClr val="F0F0F6"/>
            </a:solidFill>
            <a:prstDash val="solid"/>
          </a:ln>
          <a:effectLst>
            <a:outerShdw blurRad="152400" dist="50800" dir="5400000" algn="bl" rotWithShape="0">
              <a:srgbClr val="0D0A2C">
                <a:alpha val="6000"/>
              </a:srgbClr>
            </a:outerShdw>
          </a:effectLst>
        </p:spPr>
        <p:txBody>
          <a:bodyPr/>
          <a:lstStyle/>
          <a:p>
            <a:endParaRPr lang="pt-BR"/>
          </a:p>
        </p:txBody>
      </p:sp>
      <p:sp>
        <p:nvSpPr>
          <p:cNvPr id="26" name="Shape 17"/>
          <p:cNvSpPr/>
          <p:nvPr/>
        </p:nvSpPr>
        <p:spPr>
          <a:xfrm>
            <a:off x="10718899" y="7694581"/>
            <a:ext cx="711289" cy="711200"/>
          </a:xfrm>
          <a:prstGeom prst="rect">
            <a:avLst/>
          </a:prstGeom>
          <a:noFill/>
          <a:ln/>
        </p:spPr>
        <p:txBody>
          <a:bodyPr/>
          <a:lstStyle/>
          <a:p>
            <a:endParaRPr lang="pt-BR"/>
          </a:p>
        </p:txBody>
      </p:sp>
      <p:sp>
        <p:nvSpPr>
          <p:cNvPr id="27" name="Shape 18"/>
          <p:cNvSpPr/>
          <p:nvPr/>
        </p:nvSpPr>
        <p:spPr>
          <a:xfrm>
            <a:off x="10719129" y="7694581"/>
            <a:ext cx="711289" cy="711200"/>
          </a:xfrm>
          <a:prstGeom prst="ellipse">
            <a:avLst/>
          </a:prstGeom>
          <a:solidFill>
            <a:srgbClr val="FFFFFF">
              <a:alpha val="100000"/>
            </a:srgbClr>
          </a:solidFill>
          <a:ln/>
        </p:spPr>
        <p:txBody>
          <a:bodyPr/>
          <a:lstStyle/>
          <a:p>
            <a:endParaRPr lang="pt-BR"/>
          </a:p>
        </p:txBody>
      </p:sp>
      <p:pic>
        <p:nvPicPr>
          <p:cNvPr id="28" name="Image 7" descr=" "/>
          <p:cNvPicPr>
            <a:picLocks noChangeAspect="1"/>
          </p:cNvPicPr>
          <p:nvPr/>
        </p:nvPicPr>
        <p:blipFill>
          <a:blip r:embed="rId4"/>
          <a:stretch>
            <a:fillRect/>
          </a:stretch>
        </p:blipFill>
        <p:spPr>
          <a:xfrm>
            <a:off x="10868639" y="7844073"/>
            <a:ext cx="412268" cy="412217"/>
          </a:xfrm>
          <a:prstGeom prst="rect">
            <a:avLst/>
          </a:prstGeom>
        </p:spPr>
      </p:pic>
      <p:pic>
        <p:nvPicPr>
          <p:cNvPr id="29" name="Image 8"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60534" y="7881364"/>
            <a:ext cx="192338" cy="337635"/>
          </a:xfrm>
          <a:prstGeom prst="rect">
            <a:avLst/>
          </a:prstGeom>
        </p:spPr>
      </p:pic>
      <p:pic>
        <p:nvPicPr>
          <p:cNvPr id="30" name="Image 9"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6672" y="8026685"/>
            <a:ext cx="356196" cy="46992"/>
          </a:xfrm>
          <a:prstGeom prst="rect">
            <a:avLst/>
          </a:prstGeom>
        </p:spPr>
      </p:pic>
      <p:sp>
        <p:nvSpPr>
          <p:cNvPr id="31" name="Text 19"/>
          <p:cNvSpPr/>
          <p:nvPr/>
        </p:nvSpPr>
        <p:spPr>
          <a:xfrm>
            <a:off x="3310624" y="8520813"/>
            <a:ext cx="8221177" cy="1168400"/>
          </a:xfrm>
          <a:prstGeom prst="rect">
            <a:avLst/>
          </a:prstGeom>
          <a:noFill/>
          <a:ln/>
        </p:spPr>
        <p:txBody>
          <a:bodyPr wrap="square" lIns="0" tIns="0" rIns="0" bIns="0" rtlCol="0" anchor="t"/>
          <a:lstStyle/>
          <a:p>
            <a:pPr marL="0" indent="0" algn="l">
              <a:lnSpc>
                <a:spcPts val="4200"/>
              </a:lnSpc>
              <a:buNone/>
            </a:pPr>
            <a:r>
              <a:rPr lang="en-US" sz="2400" dirty="0">
                <a:solidFill>
                  <a:srgbClr val="474464">
                    <a:alpha val="100000"/>
                  </a:srgbClr>
                </a:solidFill>
                <a:latin typeface="DM Sans Regular" pitchFamily="34" charset="0"/>
                <a:ea typeface="DM Sans Regular" pitchFamily="34" charset="-122"/>
                <a:cs typeface="DM Sans Regular" pitchFamily="34" charset="-120"/>
              </a:rPr>
              <a:t>Tellus ut convallis dui ac id tristique malesuada lomedolil accumsan feugiat senectus placerat tincidunt.</a:t>
            </a:r>
            <a:endParaRPr lang="en-US" sz="2400" dirty="0"/>
          </a:p>
        </p:txBody>
      </p:sp>
      <p:sp>
        <p:nvSpPr>
          <p:cNvPr id="32" name="Text 20"/>
          <p:cNvSpPr/>
          <p:nvPr/>
        </p:nvSpPr>
        <p:spPr>
          <a:xfrm>
            <a:off x="3310624" y="7719981"/>
            <a:ext cx="2574276" cy="863600"/>
          </a:xfrm>
          <a:prstGeom prst="rect">
            <a:avLst/>
          </a:prstGeom>
          <a:noFill/>
          <a:ln/>
        </p:spPr>
        <p:txBody>
          <a:bodyPr wrap="square" lIns="0" tIns="0" rIns="0" bIns="0" rtlCol="0" anchor="t"/>
          <a:lstStyle/>
          <a:p>
            <a:pPr marL="0" indent="0" algn="l">
              <a:lnSpc>
                <a:spcPts val="5400"/>
              </a:lnSpc>
              <a:buNone/>
            </a:pPr>
            <a:r>
              <a:rPr lang="en-US" sz="4200"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Topic 3</a:t>
            </a:r>
            <a:endParaRPr lang="en-US" sz="4200" dirty="0">
              <a:latin typeface="Verdana" panose="020B0604030504040204" pitchFamily="34" charset="0"/>
              <a:ea typeface="Verdana" panose="020B0604030504040204" pitchFamily="34" charset="0"/>
              <a:cs typeface="Verdana" panose="020B0604030504040204" pitchFamily="34" charset="0"/>
            </a:endParaRPr>
          </a:p>
        </p:txBody>
      </p:sp>
      <p:sp>
        <p:nvSpPr>
          <p:cNvPr id="33" name="Text 21"/>
          <p:cNvSpPr/>
          <p:nvPr/>
        </p:nvSpPr>
        <p:spPr>
          <a:xfrm>
            <a:off x="2140596" y="7719981"/>
            <a:ext cx="851006" cy="863600"/>
          </a:xfrm>
          <a:prstGeom prst="rect">
            <a:avLst/>
          </a:prstGeom>
          <a:noFill/>
          <a:ln/>
        </p:spPr>
        <p:txBody>
          <a:bodyPr wrap="square" lIns="0" tIns="0" rIns="0" bIns="0" rtlCol="0" anchor="t"/>
          <a:lstStyle/>
          <a:p>
            <a:pPr marL="0" indent="0" algn="l">
              <a:lnSpc>
                <a:spcPts val="5400"/>
              </a:lnSpc>
              <a:buNone/>
            </a:pPr>
            <a:r>
              <a:rPr lang="en-US" sz="4200" dirty="0">
                <a:solidFill>
                  <a:srgbClr val="4A3AFF">
                    <a:alpha val="100000"/>
                  </a:srgbClr>
                </a:solidFill>
                <a:latin typeface="DM Sans Bold" pitchFamily="34" charset="0"/>
                <a:ea typeface="DM Sans Bold" pitchFamily="34" charset="-122"/>
                <a:cs typeface="DM Sans Bold" pitchFamily="34" charset="-120"/>
              </a:rPr>
              <a:t>03</a:t>
            </a:r>
            <a:endParaRPr lang="en-US" sz="4200" dirty="0"/>
          </a:p>
        </p:txBody>
      </p:sp>
      <p:sp>
        <p:nvSpPr>
          <p:cNvPr id="34" name="Shape 22"/>
          <p:cNvSpPr/>
          <p:nvPr/>
        </p:nvSpPr>
        <p:spPr>
          <a:xfrm>
            <a:off x="12384048" y="6861826"/>
            <a:ext cx="10655392" cy="3589384"/>
          </a:xfrm>
          <a:prstGeom prst="rect">
            <a:avLst/>
          </a:prstGeom>
          <a:noFill/>
          <a:ln/>
        </p:spPr>
        <p:txBody>
          <a:bodyPr/>
          <a:lstStyle/>
          <a:p>
            <a:endParaRPr lang="pt-BR"/>
          </a:p>
        </p:txBody>
      </p:sp>
      <p:sp>
        <p:nvSpPr>
          <p:cNvPr id="35" name="Shape 23"/>
          <p:cNvSpPr/>
          <p:nvPr/>
        </p:nvSpPr>
        <p:spPr>
          <a:xfrm>
            <a:off x="12384048" y="6861826"/>
            <a:ext cx="10655392" cy="3589384"/>
          </a:xfrm>
          <a:prstGeom prst="roundRect">
            <a:avLst>
              <a:gd name="adj" fmla="val 14266"/>
            </a:avLst>
          </a:prstGeom>
          <a:solidFill>
            <a:srgbClr val="FFFFFF">
              <a:alpha val="100000"/>
            </a:srgbClr>
          </a:solidFill>
          <a:ln w="12700">
            <a:solidFill>
              <a:srgbClr val="F0F0F6"/>
            </a:solidFill>
            <a:prstDash val="solid"/>
          </a:ln>
          <a:effectLst>
            <a:outerShdw blurRad="152400" dist="50800" dir="5400000" algn="bl" rotWithShape="0">
              <a:srgbClr val="0D0A2C">
                <a:alpha val="6000"/>
              </a:srgbClr>
            </a:outerShdw>
          </a:effectLst>
        </p:spPr>
        <p:txBody>
          <a:bodyPr/>
          <a:lstStyle/>
          <a:p>
            <a:endParaRPr lang="pt-BR"/>
          </a:p>
        </p:txBody>
      </p:sp>
      <p:sp>
        <p:nvSpPr>
          <p:cNvPr id="36" name="Shape 24"/>
          <p:cNvSpPr/>
          <p:nvPr/>
        </p:nvSpPr>
        <p:spPr>
          <a:xfrm>
            <a:off x="21756579" y="7694581"/>
            <a:ext cx="711289" cy="711200"/>
          </a:xfrm>
          <a:prstGeom prst="rect">
            <a:avLst/>
          </a:prstGeom>
          <a:noFill/>
          <a:ln/>
        </p:spPr>
        <p:txBody>
          <a:bodyPr/>
          <a:lstStyle/>
          <a:p>
            <a:endParaRPr lang="pt-BR"/>
          </a:p>
        </p:txBody>
      </p:sp>
      <p:sp>
        <p:nvSpPr>
          <p:cNvPr id="37" name="Shape 25"/>
          <p:cNvSpPr/>
          <p:nvPr/>
        </p:nvSpPr>
        <p:spPr>
          <a:xfrm>
            <a:off x="21756808" y="7694581"/>
            <a:ext cx="711289" cy="711200"/>
          </a:xfrm>
          <a:prstGeom prst="ellipse">
            <a:avLst/>
          </a:prstGeom>
          <a:solidFill>
            <a:srgbClr val="FFFFFF">
              <a:alpha val="100000"/>
            </a:srgbClr>
          </a:solidFill>
          <a:ln/>
        </p:spPr>
        <p:txBody>
          <a:bodyPr/>
          <a:lstStyle/>
          <a:p>
            <a:endParaRPr lang="pt-BR"/>
          </a:p>
        </p:txBody>
      </p:sp>
      <p:pic>
        <p:nvPicPr>
          <p:cNvPr id="38" name="Image 10" descr=" "/>
          <p:cNvPicPr>
            <a:picLocks noChangeAspect="1"/>
          </p:cNvPicPr>
          <p:nvPr/>
        </p:nvPicPr>
        <p:blipFill>
          <a:blip r:embed="rId4"/>
          <a:stretch>
            <a:fillRect/>
          </a:stretch>
        </p:blipFill>
        <p:spPr>
          <a:xfrm>
            <a:off x="21906319" y="7844073"/>
            <a:ext cx="412268" cy="412217"/>
          </a:xfrm>
          <a:prstGeom prst="rect">
            <a:avLst/>
          </a:prstGeom>
        </p:spPr>
      </p:pic>
      <p:pic>
        <p:nvPicPr>
          <p:cNvPr id="39" name="Image 11"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098213" y="7881364"/>
            <a:ext cx="192338" cy="337635"/>
          </a:xfrm>
          <a:prstGeom prst="rect">
            <a:avLst/>
          </a:prstGeom>
        </p:spPr>
      </p:pic>
      <p:pic>
        <p:nvPicPr>
          <p:cNvPr id="40" name="Image 12"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34352" y="8026685"/>
            <a:ext cx="356196" cy="46992"/>
          </a:xfrm>
          <a:prstGeom prst="rect">
            <a:avLst/>
          </a:prstGeom>
        </p:spPr>
      </p:pic>
      <p:sp>
        <p:nvSpPr>
          <p:cNvPr id="41" name="Text 26"/>
          <p:cNvSpPr/>
          <p:nvPr/>
        </p:nvSpPr>
        <p:spPr>
          <a:xfrm>
            <a:off x="14348304" y="8520813"/>
            <a:ext cx="8221177" cy="1168400"/>
          </a:xfrm>
          <a:prstGeom prst="rect">
            <a:avLst/>
          </a:prstGeom>
          <a:noFill/>
          <a:ln/>
        </p:spPr>
        <p:txBody>
          <a:bodyPr wrap="square" lIns="0" tIns="0" rIns="0" bIns="0" rtlCol="0" anchor="t"/>
          <a:lstStyle/>
          <a:p>
            <a:pPr marL="0" indent="0" algn="l">
              <a:lnSpc>
                <a:spcPts val="4200"/>
              </a:lnSpc>
              <a:buNone/>
            </a:pPr>
            <a:r>
              <a:rPr lang="en-US" sz="2400" dirty="0">
                <a:solidFill>
                  <a:srgbClr val="474464">
                    <a:alpha val="100000"/>
                  </a:srgbClr>
                </a:solidFill>
                <a:latin typeface="DM Sans Regular" pitchFamily="34" charset="0"/>
                <a:ea typeface="DM Sans Regular" pitchFamily="34" charset="-122"/>
                <a:cs typeface="DM Sans Regular" pitchFamily="34" charset="-120"/>
              </a:rPr>
              <a:t>Tellus ut convallis dui ac id tristique malesuada lomedolil accumsan feugiat senectus placerat tincidunt.</a:t>
            </a:r>
            <a:endParaRPr lang="en-US" sz="2400" dirty="0"/>
          </a:p>
        </p:txBody>
      </p:sp>
      <p:sp>
        <p:nvSpPr>
          <p:cNvPr id="42" name="Text 27"/>
          <p:cNvSpPr/>
          <p:nvPr/>
        </p:nvSpPr>
        <p:spPr>
          <a:xfrm>
            <a:off x="14348304" y="7719981"/>
            <a:ext cx="2608599" cy="863600"/>
          </a:xfrm>
          <a:prstGeom prst="rect">
            <a:avLst/>
          </a:prstGeom>
          <a:noFill/>
          <a:ln/>
        </p:spPr>
        <p:txBody>
          <a:bodyPr wrap="square" lIns="0" tIns="0" rIns="0" bIns="0" rtlCol="0" anchor="t"/>
          <a:lstStyle/>
          <a:p>
            <a:pPr marL="0" indent="0" algn="l">
              <a:lnSpc>
                <a:spcPts val="5400"/>
              </a:lnSpc>
              <a:buNone/>
            </a:pPr>
            <a:r>
              <a:rPr lang="en-US" sz="4200"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Topic 4</a:t>
            </a:r>
            <a:endParaRPr lang="en-US" sz="4200" dirty="0">
              <a:latin typeface="Verdana" panose="020B0604030504040204" pitchFamily="34" charset="0"/>
              <a:ea typeface="Verdana" panose="020B0604030504040204" pitchFamily="34" charset="0"/>
              <a:cs typeface="Verdana" panose="020B0604030504040204" pitchFamily="34" charset="0"/>
            </a:endParaRPr>
          </a:p>
        </p:txBody>
      </p:sp>
      <p:sp>
        <p:nvSpPr>
          <p:cNvPr id="43" name="Text 28"/>
          <p:cNvSpPr/>
          <p:nvPr/>
        </p:nvSpPr>
        <p:spPr>
          <a:xfrm>
            <a:off x="13178275" y="7719981"/>
            <a:ext cx="889111" cy="863600"/>
          </a:xfrm>
          <a:prstGeom prst="rect">
            <a:avLst/>
          </a:prstGeom>
          <a:noFill/>
          <a:ln/>
        </p:spPr>
        <p:txBody>
          <a:bodyPr wrap="square" lIns="0" tIns="0" rIns="0" bIns="0" rtlCol="0" anchor="t"/>
          <a:lstStyle/>
          <a:p>
            <a:pPr marL="0" indent="0" algn="l">
              <a:lnSpc>
                <a:spcPts val="5400"/>
              </a:lnSpc>
              <a:buNone/>
            </a:pPr>
            <a:r>
              <a:rPr lang="en-US" sz="4200" dirty="0">
                <a:solidFill>
                  <a:srgbClr val="4A3AFF">
                    <a:alpha val="100000"/>
                  </a:srgbClr>
                </a:solidFill>
                <a:latin typeface="DM Sans Bold" pitchFamily="34" charset="0"/>
                <a:ea typeface="DM Sans Bold" pitchFamily="34" charset="-122"/>
                <a:cs typeface="DM Sans Bold" pitchFamily="34" charset="-120"/>
              </a:rPr>
              <a:t>04</a:t>
            </a:r>
            <a:endParaRPr lang="en-US" sz="4200" dirty="0"/>
          </a:p>
        </p:txBody>
      </p:sp>
      <p:sp>
        <p:nvSpPr>
          <p:cNvPr id="44" name="Text 29"/>
          <p:cNvSpPr/>
          <p:nvPr/>
        </p:nvSpPr>
        <p:spPr>
          <a:xfrm>
            <a:off x="1511489" y="1022220"/>
            <a:ext cx="12642313" cy="1579033"/>
          </a:xfrm>
          <a:prstGeom prst="rect">
            <a:avLst/>
          </a:prstGeom>
          <a:noFill/>
          <a:ln/>
        </p:spPr>
        <p:txBody>
          <a:bodyPr wrap="square" lIns="0" tIns="0" rIns="0" bIns="0" rtlCol="0" anchor="t"/>
          <a:lstStyle/>
          <a:p>
            <a:pPr marL="0" indent="0" algn="l">
              <a:lnSpc>
                <a:spcPts val="9500"/>
              </a:lnSpc>
              <a:buNone/>
            </a:pPr>
            <a:r>
              <a:rPr lang="en-US" sz="7200" b="1"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Presentation Overview </a:t>
            </a:r>
            <a:endParaRPr lang="en-US" sz="7200" b="1" dirty="0">
              <a:latin typeface="Verdana" panose="020B0604030504040204" pitchFamily="34" charset="0"/>
              <a:ea typeface="Verdana" panose="020B0604030504040204" pitchFamily="34" charset="0"/>
              <a:cs typeface="Verdana" panose="020B0604030504040204" pitchFamily="34" charset="0"/>
            </a:endParaRPr>
          </a:p>
        </p:txBody>
      </p:sp>
      <p:sp>
        <p:nvSpPr>
          <p:cNvPr id="45" name="Shape 30"/>
          <p:cNvSpPr/>
          <p:nvPr/>
        </p:nvSpPr>
        <p:spPr>
          <a:xfrm>
            <a:off x="0" y="12369800"/>
            <a:ext cx="24387048" cy="1346200"/>
          </a:xfrm>
          <a:prstGeom prst="rect">
            <a:avLst/>
          </a:prstGeom>
          <a:noFill/>
          <a:ln/>
        </p:spPr>
        <p:txBody>
          <a:bodyPr/>
          <a:lstStyle/>
          <a:p>
            <a:endParaRPr lang="pt-BR"/>
          </a:p>
        </p:txBody>
      </p:sp>
      <p:sp>
        <p:nvSpPr>
          <p:cNvPr id="46" name="Shape 31"/>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47" name="Image 13" descr=" "/>
          <p:cNvPicPr>
            <a:picLocks noChangeAspect="1"/>
          </p:cNvPicPr>
          <p:nvPr/>
        </p:nvPicPr>
        <p:blipFill>
          <a:blip r:embed="rId9"/>
          <a:stretch>
            <a:fillRect/>
          </a:stretch>
        </p:blipFill>
        <p:spPr>
          <a:xfrm>
            <a:off x="1340017" y="12776200"/>
            <a:ext cx="2895962" cy="539121"/>
          </a:xfrm>
          <a:prstGeom prst="rect">
            <a:avLst/>
          </a:prstGeom>
        </p:spPr>
      </p:pic>
      <p:pic>
        <p:nvPicPr>
          <p:cNvPr id="48" name="Image 14"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84240" y="12925639"/>
            <a:ext cx="245613" cy="141635"/>
          </a:xfrm>
          <a:prstGeom prst="rect">
            <a:avLst/>
          </a:prstGeom>
        </p:spPr>
      </p:pic>
      <p:pic>
        <p:nvPicPr>
          <p:cNvPr id="49" name="Image 15"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99341" y="12903705"/>
            <a:ext cx="42114" cy="41740"/>
          </a:xfrm>
          <a:prstGeom prst="rect">
            <a:avLst/>
          </a:prstGeom>
        </p:spPr>
      </p:pic>
      <p:pic>
        <p:nvPicPr>
          <p:cNvPr id="50" name="Image 16"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40021" y="13017652"/>
            <a:ext cx="90427" cy="89684"/>
          </a:xfrm>
          <a:prstGeom prst="rect">
            <a:avLst/>
          </a:prstGeom>
        </p:spPr>
      </p:pic>
      <p:pic>
        <p:nvPicPr>
          <p:cNvPr id="51" name="Image 17"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72624" y="13050000"/>
            <a:ext cx="25211" cy="24988"/>
          </a:xfrm>
          <a:prstGeom prst="rect">
            <a:avLst/>
          </a:prstGeom>
        </p:spPr>
      </p:pic>
      <p:pic>
        <p:nvPicPr>
          <p:cNvPr id="52" name="Image 18"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92601" y="12965522"/>
            <a:ext cx="133630" cy="239930"/>
          </a:xfrm>
          <a:prstGeom prst="rect">
            <a:avLst/>
          </a:prstGeom>
        </p:spPr>
      </p:pic>
      <p:pic>
        <p:nvPicPr>
          <p:cNvPr id="53" name="Image 19"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41546" y="13068957"/>
            <a:ext cx="243274" cy="134730"/>
          </a:xfrm>
          <a:prstGeom prst="rect">
            <a:avLst/>
          </a:prstGeom>
        </p:spPr>
      </p:pic>
      <p:pic>
        <p:nvPicPr>
          <p:cNvPr id="54" name="Image 20"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975965" y="12972204"/>
            <a:ext cx="210041" cy="180789"/>
          </a:xfrm>
          <a:prstGeom prst="rect">
            <a:avLst/>
          </a:prstGeom>
        </p:spPr>
      </p:pic>
      <p:pic>
        <p:nvPicPr>
          <p:cNvPr id="55" name="Image 21"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210247" y="12972173"/>
            <a:ext cx="20004" cy="180789"/>
          </a:xfrm>
          <a:prstGeom prst="rect">
            <a:avLst/>
          </a:prstGeom>
        </p:spPr>
      </p:pic>
      <p:pic>
        <p:nvPicPr>
          <p:cNvPr id="56" name="Image 22"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279997" y="12972204"/>
            <a:ext cx="228700" cy="180789"/>
          </a:xfrm>
          <a:prstGeom prst="rect">
            <a:avLst/>
          </a:prstGeom>
        </p:spPr>
      </p:pic>
      <p:pic>
        <p:nvPicPr>
          <p:cNvPr id="57" name="Image 23"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572133" y="12972464"/>
            <a:ext cx="239491" cy="180529"/>
          </a:xfrm>
          <a:prstGeom prst="rect">
            <a:avLst/>
          </a:prstGeom>
        </p:spPr>
      </p:pic>
      <p:pic>
        <p:nvPicPr>
          <p:cNvPr id="58" name="Image 24"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863796" y="12972173"/>
            <a:ext cx="224253" cy="180789"/>
          </a:xfrm>
          <a:prstGeom prst="rect">
            <a:avLst/>
          </a:prstGeom>
        </p:spPr>
      </p:pic>
      <p:pic>
        <p:nvPicPr>
          <p:cNvPr id="59" name="Image 25" descr=" "/>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678368" y="12972138"/>
            <a:ext cx="264026" cy="180817"/>
          </a:xfrm>
          <a:prstGeom prst="rect">
            <a:avLst/>
          </a:prstGeom>
        </p:spPr>
      </p:pic>
      <p:pic>
        <p:nvPicPr>
          <p:cNvPr id="60" name="Image 26"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188455" y="12984752"/>
            <a:ext cx="213902" cy="168210"/>
          </a:xfrm>
          <a:prstGeom prst="rect">
            <a:avLst/>
          </a:prstGeom>
        </p:spPr>
      </p:pic>
      <p:pic>
        <p:nvPicPr>
          <p:cNvPr id="61" name="Image 27" descr=" "/>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419899" y="12984721"/>
            <a:ext cx="214631" cy="168210"/>
          </a:xfrm>
          <a:prstGeom prst="rect">
            <a:avLst/>
          </a:prstGeom>
        </p:spPr>
      </p:pic>
      <p:pic>
        <p:nvPicPr>
          <p:cNvPr id="62" name="Image 28" descr=" "/>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682204" y="12984752"/>
            <a:ext cx="214603" cy="168210"/>
          </a:xfrm>
          <a:prstGeom prst="rect">
            <a:avLst/>
          </a:prstGeom>
        </p:spPr>
      </p:pic>
      <p:pic>
        <p:nvPicPr>
          <p:cNvPr id="63" name="Image 29" descr=" "/>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3945235" y="12984721"/>
            <a:ext cx="209924" cy="168238"/>
          </a:xfrm>
          <a:prstGeom prst="rect">
            <a:avLst/>
          </a:prstGeom>
        </p:spPr>
      </p:pic>
      <p:pic>
        <p:nvPicPr>
          <p:cNvPr id="64" name="Image 30" descr=" "/>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4173296" y="12978026"/>
            <a:ext cx="31469" cy="30928"/>
          </a:xfrm>
          <a:prstGeom prst="rect">
            <a:avLst/>
          </a:prstGeom>
        </p:spPr>
      </p:pic>
      <p:sp>
        <p:nvSpPr>
          <p:cNvPr id="65" name="Shape 32"/>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66" name="Text 33"/>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67" name="Image 31" descr=" "/>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346368" y="12371512"/>
            <a:ext cx="21694311" cy="127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8F8F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stretch>
            <a:fillRect/>
          </a:stretch>
        </p:blipFill>
        <p:spPr>
          <a:xfrm>
            <a:off x="14670334" y="0"/>
            <a:ext cx="9716714" cy="13716000"/>
          </a:xfrm>
          <a:prstGeom prst="rect">
            <a:avLst/>
          </a:prstGeom>
        </p:spPr>
      </p:pic>
      <p:sp>
        <p:nvSpPr>
          <p:cNvPr id="3" name="Shape 0"/>
          <p:cNvSpPr/>
          <p:nvPr/>
        </p:nvSpPr>
        <p:spPr>
          <a:xfrm>
            <a:off x="0" y="0"/>
            <a:ext cx="14670334" cy="13716000"/>
          </a:xfrm>
          <a:prstGeom prst="rect">
            <a:avLst/>
          </a:prstGeom>
          <a:solidFill>
            <a:srgbClr val="FFFFFF">
              <a:alpha val="100000"/>
            </a:srgbClr>
          </a:solidFill>
          <a:ln/>
        </p:spPr>
        <p:txBody>
          <a:bodyPr/>
          <a:lstStyle/>
          <a:p>
            <a:endParaRPr lang="pt-BR"/>
          </a:p>
        </p:txBody>
      </p:sp>
      <p:sp>
        <p:nvSpPr>
          <p:cNvPr id="4" name="Shape 1"/>
          <p:cNvSpPr/>
          <p:nvPr/>
        </p:nvSpPr>
        <p:spPr>
          <a:xfrm>
            <a:off x="1355436" y="2997200"/>
            <a:ext cx="7609744" cy="2563425"/>
          </a:xfrm>
          <a:prstGeom prst="rect">
            <a:avLst/>
          </a:prstGeom>
          <a:noFill/>
          <a:ln/>
        </p:spPr>
        <p:txBody>
          <a:bodyPr/>
          <a:lstStyle/>
          <a:p>
            <a:endParaRPr lang="pt-BR"/>
          </a:p>
        </p:txBody>
      </p:sp>
      <p:sp>
        <p:nvSpPr>
          <p:cNvPr id="5" name="Shape 2"/>
          <p:cNvSpPr/>
          <p:nvPr/>
        </p:nvSpPr>
        <p:spPr>
          <a:xfrm>
            <a:off x="1355436" y="2997200"/>
            <a:ext cx="7609744" cy="2563425"/>
          </a:xfrm>
          <a:prstGeom prst="roundRect">
            <a:avLst>
              <a:gd name="adj" fmla="val 14268"/>
            </a:avLst>
          </a:prstGeom>
          <a:solidFill>
            <a:srgbClr val="FFFFFF">
              <a:alpha val="100000"/>
            </a:srgbClr>
          </a:solidFill>
          <a:ln w="12700">
            <a:solidFill>
              <a:srgbClr val="F0F0F6"/>
            </a:solidFill>
            <a:prstDash val="solid"/>
          </a:ln>
          <a:effectLst>
            <a:outerShdw blurRad="108839" dist="36280" dir="5400000" algn="bl" rotWithShape="0">
              <a:srgbClr val="0D0A2C">
                <a:alpha val="6000"/>
              </a:srgbClr>
            </a:outerShdw>
          </a:effectLst>
        </p:spPr>
        <p:txBody>
          <a:bodyPr/>
          <a:lstStyle/>
          <a:p>
            <a:endParaRPr lang="pt-BR"/>
          </a:p>
        </p:txBody>
      </p:sp>
      <p:sp>
        <p:nvSpPr>
          <p:cNvPr id="6" name="Shape 3"/>
          <p:cNvSpPr/>
          <p:nvPr/>
        </p:nvSpPr>
        <p:spPr>
          <a:xfrm>
            <a:off x="8048998" y="3591926"/>
            <a:ext cx="507980" cy="507917"/>
          </a:xfrm>
          <a:prstGeom prst="rect">
            <a:avLst/>
          </a:prstGeom>
          <a:noFill/>
          <a:ln/>
        </p:spPr>
        <p:txBody>
          <a:bodyPr/>
          <a:lstStyle/>
          <a:p>
            <a:endParaRPr lang="pt-BR"/>
          </a:p>
        </p:txBody>
      </p:sp>
      <p:sp>
        <p:nvSpPr>
          <p:cNvPr id="7" name="Shape 4"/>
          <p:cNvSpPr/>
          <p:nvPr/>
        </p:nvSpPr>
        <p:spPr>
          <a:xfrm>
            <a:off x="8049160" y="3591926"/>
            <a:ext cx="507980" cy="507917"/>
          </a:xfrm>
          <a:prstGeom prst="ellipse">
            <a:avLst/>
          </a:prstGeom>
          <a:solidFill>
            <a:srgbClr val="FFFFFF">
              <a:alpha val="100000"/>
            </a:srgbClr>
          </a:solidFill>
          <a:ln/>
        </p:spPr>
        <p:txBody>
          <a:bodyPr/>
          <a:lstStyle/>
          <a:p>
            <a:endParaRPr lang="pt-BR"/>
          </a:p>
        </p:txBody>
      </p:sp>
      <p:pic>
        <p:nvPicPr>
          <p:cNvPr id="8" name="Image 1" descr=" "/>
          <p:cNvPicPr>
            <a:picLocks noChangeAspect="1"/>
          </p:cNvPicPr>
          <p:nvPr/>
        </p:nvPicPr>
        <p:blipFill>
          <a:blip r:embed="rId4"/>
          <a:stretch>
            <a:fillRect/>
          </a:stretch>
        </p:blipFill>
        <p:spPr>
          <a:xfrm>
            <a:off x="8155939" y="3698689"/>
            <a:ext cx="294431" cy="294392"/>
          </a:xfrm>
          <a:prstGeom prst="rect">
            <a:avLst/>
          </a:prstGeom>
        </p:spPr>
      </p:pic>
      <p:pic>
        <p:nvPicPr>
          <p:cNvPr id="9" name="Image 2"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2983" y="3725320"/>
            <a:ext cx="137361" cy="241126"/>
          </a:xfrm>
          <a:prstGeom prst="rect">
            <a:avLst/>
          </a:prstGeom>
        </p:spPr>
      </p:pic>
      <p:pic>
        <p:nvPicPr>
          <p:cNvPr id="10"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75959" y="3829103"/>
            <a:ext cx="254385" cy="33561"/>
          </a:xfrm>
          <a:prstGeom prst="rect">
            <a:avLst/>
          </a:prstGeom>
        </p:spPr>
      </p:pic>
      <p:sp>
        <p:nvSpPr>
          <p:cNvPr id="11" name="Text 5"/>
          <p:cNvSpPr/>
          <p:nvPr/>
        </p:nvSpPr>
        <p:spPr>
          <a:xfrm>
            <a:off x="2758248" y="4181993"/>
            <a:ext cx="5871305" cy="834560"/>
          </a:xfrm>
          <a:prstGeom prst="rect">
            <a:avLst/>
          </a:prstGeom>
          <a:noFill/>
          <a:ln/>
        </p:spPr>
        <p:txBody>
          <a:bodyPr wrap="square" lIns="0" tIns="0" rIns="0" bIns="0" rtlCol="0" anchor="t"/>
          <a:lstStyle/>
          <a:p>
            <a:pPr marL="0" indent="0" algn="l">
              <a:lnSpc>
                <a:spcPts val="3000"/>
              </a:lnSpc>
              <a:buNone/>
            </a:pPr>
            <a:r>
              <a:rPr lang="en-US" sz="1714" dirty="0">
                <a:solidFill>
                  <a:srgbClr val="474464">
                    <a:alpha val="100000"/>
                  </a:srgbClr>
                </a:solidFill>
                <a:latin typeface="DM Sans Regular" pitchFamily="34" charset="0"/>
                <a:ea typeface="DM Sans Regular" pitchFamily="34" charset="-122"/>
                <a:cs typeface="DM Sans Regular" pitchFamily="34" charset="-120"/>
              </a:rPr>
              <a:t>Tellus ut convallis dui ac id tristique malesuada lomedolil accumsan feugiat senectus placerat tincidunt.</a:t>
            </a:r>
            <a:endParaRPr lang="en-US" sz="1714" dirty="0"/>
          </a:p>
        </p:txBody>
      </p:sp>
      <p:sp>
        <p:nvSpPr>
          <p:cNvPr id="12" name="Text 6"/>
          <p:cNvSpPr/>
          <p:nvPr/>
        </p:nvSpPr>
        <p:spPr>
          <a:xfrm>
            <a:off x="2758248" y="3610065"/>
            <a:ext cx="1320944" cy="622279"/>
          </a:xfrm>
          <a:prstGeom prst="rect">
            <a:avLst/>
          </a:prstGeom>
          <a:noFill/>
          <a:ln/>
        </p:spPr>
        <p:txBody>
          <a:bodyPr wrap="square" lIns="0" tIns="0" rIns="0" bIns="0" rtlCol="0" anchor="t"/>
          <a:lstStyle/>
          <a:p>
            <a:pPr marL="0" indent="0" algn="l">
              <a:lnSpc>
                <a:spcPts val="3857"/>
              </a:lnSpc>
              <a:buNone/>
            </a:pPr>
            <a:r>
              <a:rPr lang="en-US" sz="3000" dirty="0">
                <a:solidFill>
                  <a:srgbClr val="1E1B39">
                    <a:alpha val="100000"/>
                  </a:srgbClr>
                </a:solidFill>
                <a:latin typeface="DM Sans Bold" pitchFamily="34" charset="0"/>
                <a:ea typeface="DM Sans Bold" pitchFamily="34" charset="-122"/>
                <a:cs typeface="DM Sans Bold" pitchFamily="34" charset="-120"/>
              </a:rPr>
              <a:t>Topic 1</a:t>
            </a:r>
            <a:endParaRPr lang="en-US" sz="3000" dirty="0"/>
          </a:p>
        </p:txBody>
      </p:sp>
      <p:sp>
        <p:nvSpPr>
          <p:cNvPr id="13" name="Text 7"/>
          <p:cNvSpPr/>
          <p:nvPr/>
        </p:nvSpPr>
        <p:spPr>
          <a:xfrm>
            <a:off x="1922647" y="3610065"/>
            <a:ext cx="533446" cy="622279"/>
          </a:xfrm>
          <a:prstGeom prst="rect">
            <a:avLst/>
          </a:prstGeom>
          <a:noFill/>
          <a:ln/>
        </p:spPr>
        <p:txBody>
          <a:bodyPr wrap="square" lIns="0" tIns="0" rIns="0" bIns="0" rtlCol="0" anchor="t"/>
          <a:lstStyle/>
          <a:p>
            <a:pPr marL="0" indent="0" algn="l">
              <a:lnSpc>
                <a:spcPts val="3857"/>
              </a:lnSpc>
              <a:buNone/>
            </a:pPr>
            <a:r>
              <a:rPr lang="en-US" sz="3000" dirty="0">
                <a:solidFill>
                  <a:srgbClr val="4A3AFF">
                    <a:alpha val="100000"/>
                  </a:srgbClr>
                </a:solidFill>
                <a:latin typeface="DM Sans Bold" pitchFamily="34" charset="0"/>
                <a:ea typeface="DM Sans Bold" pitchFamily="34" charset="-122"/>
                <a:cs typeface="DM Sans Bold" pitchFamily="34" charset="-120"/>
              </a:rPr>
              <a:t>01</a:t>
            </a:r>
            <a:endParaRPr lang="en-US" sz="3000" dirty="0"/>
          </a:p>
        </p:txBody>
      </p:sp>
      <p:sp>
        <p:nvSpPr>
          <p:cNvPr id="14" name="Shape 8"/>
          <p:cNvSpPr/>
          <p:nvPr/>
        </p:nvSpPr>
        <p:spPr>
          <a:xfrm>
            <a:off x="9229130" y="2997200"/>
            <a:ext cx="7609744" cy="2563425"/>
          </a:xfrm>
          <a:prstGeom prst="rect">
            <a:avLst/>
          </a:prstGeom>
          <a:noFill/>
          <a:ln/>
        </p:spPr>
        <p:txBody>
          <a:bodyPr/>
          <a:lstStyle/>
          <a:p>
            <a:endParaRPr lang="pt-BR"/>
          </a:p>
        </p:txBody>
      </p:sp>
      <p:sp>
        <p:nvSpPr>
          <p:cNvPr id="15" name="Shape 9"/>
          <p:cNvSpPr/>
          <p:nvPr/>
        </p:nvSpPr>
        <p:spPr>
          <a:xfrm>
            <a:off x="9229130" y="2997200"/>
            <a:ext cx="7609744" cy="2563425"/>
          </a:xfrm>
          <a:prstGeom prst="roundRect">
            <a:avLst>
              <a:gd name="adj" fmla="val 14268"/>
            </a:avLst>
          </a:prstGeom>
          <a:solidFill>
            <a:srgbClr val="FFFFFF">
              <a:alpha val="100000"/>
            </a:srgbClr>
          </a:solidFill>
          <a:ln w="12700">
            <a:solidFill>
              <a:srgbClr val="F0F0F6"/>
            </a:solidFill>
            <a:prstDash val="solid"/>
          </a:ln>
          <a:effectLst>
            <a:outerShdw blurRad="108839" dist="36280" dir="5400000" algn="bl" rotWithShape="0">
              <a:srgbClr val="0D0A2C">
                <a:alpha val="6000"/>
              </a:srgbClr>
            </a:outerShdw>
          </a:effectLst>
        </p:spPr>
        <p:txBody>
          <a:bodyPr/>
          <a:lstStyle/>
          <a:p>
            <a:endParaRPr lang="pt-BR"/>
          </a:p>
        </p:txBody>
      </p:sp>
      <p:sp>
        <p:nvSpPr>
          <p:cNvPr id="16" name="Shape 10"/>
          <p:cNvSpPr/>
          <p:nvPr/>
        </p:nvSpPr>
        <p:spPr>
          <a:xfrm>
            <a:off x="15922693" y="3591926"/>
            <a:ext cx="507980" cy="507917"/>
          </a:xfrm>
          <a:prstGeom prst="rect">
            <a:avLst/>
          </a:prstGeom>
          <a:noFill/>
          <a:ln/>
        </p:spPr>
        <p:txBody>
          <a:bodyPr/>
          <a:lstStyle/>
          <a:p>
            <a:endParaRPr lang="pt-BR"/>
          </a:p>
        </p:txBody>
      </p:sp>
      <p:sp>
        <p:nvSpPr>
          <p:cNvPr id="17" name="Shape 11"/>
          <p:cNvSpPr/>
          <p:nvPr/>
        </p:nvSpPr>
        <p:spPr>
          <a:xfrm>
            <a:off x="15922854" y="3591926"/>
            <a:ext cx="507980" cy="507917"/>
          </a:xfrm>
          <a:prstGeom prst="ellipse">
            <a:avLst/>
          </a:prstGeom>
          <a:solidFill>
            <a:srgbClr val="FFFFFF">
              <a:alpha val="100000"/>
            </a:srgbClr>
          </a:solidFill>
          <a:ln/>
        </p:spPr>
        <p:txBody>
          <a:bodyPr/>
          <a:lstStyle/>
          <a:p>
            <a:endParaRPr lang="pt-BR"/>
          </a:p>
        </p:txBody>
      </p:sp>
      <p:pic>
        <p:nvPicPr>
          <p:cNvPr id="18" name="Image 4" descr=" "/>
          <p:cNvPicPr>
            <a:picLocks noChangeAspect="1"/>
          </p:cNvPicPr>
          <p:nvPr/>
        </p:nvPicPr>
        <p:blipFill>
          <a:blip r:embed="rId4"/>
          <a:stretch>
            <a:fillRect/>
          </a:stretch>
        </p:blipFill>
        <p:spPr>
          <a:xfrm>
            <a:off x="16029633" y="3698689"/>
            <a:ext cx="294431" cy="294392"/>
          </a:xfrm>
          <a:prstGeom prst="rect">
            <a:avLst/>
          </a:prstGeom>
        </p:spPr>
      </p:pic>
      <p:pic>
        <p:nvPicPr>
          <p:cNvPr id="19" name="Image 5"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66677" y="3725320"/>
            <a:ext cx="137361" cy="241126"/>
          </a:xfrm>
          <a:prstGeom prst="rect">
            <a:avLst/>
          </a:prstGeom>
        </p:spPr>
      </p:pic>
      <p:pic>
        <p:nvPicPr>
          <p:cNvPr id="20" name="Image 6"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049653" y="3829103"/>
            <a:ext cx="254385" cy="33561"/>
          </a:xfrm>
          <a:prstGeom prst="rect">
            <a:avLst/>
          </a:prstGeom>
        </p:spPr>
      </p:pic>
      <p:sp>
        <p:nvSpPr>
          <p:cNvPr id="21" name="Text 12"/>
          <p:cNvSpPr/>
          <p:nvPr/>
        </p:nvSpPr>
        <p:spPr>
          <a:xfrm>
            <a:off x="10631942" y="4181993"/>
            <a:ext cx="5871305" cy="834560"/>
          </a:xfrm>
          <a:prstGeom prst="rect">
            <a:avLst/>
          </a:prstGeom>
          <a:noFill/>
          <a:ln/>
        </p:spPr>
        <p:txBody>
          <a:bodyPr wrap="square" lIns="0" tIns="0" rIns="0" bIns="0" rtlCol="0" anchor="t"/>
          <a:lstStyle/>
          <a:p>
            <a:pPr marL="0" indent="0" algn="l">
              <a:lnSpc>
                <a:spcPts val="3000"/>
              </a:lnSpc>
              <a:buNone/>
            </a:pPr>
            <a:r>
              <a:rPr lang="en-US" sz="1714" dirty="0">
                <a:solidFill>
                  <a:srgbClr val="474464">
                    <a:alpha val="100000"/>
                  </a:srgbClr>
                </a:solidFill>
                <a:latin typeface="DM Sans Regular" pitchFamily="34" charset="0"/>
                <a:ea typeface="DM Sans Regular" pitchFamily="34" charset="-122"/>
                <a:cs typeface="DM Sans Regular" pitchFamily="34" charset="-120"/>
              </a:rPr>
              <a:t>Tellus ut convallis dui ac id tristique malesuada lomedolil accumsan feugiat senectus placerat tincidunt.</a:t>
            </a:r>
            <a:endParaRPr lang="en-US" sz="1714" dirty="0"/>
          </a:p>
        </p:txBody>
      </p:sp>
      <p:sp>
        <p:nvSpPr>
          <p:cNvPr id="22" name="Text 13"/>
          <p:cNvSpPr/>
          <p:nvPr/>
        </p:nvSpPr>
        <p:spPr>
          <a:xfrm>
            <a:off x="10631942" y="3610065"/>
            <a:ext cx="1409855" cy="622279"/>
          </a:xfrm>
          <a:prstGeom prst="rect">
            <a:avLst/>
          </a:prstGeom>
          <a:noFill/>
          <a:ln/>
        </p:spPr>
        <p:txBody>
          <a:bodyPr wrap="square" lIns="0" tIns="0" rIns="0" bIns="0" rtlCol="0" anchor="t"/>
          <a:lstStyle/>
          <a:p>
            <a:pPr marL="0" indent="0" algn="l">
              <a:lnSpc>
                <a:spcPts val="3857"/>
              </a:lnSpc>
              <a:buNone/>
            </a:pPr>
            <a:r>
              <a:rPr lang="en-US" sz="3000" dirty="0">
                <a:solidFill>
                  <a:srgbClr val="1E1B39">
                    <a:alpha val="100000"/>
                  </a:srgbClr>
                </a:solidFill>
                <a:latin typeface="DM Sans Bold" pitchFamily="34" charset="0"/>
                <a:ea typeface="DM Sans Bold" pitchFamily="34" charset="-122"/>
                <a:cs typeface="DM Sans Bold" pitchFamily="34" charset="-120"/>
              </a:rPr>
              <a:t>Topic 2</a:t>
            </a:r>
            <a:endParaRPr lang="en-US" sz="3000" dirty="0"/>
          </a:p>
        </p:txBody>
      </p:sp>
      <p:sp>
        <p:nvSpPr>
          <p:cNvPr id="23" name="Text 14"/>
          <p:cNvSpPr/>
          <p:nvPr/>
        </p:nvSpPr>
        <p:spPr>
          <a:xfrm>
            <a:off x="9796341" y="3610065"/>
            <a:ext cx="609655" cy="622279"/>
          </a:xfrm>
          <a:prstGeom prst="rect">
            <a:avLst/>
          </a:prstGeom>
          <a:noFill/>
          <a:ln/>
        </p:spPr>
        <p:txBody>
          <a:bodyPr wrap="square" lIns="0" tIns="0" rIns="0" bIns="0" rtlCol="0" anchor="t"/>
          <a:lstStyle/>
          <a:p>
            <a:pPr marL="0" indent="0" algn="l">
              <a:lnSpc>
                <a:spcPts val="3857"/>
              </a:lnSpc>
              <a:buNone/>
            </a:pPr>
            <a:r>
              <a:rPr lang="en-US" sz="3000" dirty="0">
                <a:solidFill>
                  <a:srgbClr val="4A3AFF">
                    <a:alpha val="100000"/>
                  </a:srgbClr>
                </a:solidFill>
                <a:latin typeface="DM Sans Bold" pitchFamily="34" charset="0"/>
                <a:ea typeface="DM Sans Bold" pitchFamily="34" charset="-122"/>
                <a:cs typeface="DM Sans Bold" pitchFamily="34" charset="-120"/>
              </a:rPr>
              <a:t>02</a:t>
            </a:r>
            <a:endParaRPr lang="en-US" sz="3000" dirty="0"/>
          </a:p>
        </p:txBody>
      </p:sp>
      <p:sp>
        <p:nvSpPr>
          <p:cNvPr id="24" name="Shape 15"/>
          <p:cNvSpPr/>
          <p:nvPr/>
        </p:nvSpPr>
        <p:spPr>
          <a:xfrm>
            <a:off x="1346368" y="5836090"/>
            <a:ext cx="7609744" cy="2563425"/>
          </a:xfrm>
          <a:prstGeom prst="rect">
            <a:avLst/>
          </a:prstGeom>
          <a:noFill/>
          <a:ln/>
        </p:spPr>
        <p:txBody>
          <a:bodyPr/>
          <a:lstStyle/>
          <a:p>
            <a:endParaRPr lang="pt-BR"/>
          </a:p>
        </p:txBody>
      </p:sp>
      <p:sp>
        <p:nvSpPr>
          <p:cNvPr id="25" name="Shape 16"/>
          <p:cNvSpPr/>
          <p:nvPr/>
        </p:nvSpPr>
        <p:spPr>
          <a:xfrm>
            <a:off x="1346368" y="5836090"/>
            <a:ext cx="7609744" cy="2563425"/>
          </a:xfrm>
          <a:prstGeom prst="roundRect">
            <a:avLst>
              <a:gd name="adj" fmla="val 14268"/>
            </a:avLst>
          </a:prstGeom>
          <a:solidFill>
            <a:srgbClr val="FFFFFF">
              <a:alpha val="100000"/>
            </a:srgbClr>
          </a:solidFill>
          <a:ln w="12700">
            <a:solidFill>
              <a:srgbClr val="F0F0F6"/>
            </a:solidFill>
            <a:prstDash val="solid"/>
          </a:ln>
          <a:effectLst>
            <a:outerShdw blurRad="108839" dist="36280" dir="5400000" algn="bl" rotWithShape="0">
              <a:srgbClr val="0D0A2C">
                <a:alpha val="6000"/>
              </a:srgbClr>
            </a:outerShdw>
          </a:effectLst>
        </p:spPr>
        <p:txBody>
          <a:bodyPr/>
          <a:lstStyle/>
          <a:p>
            <a:endParaRPr lang="pt-BR"/>
          </a:p>
        </p:txBody>
      </p:sp>
      <p:sp>
        <p:nvSpPr>
          <p:cNvPr id="26" name="Shape 17"/>
          <p:cNvSpPr/>
          <p:nvPr/>
        </p:nvSpPr>
        <p:spPr>
          <a:xfrm>
            <a:off x="8039931" y="6430817"/>
            <a:ext cx="507980" cy="507917"/>
          </a:xfrm>
          <a:prstGeom prst="rect">
            <a:avLst/>
          </a:prstGeom>
          <a:noFill/>
          <a:ln/>
        </p:spPr>
        <p:txBody>
          <a:bodyPr/>
          <a:lstStyle/>
          <a:p>
            <a:endParaRPr lang="pt-BR"/>
          </a:p>
        </p:txBody>
      </p:sp>
      <p:sp>
        <p:nvSpPr>
          <p:cNvPr id="27" name="Shape 18"/>
          <p:cNvSpPr/>
          <p:nvPr/>
        </p:nvSpPr>
        <p:spPr>
          <a:xfrm>
            <a:off x="8040092" y="6430817"/>
            <a:ext cx="507980" cy="507917"/>
          </a:xfrm>
          <a:prstGeom prst="ellipse">
            <a:avLst/>
          </a:prstGeom>
          <a:solidFill>
            <a:srgbClr val="FFFFFF">
              <a:alpha val="100000"/>
            </a:srgbClr>
          </a:solidFill>
          <a:ln/>
        </p:spPr>
        <p:txBody>
          <a:bodyPr/>
          <a:lstStyle/>
          <a:p>
            <a:endParaRPr lang="pt-BR"/>
          </a:p>
        </p:txBody>
      </p:sp>
      <p:pic>
        <p:nvPicPr>
          <p:cNvPr id="28" name="Image 7" descr=" "/>
          <p:cNvPicPr>
            <a:picLocks noChangeAspect="1"/>
          </p:cNvPicPr>
          <p:nvPr/>
        </p:nvPicPr>
        <p:blipFill>
          <a:blip r:embed="rId4"/>
          <a:stretch>
            <a:fillRect/>
          </a:stretch>
        </p:blipFill>
        <p:spPr>
          <a:xfrm>
            <a:off x="8146871" y="6537579"/>
            <a:ext cx="294431" cy="294392"/>
          </a:xfrm>
          <a:prstGeom prst="rect">
            <a:avLst/>
          </a:prstGeom>
        </p:spPr>
      </p:pic>
      <p:pic>
        <p:nvPicPr>
          <p:cNvPr id="29" name="Image 8"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3916" y="6564210"/>
            <a:ext cx="137361" cy="241126"/>
          </a:xfrm>
          <a:prstGeom prst="rect">
            <a:avLst/>
          </a:prstGeom>
        </p:spPr>
      </p:pic>
      <p:pic>
        <p:nvPicPr>
          <p:cNvPr id="30" name="Image 9"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66891" y="6667993"/>
            <a:ext cx="254385" cy="33561"/>
          </a:xfrm>
          <a:prstGeom prst="rect">
            <a:avLst/>
          </a:prstGeom>
        </p:spPr>
      </p:pic>
      <p:sp>
        <p:nvSpPr>
          <p:cNvPr id="31" name="Text 19"/>
          <p:cNvSpPr/>
          <p:nvPr/>
        </p:nvSpPr>
        <p:spPr>
          <a:xfrm>
            <a:off x="2749180" y="7020883"/>
            <a:ext cx="5871305" cy="834560"/>
          </a:xfrm>
          <a:prstGeom prst="rect">
            <a:avLst/>
          </a:prstGeom>
          <a:noFill/>
          <a:ln/>
        </p:spPr>
        <p:txBody>
          <a:bodyPr wrap="square" lIns="0" tIns="0" rIns="0" bIns="0" rtlCol="0" anchor="t"/>
          <a:lstStyle/>
          <a:p>
            <a:pPr marL="0" indent="0" algn="l">
              <a:lnSpc>
                <a:spcPts val="3000"/>
              </a:lnSpc>
              <a:buNone/>
            </a:pPr>
            <a:r>
              <a:rPr lang="en-US" sz="1714" dirty="0">
                <a:solidFill>
                  <a:srgbClr val="474464">
                    <a:alpha val="100000"/>
                  </a:srgbClr>
                </a:solidFill>
                <a:latin typeface="DM Sans Regular" pitchFamily="34" charset="0"/>
                <a:ea typeface="DM Sans Regular" pitchFamily="34" charset="-122"/>
                <a:cs typeface="DM Sans Regular" pitchFamily="34" charset="-120"/>
              </a:rPr>
              <a:t>Tellus ut convallis dui ac id tristique malesuada lomedolil accumsan feugiat senectus placerat tincidunt.</a:t>
            </a:r>
            <a:endParaRPr lang="en-US" sz="1714" dirty="0"/>
          </a:p>
        </p:txBody>
      </p:sp>
      <p:sp>
        <p:nvSpPr>
          <p:cNvPr id="32" name="Text 20"/>
          <p:cNvSpPr/>
          <p:nvPr/>
        </p:nvSpPr>
        <p:spPr>
          <a:xfrm>
            <a:off x="2749180" y="6448955"/>
            <a:ext cx="1422557" cy="622279"/>
          </a:xfrm>
          <a:prstGeom prst="rect">
            <a:avLst/>
          </a:prstGeom>
          <a:noFill/>
          <a:ln/>
        </p:spPr>
        <p:txBody>
          <a:bodyPr wrap="square" lIns="0" tIns="0" rIns="0" bIns="0" rtlCol="0" anchor="t"/>
          <a:lstStyle/>
          <a:p>
            <a:pPr marL="0" indent="0" algn="l">
              <a:lnSpc>
                <a:spcPts val="3857"/>
              </a:lnSpc>
              <a:buNone/>
            </a:pPr>
            <a:r>
              <a:rPr lang="en-US" sz="3000" dirty="0">
                <a:solidFill>
                  <a:srgbClr val="1E1B39">
                    <a:alpha val="100000"/>
                  </a:srgbClr>
                </a:solidFill>
                <a:latin typeface="DM Sans Bold" pitchFamily="34" charset="0"/>
                <a:ea typeface="DM Sans Bold" pitchFamily="34" charset="-122"/>
                <a:cs typeface="DM Sans Bold" pitchFamily="34" charset="-120"/>
              </a:rPr>
              <a:t>Topic 3</a:t>
            </a:r>
            <a:endParaRPr lang="en-US" sz="3000" dirty="0"/>
          </a:p>
        </p:txBody>
      </p:sp>
      <p:sp>
        <p:nvSpPr>
          <p:cNvPr id="33" name="Text 21"/>
          <p:cNvSpPr/>
          <p:nvPr/>
        </p:nvSpPr>
        <p:spPr>
          <a:xfrm>
            <a:off x="1913580" y="6448955"/>
            <a:ext cx="622357" cy="622279"/>
          </a:xfrm>
          <a:prstGeom prst="rect">
            <a:avLst/>
          </a:prstGeom>
          <a:noFill/>
          <a:ln/>
        </p:spPr>
        <p:txBody>
          <a:bodyPr wrap="square" lIns="0" tIns="0" rIns="0" bIns="0" rtlCol="0" anchor="t"/>
          <a:lstStyle/>
          <a:p>
            <a:pPr marL="0" indent="0" algn="l">
              <a:lnSpc>
                <a:spcPts val="3857"/>
              </a:lnSpc>
              <a:buNone/>
            </a:pPr>
            <a:r>
              <a:rPr lang="en-US" sz="3000" dirty="0">
                <a:solidFill>
                  <a:srgbClr val="4A3AFF">
                    <a:alpha val="100000"/>
                  </a:srgbClr>
                </a:solidFill>
                <a:latin typeface="DM Sans Bold" pitchFamily="34" charset="0"/>
                <a:ea typeface="DM Sans Bold" pitchFamily="34" charset="-122"/>
                <a:cs typeface="DM Sans Bold" pitchFamily="34" charset="-120"/>
              </a:rPr>
              <a:t>03</a:t>
            </a:r>
            <a:endParaRPr lang="en-US" sz="3000" dirty="0"/>
          </a:p>
        </p:txBody>
      </p:sp>
      <p:sp>
        <p:nvSpPr>
          <p:cNvPr id="34" name="Shape 22"/>
          <p:cNvSpPr/>
          <p:nvPr/>
        </p:nvSpPr>
        <p:spPr>
          <a:xfrm>
            <a:off x="1346368" y="8672249"/>
            <a:ext cx="7609744" cy="2563425"/>
          </a:xfrm>
          <a:prstGeom prst="rect">
            <a:avLst/>
          </a:prstGeom>
          <a:noFill/>
          <a:ln/>
        </p:spPr>
        <p:txBody>
          <a:bodyPr/>
          <a:lstStyle/>
          <a:p>
            <a:endParaRPr lang="pt-BR"/>
          </a:p>
        </p:txBody>
      </p:sp>
      <p:sp>
        <p:nvSpPr>
          <p:cNvPr id="35" name="Shape 23"/>
          <p:cNvSpPr/>
          <p:nvPr/>
        </p:nvSpPr>
        <p:spPr>
          <a:xfrm>
            <a:off x="1346368" y="8672249"/>
            <a:ext cx="7609744" cy="2563425"/>
          </a:xfrm>
          <a:prstGeom prst="roundRect">
            <a:avLst>
              <a:gd name="adj" fmla="val 14268"/>
            </a:avLst>
          </a:prstGeom>
          <a:solidFill>
            <a:srgbClr val="FFFFFF">
              <a:alpha val="100000"/>
            </a:srgbClr>
          </a:solidFill>
          <a:ln w="12700">
            <a:solidFill>
              <a:srgbClr val="F0F0F6"/>
            </a:solidFill>
            <a:prstDash val="solid"/>
          </a:ln>
          <a:effectLst>
            <a:outerShdw blurRad="108839" dist="36280" dir="5400000" algn="bl" rotWithShape="0">
              <a:srgbClr val="0D0A2C">
                <a:alpha val="6000"/>
              </a:srgbClr>
            </a:outerShdw>
          </a:effectLst>
        </p:spPr>
        <p:txBody>
          <a:bodyPr/>
          <a:lstStyle/>
          <a:p>
            <a:endParaRPr lang="pt-BR"/>
          </a:p>
        </p:txBody>
      </p:sp>
      <p:sp>
        <p:nvSpPr>
          <p:cNvPr id="36" name="Shape 24"/>
          <p:cNvSpPr/>
          <p:nvPr/>
        </p:nvSpPr>
        <p:spPr>
          <a:xfrm>
            <a:off x="8039931" y="9266975"/>
            <a:ext cx="507980" cy="507917"/>
          </a:xfrm>
          <a:prstGeom prst="rect">
            <a:avLst/>
          </a:prstGeom>
          <a:noFill/>
          <a:ln/>
        </p:spPr>
        <p:txBody>
          <a:bodyPr/>
          <a:lstStyle/>
          <a:p>
            <a:endParaRPr lang="pt-BR"/>
          </a:p>
        </p:txBody>
      </p:sp>
      <p:sp>
        <p:nvSpPr>
          <p:cNvPr id="37" name="Shape 25"/>
          <p:cNvSpPr/>
          <p:nvPr/>
        </p:nvSpPr>
        <p:spPr>
          <a:xfrm>
            <a:off x="8040092" y="9266975"/>
            <a:ext cx="507980" cy="507917"/>
          </a:xfrm>
          <a:prstGeom prst="ellipse">
            <a:avLst/>
          </a:prstGeom>
          <a:solidFill>
            <a:srgbClr val="FFFFFF">
              <a:alpha val="100000"/>
            </a:srgbClr>
          </a:solidFill>
          <a:ln/>
        </p:spPr>
        <p:txBody>
          <a:bodyPr/>
          <a:lstStyle/>
          <a:p>
            <a:endParaRPr lang="pt-BR"/>
          </a:p>
        </p:txBody>
      </p:sp>
      <p:pic>
        <p:nvPicPr>
          <p:cNvPr id="38" name="Image 10" descr=" "/>
          <p:cNvPicPr>
            <a:picLocks noChangeAspect="1"/>
          </p:cNvPicPr>
          <p:nvPr/>
        </p:nvPicPr>
        <p:blipFill>
          <a:blip r:embed="rId4"/>
          <a:stretch>
            <a:fillRect/>
          </a:stretch>
        </p:blipFill>
        <p:spPr>
          <a:xfrm>
            <a:off x="8146871" y="9373738"/>
            <a:ext cx="294431" cy="294392"/>
          </a:xfrm>
          <a:prstGeom prst="rect">
            <a:avLst/>
          </a:prstGeom>
        </p:spPr>
      </p:pic>
      <p:pic>
        <p:nvPicPr>
          <p:cNvPr id="39" name="Image 11"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3916" y="9400369"/>
            <a:ext cx="137361" cy="241126"/>
          </a:xfrm>
          <a:prstGeom prst="rect">
            <a:avLst/>
          </a:prstGeom>
        </p:spPr>
      </p:pic>
      <p:pic>
        <p:nvPicPr>
          <p:cNvPr id="40" name="Image 12"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66891" y="9504152"/>
            <a:ext cx="254385" cy="33561"/>
          </a:xfrm>
          <a:prstGeom prst="rect">
            <a:avLst/>
          </a:prstGeom>
        </p:spPr>
      </p:pic>
      <p:sp>
        <p:nvSpPr>
          <p:cNvPr id="41" name="Text 26"/>
          <p:cNvSpPr/>
          <p:nvPr/>
        </p:nvSpPr>
        <p:spPr>
          <a:xfrm>
            <a:off x="2749180" y="9857042"/>
            <a:ext cx="5871305" cy="834560"/>
          </a:xfrm>
          <a:prstGeom prst="rect">
            <a:avLst/>
          </a:prstGeom>
          <a:noFill/>
          <a:ln/>
        </p:spPr>
        <p:txBody>
          <a:bodyPr wrap="square" lIns="0" tIns="0" rIns="0" bIns="0" rtlCol="0" anchor="t"/>
          <a:lstStyle/>
          <a:p>
            <a:pPr marL="0" indent="0" algn="l">
              <a:lnSpc>
                <a:spcPts val="3000"/>
              </a:lnSpc>
              <a:buNone/>
            </a:pPr>
            <a:r>
              <a:rPr lang="en-US" sz="1714" dirty="0">
                <a:solidFill>
                  <a:srgbClr val="474464">
                    <a:alpha val="100000"/>
                  </a:srgbClr>
                </a:solidFill>
                <a:latin typeface="DM Sans Regular" pitchFamily="34" charset="0"/>
                <a:ea typeface="DM Sans Regular" pitchFamily="34" charset="-122"/>
                <a:cs typeface="DM Sans Regular" pitchFamily="34" charset="-120"/>
              </a:rPr>
              <a:t>Tellus ut convallis dui ac id tristique malesuada lomedolil accumsan feugiat senectus placerat tincidunt.</a:t>
            </a:r>
            <a:endParaRPr lang="en-US" sz="1714" dirty="0"/>
          </a:p>
        </p:txBody>
      </p:sp>
      <p:sp>
        <p:nvSpPr>
          <p:cNvPr id="42" name="Text 27"/>
          <p:cNvSpPr/>
          <p:nvPr/>
        </p:nvSpPr>
        <p:spPr>
          <a:xfrm>
            <a:off x="2749180" y="9285114"/>
            <a:ext cx="1422557" cy="622279"/>
          </a:xfrm>
          <a:prstGeom prst="rect">
            <a:avLst/>
          </a:prstGeom>
          <a:noFill/>
          <a:ln/>
        </p:spPr>
        <p:txBody>
          <a:bodyPr wrap="square" lIns="0" tIns="0" rIns="0" bIns="0" rtlCol="0" anchor="t"/>
          <a:lstStyle/>
          <a:p>
            <a:pPr marL="0" indent="0" algn="l">
              <a:lnSpc>
                <a:spcPts val="3857"/>
              </a:lnSpc>
              <a:buNone/>
            </a:pPr>
            <a:r>
              <a:rPr lang="en-US" sz="3000" dirty="0">
                <a:solidFill>
                  <a:srgbClr val="1E1B39">
                    <a:alpha val="100000"/>
                  </a:srgbClr>
                </a:solidFill>
                <a:latin typeface="DM Sans Bold" pitchFamily="34" charset="0"/>
                <a:ea typeface="DM Sans Bold" pitchFamily="34" charset="-122"/>
                <a:cs typeface="DM Sans Bold" pitchFamily="34" charset="-120"/>
              </a:rPr>
              <a:t>Topic 3</a:t>
            </a:r>
            <a:endParaRPr lang="en-US" sz="3000" dirty="0"/>
          </a:p>
        </p:txBody>
      </p:sp>
      <p:sp>
        <p:nvSpPr>
          <p:cNvPr id="43" name="Text 28"/>
          <p:cNvSpPr/>
          <p:nvPr/>
        </p:nvSpPr>
        <p:spPr>
          <a:xfrm>
            <a:off x="1913580" y="9285114"/>
            <a:ext cx="622357" cy="622279"/>
          </a:xfrm>
          <a:prstGeom prst="rect">
            <a:avLst/>
          </a:prstGeom>
          <a:noFill/>
          <a:ln/>
        </p:spPr>
        <p:txBody>
          <a:bodyPr wrap="square" lIns="0" tIns="0" rIns="0" bIns="0" rtlCol="0" anchor="t"/>
          <a:lstStyle/>
          <a:p>
            <a:pPr marL="0" indent="0" algn="l">
              <a:lnSpc>
                <a:spcPts val="3857"/>
              </a:lnSpc>
              <a:buNone/>
            </a:pPr>
            <a:r>
              <a:rPr lang="en-US" sz="3000" dirty="0">
                <a:solidFill>
                  <a:srgbClr val="4A3AFF">
                    <a:alpha val="100000"/>
                  </a:srgbClr>
                </a:solidFill>
                <a:latin typeface="DM Sans Bold" pitchFamily="34" charset="0"/>
                <a:ea typeface="DM Sans Bold" pitchFamily="34" charset="-122"/>
                <a:cs typeface="DM Sans Bold" pitchFamily="34" charset="-120"/>
              </a:rPr>
              <a:t>03</a:t>
            </a:r>
            <a:endParaRPr lang="en-US" sz="3000" dirty="0"/>
          </a:p>
        </p:txBody>
      </p:sp>
      <p:sp>
        <p:nvSpPr>
          <p:cNvPr id="44" name="Shape 29"/>
          <p:cNvSpPr/>
          <p:nvPr/>
        </p:nvSpPr>
        <p:spPr>
          <a:xfrm>
            <a:off x="9221353" y="8672249"/>
            <a:ext cx="7609744" cy="2563425"/>
          </a:xfrm>
          <a:prstGeom prst="rect">
            <a:avLst/>
          </a:prstGeom>
          <a:noFill/>
          <a:ln/>
        </p:spPr>
        <p:txBody>
          <a:bodyPr/>
          <a:lstStyle/>
          <a:p>
            <a:endParaRPr lang="pt-BR"/>
          </a:p>
        </p:txBody>
      </p:sp>
      <p:sp>
        <p:nvSpPr>
          <p:cNvPr id="45" name="Shape 30"/>
          <p:cNvSpPr/>
          <p:nvPr/>
        </p:nvSpPr>
        <p:spPr>
          <a:xfrm>
            <a:off x="9221353" y="8672249"/>
            <a:ext cx="7609744" cy="2563425"/>
          </a:xfrm>
          <a:prstGeom prst="roundRect">
            <a:avLst>
              <a:gd name="adj" fmla="val 14268"/>
            </a:avLst>
          </a:prstGeom>
          <a:solidFill>
            <a:srgbClr val="FFFFFF">
              <a:alpha val="100000"/>
            </a:srgbClr>
          </a:solidFill>
          <a:ln w="12700">
            <a:solidFill>
              <a:srgbClr val="F0F0F6"/>
            </a:solidFill>
            <a:prstDash val="solid"/>
          </a:ln>
          <a:effectLst>
            <a:outerShdw blurRad="108839" dist="36280" dir="5400000" algn="bl" rotWithShape="0">
              <a:srgbClr val="0D0A2C">
                <a:alpha val="6000"/>
              </a:srgbClr>
            </a:outerShdw>
          </a:effectLst>
        </p:spPr>
        <p:txBody>
          <a:bodyPr/>
          <a:lstStyle/>
          <a:p>
            <a:endParaRPr lang="pt-BR"/>
          </a:p>
        </p:txBody>
      </p:sp>
      <p:sp>
        <p:nvSpPr>
          <p:cNvPr id="46" name="Shape 31"/>
          <p:cNvSpPr/>
          <p:nvPr/>
        </p:nvSpPr>
        <p:spPr>
          <a:xfrm>
            <a:off x="15914915" y="9266975"/>
            <a:ext cx="507980" cy="507917"/>
          </a:xfrm>
          <a:prstGeom prst="rect">
            <a:avLst/>
          </a:prstGeom>
          <a:noFill/>
          <a:ln/>
        </p:spPr>
        <p:txBody>
          <a:bodyPr/>
          <a:lstStyle/>
          <a:p>
            <a:endParaRPr lang="pt-BR"/>
          </a:p>
        </p:txBody>
      </p:sp>
      <p:sp>
        <p:nvSpPr>
          <p:cNvPr id="47" name="Shape 32"/>
          <p:cNvSpPr/>
          <p:nvPr/>
        </p:nvSpPr>
        <p:spPr>
          <a:xfrm>
            <a:off x="15915077" y="9266975"/>
            <a:ext cx="507980" cy="507917"/>
          </a:xfrm>
          <a:prstGeom prst="ellipse">
            <a:avLst/>
          </a:prstGeom>
          <a:solidFill>
            <a:srgbClr val="FFFFFF">
              <a:alpha val="100000"/>
            </a:srgbClr>
          </a:solidFill>
          <a:ln/>
        </p:spPr>
        <p:txBody>
          <a:bodyPr/>
          <a:lstStyle/>
          <a:p>
            <a:endParaRPr lang="pt-BR"/>
          </a:p>
        </p:txBody>
      </p:sp>
      <p:pic>
        <p:nvPicPr>
          <p:cNvPr id="48" name="Image 13" descr=" "/>
          <p:cNvPicPr>
            <a:picLocks noChangeAspect="1"/>
          </p:cNvPicPr>
          <p:nvPr/>
        </p:nvPicPr>
        <p:blipFill>
          <a:blip r:embed="rId4"/>
          <a:stretch>
            <a:fillRect/>
          </a:stretch>
        </p:blipFill>
        <p:spPr>
          <a:xfrm>
            <a:off x="16021856" y="9373738"/>
            <a:ext cx="294431" cy="294392"/>
          </a:xfrm>
          <a:prstGeom prst="rect">
            <a:avLst/>
          </a:prstGeom>
        </p:spPr>
      </p:pic>
      <p:pic>
        <p:nvPicPr>
          <p:cNvPr id="49" name="Image 14"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58900" y="9400369"/>
            <a:ext cx="137361" cy="241126"/>
          </a:xfrm>
          <a:prstGeom prst="rect">
            <a:avLst/>
          </a:prstGeom>
        </p:spPr>
      </p:pic>
      <p:pic>
        <p:nvPicPr>
          <p:cNvPr id="50" name="Image 15"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041876" y="9504152"/>
            <a:ext cx="254385" cy="33561"/>
          </a:xfrm>
          <a:prstGeom prst="rect">
            <a:avLst/>
          </a:prstGeom>
        </p:spPr>
      </p:pic>
      <p:sp>
        <p:nvSpPr>
          <p:cNvPr id="51" name="Text 33"/>
          <p:cNvSpPr/>
          <p:nvPr/>
        </p:nvSpPr>
        <p:spPr>
          <a:xfrm>
            <a:off x="10624165" y="9857042"/>
            <a:ext cx="5871305" cy="834560"/>
          </a:xfrm>
          <a:prstGeom prst="rect">
            <a:avLst/>
          </a:prstGeom>
          <a:noFill/>
          <a:ln/>
        </p:spPr>
        <p:txBody>
          <a:bodyPr wrap="square" lIns="0" tIns="0" rIns="0" bIns="0" rtlCol="0" anchor="t"/>
          <a:lstStyle/>
          <a:p>
            <a:pPr marL="0" indent="0" algn="l">
              <a:lnSpc>
                <a:spcPts val="3000"/>
              </a:lnSpc>
              <a:buNone/>
            </a:pPr>
            <a:r>
              <a:rPr lang="en-US" sz="1714" dirty="0">
                <a:solidFill>
                  <a:srgbClr val="474464">
                    <a:alpha val="100000"/>
                  </a:srgbClr>
                </a:solidFill>
                <a:latin typeface="DM Sans Regular" pitchFamily="34" charset="0"/>
                <a:ea typeface="DM Sans Regular" pitchFamily="34" charset="-122"/>
                <a:cs typeface="DM Sans Regular" pitchFamily="34" charset="-120"/>
              </a:rPr>
              <a:t>Tellus ut convallis dui ac id tristique malesuada lomedolil accumsan feugiat senectus placerat tincidunt.</a:t>
            </a:r>
            <a:endParaRPr lang="en-US" sz="1714" dirty="0"/>
          </a:p>
        </p:txBody>
      </p:sp>
      <p:sp>
        <p:nvSpPr>
          <p:cNvPr id="52" name="Text 34"/>
          <p:cNvSpPr/>
          <p:nvPr/>
        </p:nvSpPr>
        <p:spPr>
          <a:xfrm>
            <a:off x="10624165" y="9285114"/>
            <a:ext cx="1422557" cy="622279"/>
          </a:xfrm>
          <a:prstGeom prst="rect">
            <a:avLst/>
          </a:prstGeom>
          <a:noFill/>
          <a:ln/>
        </p:spPr>
        <p:txBody>
          <a:bodyPr wrap="square" lIns="0" tIns="0" rIns="0" bIns="0" rtlCol="0" anchor="t"/>
          <a:lstStyle/>
          <a:p>
            <a:pPr marL="0" indent="0" algn="l">
              <a:lnSpc>
                <a:spcPts val="3857"/>
              </a:lnSpc>
              <a:buNone/>
            </a:pPr>
            <a:r>
              <a:rPr lang="en-US" sz="3000" dirty="0">
                <a:solidFill>
                  <a:srgbClr val="1E1B39">
                    <a:alpha val="100000"/>
                  </a:srgbClr>
                </a:solidFill>
                <a:latin typeface="DM Sans Bold" pitchFamily="34" charset="0"/>
                <a:ea typeface="DM Sans Bold" pitchFamily="34" charset="-122"/>
                <a:cs typeface="DM Sans Bold" pitchFamily="34" charset="-120"/>
              </a:rPr>
              <a:t>Topic 3</a:t>
            </a:r>
            <a:endParaRPr lang="en-US" sz="3000" dirty="0"/>
          </a:p>
        </p:txBody>
      </p:sp>
      <p:sp>
        <p:nvSpPr>
          <p:cNvPr id="53" name="Text 35"/>
          <p:cNvSpPr/>
          <p:nvPr/>
        </p:nvSpPr>
        <p:spPr>
          <a:xfrm>
            <a:off x="9788564" y="9285114"/>
            <a:ext cx="622357" cy="622279"/>
          </a:xfrm>
          <a:prstGeom prst="rect">
            <a:avLst/>
          </a:prstGeom>
          <a:noFill/>
          <a:ln/>
        </p:spPr>
        <p:txBody>
          <a:bodyPr wrap="square" lIns="0" tIns="0" rIns="0" bIns="0" rtlCol="0" anchor="t"/>
          <a:lstStyle/>
          <a:p>
            <a:pPr marL="0" indent="0" algn="l">
              <a:lnSpc>
                <a:spcPts val="3857"/>
              </a:lnSpc>
              <a:buNone/>
            </a:pPr>
            <a:r>
              <a:rPr lang="en-US" sz="3000" dirty="0">
                <a:solidFill>
                  <a:srgbClr val="4A3AFF">
                    <a:alpha val="100000"/>
                  </a:srgbClr>
                </a:solidFill>
                <a:latin typeface="DM Sans Bold" pitchFamily="34" charset="0"/>
                <a:ea typeface="DM Sans Bold" pitchFamily="34" charset="-122"/>
                <a:cs typeface="DM Sans Bold" pitchFamily="34" charset="-120"/>
              </a:rPr>
              <a:t>03</a:t>
            </a:r>
            <a:endParaRPr lang="en-US" sz="3000" dirty="0"/>
          </a:p>
        </p:txBody>
      </p:sp>
      <p:sp>
        <p:nvSpPr>
          <p:cNvPr id="54" name="Shape 36"/>
          <p:cNvSpPr/>
          <p:nvPr/>
        </p:nvSpPr>
        <p:spPr>
          <a:xfrm>
            <a:off x="9229130" y="5836090"/>
            <a:ext cx="7609744" cy="2563425"/>
          </a:xfrm>
          <a:prstGeom prst="rect">
            <a:avLst/>
          </a:prstGeom>
          <a:noFill/>
          <a:ln/>
        </p:spPr>
        <p:txBody>
          <a:bodyPr/>
          <a:lstStyle/>
          <a:p>
            <a:endParaRPr lang="pt-BR"/>
          </a:p>
        </p:txBody>
      </p:sp>
      <p:sp>
        <p:nvSpPr>
          <p:cNvPr id="55" name="Shape 37"/>
          <p:cNvSpPr/>
          <p:nvPr/>
        </p:nvSpPr>
        <p:spPr>
          <a:xfrm>
            <a:off x="9229130" y="5836090"/>
            <a:ext cx="7609744" cy="2563425"/>
          </a:xfrm>
          <a:prstGeom prst="roundRect">
            <a:avLst>
              <a:gd name="adj" fmla="val 14268"/>
            </a:avLst>
          </a:prstGeom>
          <a:solidFill>
            <a:srgbClr val="FFFFFF">
              <a:alpha val="100000"/>
            </a:srgbClr>
          </a:solidFill>
          <a:ln w="12700">
            <a:solidFill>
              <a:srgbClr val="F0F0F6"/>
            </a:solidFill>
            <a:prstDash val="solid"/>
          </a:ln>
          <a:effectLst>
            <a:outerShdw blurRad="108839" dist="36280" dir="5400000" algn="bl" rotWithShape="0">
              <a:srgbClr val="0D0A2C">
                <a:alpha val="6000"/>
              </a:srgbClr>
            </a:outerShdw>
          </a:effectLst>
        </p:spPr>
        <p:txBody>
          <a:bodyPr/>
          <a:lstStyle/>
          <a:p>
            <a:endParaRPr lang="pt-BR"/>
          </a:p>
        </p:txBody>
      </p:sp>
      <p:sp>
        <p:nvSpPr>
          <p:cNvPr id="56" name="Shape 38"/>
          <p:cNvSpPr/>
          <p:nvPr/>
        </p:nvSpPr>
        <p:spPr>
          <a:xfrm>
            <a:off x="15922693" y="6430817"/>
            <a:ext cx="507980" cy="507917"/>
          </a:xfrm>
          <a:prstGeom prst="rect">
            <a:avLst/>
          </a:prstGeom>
          <a:noFill/>
          <a:ln/>
        </p:spPr>
        <p:txBody>
          <a:bodyPr/>
          <a:lstStyle/>
          <a:p>
            <a:endParaRPr lang="pt-BR"/>
          </a:p>
        </p:txBody>
      </p:sp>
      <p:sp>
        <p:nvSpPr>
          <p:cNvPr id="57" name="Shape 39"/>
          <p:cNvSpPr/>
          <p:nvPr/>
        </p:nvSpPr>
        <p:spPr>
          <a:xfrm>
            <a:off x="15922854" y="6430817"/>
            <a:ext cx="507980" cy="507917"/>
          </a:xfrm>
          <a:prstGeom prst="ellipse">
            <a:avLst/>
          </a:prstGeom>
          <a:solidFill>
            <a:srgbClr val="FFFFFF">
              <a:alpha val="100000"/>
            </a:srgbClr>
          </a:solidFill>
          <a:ln/>
        </p:spPr>
        <p:txBody>
          <a:bodyPr/>
          <a:lstStyle/>
          <a:p>
            <a:endParaRPr lang="pt-BR"/>
          </a:p>
        </p:txBody>
      </p:sp>
      <p:pic>
        <p:nvPicPr>
          <p:cNvPr id="58" name="Image 16" descr=" "/>
          <p:cNvPicPr>
            <a:picLocks noChangeAspect="1"/>
          </p:cNvPicPr>
          <p:nvPr/>
        </p:nvPicPr>
        <p:blipFill>
          <a:blip r:embed="rId4"/>
          <a:stretch>
            <a:fillRect/>
          </a:stretch>
        </p:blipFill>
        <p:spPr>
          <a:xfrm>
            <a:off x="16029633" y="6537579"/>
            <a:ext cx="294431" cy="294392"/>
          </a:xfrm>
          <a:prstGeom prst="rect">
            <a:avLst/>
          </a:prstGeom>
        </p:spPr>
      </p:pic>
      <p:pic>
        <p:nvPicPr>
          <p:cNvPr id="59" name="Image 17" descr=" "/>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66677" y="6564210"/>
            <a:ext cx="137361" cy="241126"/>
          </a:xfrm>
          <a:prstGeom prst="rect">
            <a:avLst/>
          </a:prstGeom>
        </p:spPr>
      </p:pic>
      <p:pic>
        <p:nvPicPr>
          <p:cNvPr id="60" name="Image 18"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049653" y="6667993"/>
            <a:ext cx="254385" cy="33561"/>
          </a:xfrm>
          <a:prstGeom prst="rect">
            <a:avLst/>
          </a:prstGeom>
        </p:spPr>
      </p:pic>
      <p:sp>
        <p:nvSpPr>
          <p:cNvPr id="61" name="Text 40"/>
          <p:cNvSpPr/>
          <p:nvPr/>
        </p:nvSpPr>
        <p:spPr>
          <a:xfrm>
            <a:off x="10631942" y="7020883"/>
            <a:ext cx="5871305" cy="834560"/>
          </a:xfrm>
          <a:prstGeom prst="rect">
            <a:avLst/>
          </a:prstGeom>
          <a:noFill/>
          <a:ln/>
        </p:spPr>
        <p:txBody>
          <a:bodyPr wrap="square" lIns="0" tIns="0" rIns="0" bIns="0" rtlCol="0" anchor="t"/>
          <a:lstStyle/>
          <a:p>
            <a:pPr marL="0" indent="0" algn="l">
              <a:lnSpc>
                <a:spcPts val="3000"/>
              </a:lnSpc>
              <a:buNone/>
            </a:pPr>
            <a:r>
              <a:rPr lang="en-US" sz="1714" dirty="0">
                <a:solidFill>
                  <a:srgbClr val="474464">
                    <a:alpha val="100000"/>
                  </a:srgbClr>
                </a:solidFill>
                <a:latin typeface="DM Sans Regular" pitchFamily="34" charset="0"/>
                <a:ea typeface="DM Sans Regular" pitchFamily="34" charset="-122"/>
                <a:cs typeface="DM Sans Regular" pitchFamily="34" charset="-120"/>
              </a:rPr>
              <a:t>Tellus ut convallis dui ac id tristique malesuada lomedolil accumsan feugiat senectus placerat tincidunt.</a:t>
            </a:r>
            <a:endParaRPr lang="en-US" sz="1714" dirty="0"/>
          </a:p>
        </p:txBody>
      </p:sp>
      <p:sp>
        <p:nvSpPr>
          <p:cNvPr id="62" name="Text 41"/>
          <p:cNvSpPr/>
          <p:nvPr/>
        </p:nvSpPr>
        <p:spPr>
          <a:xfrm>
            <a:off x="10631942" y="6448955"/>
            <a:ext cx="1435259" cy="622279"/>
          </a:xfrm>
          <a:prstGeom prst="rect">
            <a:avLst/>
          </a:prstGeom>
          <a:noFill/>
          <a:ln/>
        </p:spPr>
        <p:txBody>
          <a:bodyPr wrap="square" lIns="0" tIns="0" rIns="0" bIns="0" rtlCol="0" anchor="t"/>
          <a:lstStyle/>
          <a:p>
            <a:pPr marL="0" indent="0" algn="l">
              <a:lnSpc>
                <a:spcPts val="3857"/>
              </a:lnSpc>
              <a:buNone/>
            </a:pPr>
            <a:r>
              <a:rPr lang="en-US" sz="3000" dirty="0">
                <a:solidFill>
                  <a:srgbClr val="1E1B39">
                    <a:alpha val="100000"/>
                  </a:srgbClr>
                </a:solidFill>
                <a:latin typeface="DM Sans Bold" pitchFamily="34" charset="0"/>
                <a:ea typeface="DM Sans Bold" pitchFamily="34" charset="-122"/>
                <a:cs typeface="DM Sans Bold" pitchFamily="34" charset="-120"/>
              </a:rPr>
              <a:t>Topic 4</a:t>
            </a:r>
            <a:endParaRPr lang="en-US" sz="3000" dirty="0"/>
          </a:p>
        </p:txBody>
      </p:sp>
      <p:sp>
        <p:nvSpPr>
          <p:cNvPr id="63" name="Text 42"/>
          <p:cNvSpPr/>
          <p:nvPr/>
        </p:nvSpPr>
        <p:spPr>
          <a:xfrm>
            <a:off x="9796341" y="6448955"/>
            <a:ext cx="647760" cy="622279"/>
          </a:xfrm>
          <a:prstGeom prst="rect">
            <a:avLst/>
          </a:prstGeom>
          <a:noFill/>
          <a:ln/>
        </p:spPr>
        <p:txBody>
          <a:bodyPr wrap="square" lIns="0" tIns="0" rIns="0" bIns="0" rtlCol="0" anchor="t"/>
          <a:lstStyle/>
          <a:p>
            <a:pPr marL="0" indent="0" algn="l">
              <a:lnSpc>
                <a:spcPts val="3857"/>
              </a:lnSpc>
              <a:buNone/>
            </a:pPr>
            <a:r>
              <a:rPr lang="en-US" sz="3000" dirty="0">
                <a:solidFill>
                  <a:srgbClr val="4A3AFF">
                    <a:alpha val="100000"/>
                  </a:srgbClr>
                </a:solidFill>
                <a:latin typeface="DM Sans Bold" pitchFamily="34" charset="0"/>
                <a:ea typeface="DM Sans Bold" pitchFamily="34" charset="-122"/>
                <a:cs typeface="DM Sans Bold" pitchFamily="34" charset="-120"/>
              </a:rPr>
              <a:t>04</a:t>
            </a:r>
            <a:endParaRPr lang="en-US" sz="3000" dirty="0"/>
          </a:p>
        </p:txBody>
      </p:sp>
      <p:sp>
        <p:nvSpPr>
          <p:cNvPr id="64" name="Text 43"/>
          <p:cNvSpPr/>
          <p:nvPr/>
        </p:nvSpPr>
        <p:spPr>
          <a:xfrm>
            <a:off x="1346368" y="1022220"/>
            <a:ext cx="12642313" cy="1579033"/>
          </a:xfrm>
          <a:prstGeom prst="rect">
            <a:avLst/>
          </a:prstGeom>
          <a:noFill/>
          <a:ln/>
        </p:spPr>
        <p:txBody>
          <a:bodyPr wrap="square" lIns="0" tIns="0" rIns="0" bIns="0" rtlCol="0" anchor="t"/>
          <a:lstStyle/>
          <a:p>
            <a:pPr marL="0" indent="0" algn="l">
              <a:lnSpc>
                <a:spcPts val="9500"/>
              </a:lnSpc>
              <a:buNone/>
            </a:pPr>
            <a:r>
              <a:rPr lang="en-US" sz="8800" dirty="0">
                <a:solidFill>
                  <a:srgbClr val="1E1B39">
                    <a:alpha val="100000"/>
                  </a:srgbClr>
                </a:solidFill>
                <a:latin typeface="DM Sans Bold" pitchFamily="34" charset="0"/>
                <a:ea typeface="DM Sans Bold" pitchFamily="34" charset="-122"/>
                <a:cs typeface="DM Sans Bold" pitchFamily="34" charset="-120"/>
              </a:rPr>
              <a:t>Presentation Overview </a:t>
            </a:r>
            <a:endParaRPr lang="en-US" sz="8800" dirty="0"/>
          </a:p>
        </p:txBody>
      </p:sp>
      <p:sp>
        <p:nvSpPr>
          <p:cNvPr id="65" name="Shape 44"/>
          <p:cNvSpPr/>
          <p:nvPr/>
        </p:nvSpPr>
        <p:spPr>
          <a:xfrm>
            <a:off x="0" y="12369800"/>
            <a:ext cx="24387048" cy="1346200"/>
          </a:xfrm>
          <a:prstGeom prst="rect">
            <a:avLst/>
          </a:prstGeom>
          <a:noFill/>
          <a:ln/>
        </p:spPr>
        <p:txBody>
          <a:bodyPr/>
          <a:lstStyle/>
          <a:p>
            <a:endParaRPr lang="pt-BR"/>
          </a:p>
        </p:txBody>
      </p:sp>
      <p:sp>
        <p:nvSpPr>
          <p:cNvPr id="66" name="Shape 45"/>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67" name="Image 19" descr=" "/>
          <p:cNvPicPr>
            <a:picLocks noChangeAspect="1"/>
          </p:cNvPicPr>
          <p:nvPr/>
        </p:nvPicPr>
        <p:blipFill>
          <a:blip r:embed="rId9"/>
          <a:stretch>
            <a:fillRect/>
          </a:stretch>
        </p:blipFill>
        <p:spPr>
          <a:xfrm>
            <a:off x="1340017" y="12776200"/>
            <a:ext cx="2895962" cy="539121"/>
          </a:xfrm>
          <a:prstGeom prst="rect">
            <a:avLst/>
          </a:prstGeom>
        </p:spPr>
      </p:pic>
      <p:pic>
        <p:nvPicPr>
          <p:cNvPr id="68" name="Image 20"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84244" y="12925639"/>
            <a:ext cx="245610" cy="141635"/>
          </a:xfrm>
          <a:prstGeom prst="rect">
            <a:avLst/>
          </a:prstGeom>
        </p:spPr>
      </p:pic>
      <p:pic>
        <p:nvPicPr>
          <p:cNvPr id="69" name="Image 21"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99341" y="12903705"/>
            <a:ext cx="42111" cy="41740"/>
          </a:xfrm>
          <a:prstGeom prst="rect">
            <a:avLst/>
          </a:prstGeom>
        </p:spPr>
      </p:pic>
      <p:pic>
        <p:nvPicPr>
          <p:cNvPr id="70" name="Image 22"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40024" y="13017652"/>
            <a:ext cx="90424" cy="89684"/>
          </a:xfrm>
          <a:prstGeom prst="rect">
            <a:avLst/>
          </a:prstGeom>
        </p:spPr>
      </p:pic>
      <p:pic>
        <p:nvPicPr>
          <p:cNvPr id="71" name="Image 23"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72628" y="13050000"/>
            <a:ext cx="25211" cy="24988"/>
          </a:xfrm>
          <a:prstGeom prst="rect">
            <a:avLst/>
          </a:prstGeom>
        </p:spPr>
      </p:pic>
      <p:pic>
        <p:nvPicPr>
          <p:cNvPr id="72" name="Image 24"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92604" y="12965522"/>
            <a:ext cx="133633" cy="239930"/>
          </a:xfrm>
          <a:prstGeom prst="rect">
            <a:avLst/>
          </a:prstGeom>
        </p:spPr>
      </p:pic>
      <p:pic>
        <p:nvPicPr>
          <p:cNvPr id="73" name="Image 25"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41549" y="13068957"/>
            <a:ext cx="243271" cy="134730"/>
          </a:xfrm>
          <a:prstGeom prst="rect">
            <a:avLst/>
          </a:prstGeom>
        </p:spPr>
      </p:pic>
      <p:pic>
        <p:nvPicPr>
          <p:cNvPr id="74" name="Image 26"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975965" y="12972204"/>
            <a:ext cx="210041" cy="180789"/>
          </a:xfrm>
          <a:prstGeom prst="rect">
            <a:avLst/>
          </a:prstGeom>
        </p:spPr>
      </p:pic>
      <p:pic>
        <p:nvPicPr>
          <p:cNvPr id="75" name="Image 27"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210244" y="12972173"/>
            <a:ext cx="20001" cy="180789"/>
          </a:xfrm>
          <a:prstGeom prst="rect">
            <a:avLst/>
          </a:prstGeom>
        </p:spPr>
      </p:pic>
      <p:pic>
        <p:nvPicPr>
          <p:cNvPr id="76" name="Image 28"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279997" y="12972204"/>
            <a:ext cx="228697" cy="180789"/>
          </a:xfrm>
          <a:prstGeom prst="rect">
            <a:avLst/>
          </a:prstGeom>
        </p:spPr>
      </p:pic>
      <p:pic>
        <p:nvPicPr>
          <p:cNvPr id="77" name="Image 29"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572133" y="12972464"/>
            <a:ext cx="239488" cy="180529"/>
          </a:xfrm>
          <a:prstGeom prst="rect">
            <a:avLst/>
          </a:prstGeom>
        </p:spPr>
      </p:pic>
      <p:pic>
        <p:nvPicPr>
          <p:cNvPr id="78" name="Image 30"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863799" y="12972173"/>
            <a:ext cx="224256" cy="180789"/>
          </a:xfrm>
          <a:prstGeom prst="rect">
            <a:avLst/>
          </a:prstGeom>
        </p:spPr>
      </p:pic>
      <p:pic>
        <p:nvPicPr>
          <p:cNvPr id="79" name="Image 31" descr=" "/>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678371" y="12972138"/>
            <a:ext cx="264029" cy="180817"/>
          </a:xfrm>
          <a:prstGeom prst="rect">
            <a:avLst/>
          </a:prstGeom>
        </p:spPr>
      </p:pic>
      <p:pic>
        <p:nvPicPr>
          <p:cNvPr id="80" name="Image 32"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188458" y="12984752"/>
            <a:ext cx="213899" cy="168210"/>
          </a:xfrm>
          <a:prstGeom prst="rect">
            <a:avLst/>
          </a:prstGeom>
        </p:spPr>
      </p:pic>
      <p:pic>
        <p:nvPicPr>
          <p:cNvPr id="81" name="Image 33" descr=" "/>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419902" y="12984721"/>
            <a:ext cx="214631" cy="168210"/>
          </a:xfrm>
          <a:prstGeom prst="rect">
            <a:avLst/>
          </a:prstGeom>
        </p:spPr>
      </p:pic>
      <p:pic>
        <p:nvPicPr>
          <p:cNvPr id="82" name="Image 34" descr=" "/>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682208" y="12984752"/>
            <a:ext cx="214600" cy="168210"/>
          </a:xfrm>
          <a:prstGeom prst="rect">
            <a:avLst/>
          </a:prstGeom>
        </p:spPr>
      </p:pic>
      <p:pic>
        <p:nvPicPr>
          <p:cNvPr id="83" name="Image 35" descr=" "/>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3945238" y="12984721"/>
            <a:ext cx="209924" cy="168238"/>
          </a:xfrm>
          <a:prstGeom prst="rect">
            <a:avLst/>
          </a:prstGeom>
        </p:spPr>
      </p:pic>
      <p:pic>
        <p:nvPicPr>
          <p:cNvPr id="84" name="Image 36" descr=" "/>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4173296" y="12978026"/>
            <a:ext cx="31469" cy="30928"/>
          </a:xfrm>
          <a:prstGeom prst="rect">
            <a:avLst/>
          </a:prstGeom>
        </p:spPr>
      </p:pic>
      <p:sp>
        <p:nvSpPr>
          <p:cNvPr id="85" name="Shape 46"/>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86" name="Text 47"/>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87" name="Image 37" descr=" "/>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346368" y="12371512"/>
            <a:ext cx="21694311" cy="127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5" y="0"/>
            <a:ext cx="24383873" cy="13716000"/>
          </a:xfrm>
          <a:prstGeom prst="rect">
            <a:avLst/>
          </a:prstGeom>
        </p:spPr>
      </p:pic>
      <p:pic>
        <p:nvPicPr>
          <p:cNvPr id="3" name="Image 1" descr=" "/>
          <p:cNvPicPr>
            <a:picLocks noChangeAspect="1"/>
          </p:cNvPicPr>
          <p:nvPr/>
        </p:nvPicPr>
        <p:blipFill>
          <a:blip r:embed="rId5"/>
          <a:stretch>
            <a:fillRect/>
          </a:stretch>
        </p:blipFill>
        <p:spPr>
          <a:xfrm>
            <a:off x="3302" y="0"/>
            <a:ext cx="24383873" cy="13716000"/>
          </a:xfrm>
          <a:prstGeom prst="rect">
            <a:avLst/>
          </a:prstGeom>
        </p:spPr>
      </p:pic>
      <p:sp>
        <p:nvSpPr>
          <p:cNvPr id="4" name="Shape 0"/>
          <p:cNvSpPr/>
          <p:nvPr/>
        </p:nvSpPr>
        <p:spPr>
          <a:xfrm>
            <a:off x="10990049" y="1346200"/>
            <a:ext cx="5455940" cy="4076700"/>
          </a:xfrm>
          <a:prstGeom prst="rect">
            <a:avLst/>
          </a:prstGeom>
          <a:noFill/>
          <a:ln/>
        </p:spPr>
        <p:txBody>
          <a:bodyPr/>
          <a:lstStyle/>
          <a:p>
            <a:endParaRPr lang="pt-BR"/>
          </a:p>
        </p:txBody>
      </p:sp>
      <p:sp>
        <p:nvSpPr>
          <p:cNvPr id="5" name="Text 1"/>
          <p:cNvSpPr/>
          <p:nvPr/>
        </p:nvSpPr>
        <p:spPr>
          <a:xfrm>
            <a:off x="10990049" y="1346200"/>
            <a:ext cx="1553828" cy="1579033"/>
          </a:xfrm>
          <a:prstGeom prst="rect">
            <a:avLst/>
          </a:prstGeom>
          <a:noFill/>
          <a:ln/>
        </p:spPr>
        <p:txBody>
          <a:bodyPr wrap="square" lIns="0" tIns="0" rIns="0" bIns="0" rtlCol="0" anchor="t"/>
          <a:lstStyle/>
          <a:p>
            <a:pPr marL="0" indent="0" algn="l">
              <a:lnSpc>
                <a:spcPts val="9500"/>
              </a:lnSpc>
              <a:buNone/>
            </a:pPr>
            <a:r>
              <a:rPr lang="en-US" sz="8800" b="1" dirty="0">
                <a:solidFill>
                  <a:srgbClr val="FFFFFF">
                    <a:alpha val="100000"/>
                  </a:srgbClr>
                </a:solidFill>
                <a:latin typeface="DM Sans Bold" pitchFamily="34" charset="0"/>
                <a:ea typeface="DM Sans Bold" pitchFamily="34" charset="-122"/>
                <a:cs typeface="DM Sans Bold" pitchFamily="34" charset="-120"/>
              </a:rPr>
              <a:t>01</a:t>
            </a:r>
            <a:endParaRPr lang="en-US" sz="8800" b="1" dirty="0"/>
          </a:p>
        </p:txBody>
      </p:sp>
      <p:sp>
        <p:nvSpPr>
          <p:cNvPr id="6" name="Shape 2"/>
          <p:cNvSpPr/>
          <p:nvPr/>
        </p:nvSpPr>
        <p:spPr>
          <a:xfrm>
            <a:off x="10990049" y="2959100"/>
            <a:ext cx="5455940" cy="2463800"/>
          </a:xfrm>
          <a:prstGeom prst="rect">
            <a:avLst/>
          </a:prstGeom>
          <a:noFill/>
          <a:ln/>
        </p:spPr>
        <p:txBody>
          <a:bodyPr/>
          <a:lstStyle/>
          <a:p>
            <a:endParaRPr lang="pt-BR"/>
          </a:p>
        </p:txBody>
      </p:sp>
      <p:sp>
        <p:nvSpPr>
          <p:cNvPr id="7" name="Text 3"/>
          <p:cNvSpPr/>
          <p:nvPr/>
        </p:nvSpPr>
        <p:spPr>
          <a:xfrm>
            <a:off x="10990049" y="2959100"/>
            <a:ext cx="2032254" cy="863600"/>
          </a:xfrm>
          <a:prstGeom prst="rect">
            <a:avLst/>
          </a:prstGeom>
          <a:noFill/>
          <a:ln/>
        </p:spPr>
        <p:txBody>
          <a:bodyPr wrap="square" lIns="0" tIns="0" rIns="0" bIns="0" rtlCol="0" anchor="t"/>
          <a:lstStyle/>
          <a:p>
            <a:pPr marL="0" indent="0" algn="l">
              <a:lnSpc>
                <a:spcPts val="5400"/>
              </a:lnSpc>
              <a:buNone/>
            </a:pPr>
            <a:r>
              <a:rPr lang="en-US" sz="4200" dirty="0">
                <a:solidFill>
                  <a:srgbClr val="FFFFFF">
                    <a:alpha val="100000"/>
                  </a:srgbClr>
                </a:solidFill>
                <a:latin typeface="DM Sans Bold" pitchFamily="34" charset="0"/>
                <a:ea typeface="DM Sans Bold" pitchFamily="34" charset="-122"/>
                <a:cs typeface="DM Sans Bold" pitchFamily="34" charset="-120"/>
              </a:rPr>
              <a:t>Subtitle</a:t>
            </a:r>
            <a:endParaRPr lang="en-US" sz="4200" dirty="0"/>
          </a:p>
        </p:txBody>
      </p:sp>
      <p:sp>
        <p:nvSpPr>
          <p:cNvPr id="8" name="Text 4"/>
          <p:cNvSpPr/>
          <p:nvPr/>
        </p:nvSpPr>
        <p:spPr>
          <a:xfrm>
            <a:off x="10990049" y="3822700"/>
            <a:ext cx="5557552" cy="1701800"/>
          </a:xfrm>
          <a:prstGeom prst="rect">
            <a:avLst/>
          </a:prstGeom>
          <a:noFill/>
          <a:ln/>
        </p:spPr>
        <p:txBody>
          <a:bodyPr wrap="square" lIns="0" tIns="0" rIns="0" bIns="0" rtlCol="0" anchor="t"/>
          <a:lstStyle/>
          <a:p>
            <a:pPr marL="0" indent="0" algn="l">
              <a:lnSpc>
                <a:spcPts val="4200"/>
              </a:lnSpc>
              <a:buNone/>
            </a:pPr>
            <a:r>
              <a:rPr lang="en-US" sz="2400" dirty="0">
                <a:solidFill>
                  <a:srgbClr val="DEDEE9">
                    <a:alpha val="100000"/>
                  </a:srgbClr>
                </a:solidFill>
                <a:latin typeface="DM Sans Regular" pitchFamily="34" charset="0"/>
                <a:ea typeface="DM Sans Regular" pitchFamily="34" charset="-122"/>
                <a:cs typeface="DM Sans Regular" pitchFamily="34" charset="-120"/>
              </a:rPr>
              <a:t>Porta sit viverra ultricies at blandit dui nibh at sed et pellentesque eget dolor sit amet consectur dolor sit met.</a:t>
            </a:r>
            <a:endParaRPr lang="en-US" sz="2400" dirty="0"/>
          </a:p>
        </p:txBody>
      </p:sp>
      <p:sp>
        <p:nvSpPr>
          <p:cNvPr id="9" name="Shape 5"/>
          <p:cNvSpPr/>
          <p:nvPr/>
        </p:nvSpPr>
        <p:spPr>
          <a:xfrm>
            <a:off x="17584740" y="1346200"/>
            <a:ext cx="5455940" cy="4076700"/>
          </a:xfrm>
          <a:prstGeom prst="rect">
            <a:avLst/>
          </a:prstGeom>
          <a:noFill/>
          <a:ln/>
        </p:spPr>
        <p:txBody>
          <a:bodyPr/>
          <a:lstStyle/>
          <a:p>
            <a:endParaRPr lang="pt-BR"/>
          </a:p>
        </p:txBody>
      </p:sp>
      <p:sp>
        <p:nvSpPr>
          <p:cNvPr id="10" name="Text 6"/>
          <p:cNvSpPr/>
          <p:nvPr/>
        </p:nvSpPr>
        <p:spPr>
          <a:xfrm>
            <a:off x="17584740" y="1346200"/>
            <a:ext cx="1744351" cy="1579033"/>
          </a:xfrm>
          <a:prstGeom prst="rect">
            <a:avLst/>
          </a:prstGeom>
          <a:noFill/>
          <a:ln/>
        </p:spPr>
        <p:txBody>
          <a:bodyPr wrap="square" lIns="0" tIns="0" rIns="0" bIns="0" rtlCol="0" anchor="t"/>
          <a:lstStyle/>
          <a:p>
            <a:pPr marL="0" indent="0" algn="l">
              <a:lnSpc>
                <a:spcPts val="9500"/>
              </a:lnSpc>
              <a:buNone/>
            </a:pPr>
            <a:r>
              <a:rPr lang="en-US" sz="8800" b="1" dirty="0">
                <a:solidFill>
                  <a:srgbClr val="FFFFFF">
                    <a:alpha val="100000"/>
                  </a:srgbClr>
                </a:solidFill>
                <a:latin typeface="DM Sans Bold" pitchFamily="34" charset="0"/>
                <a:ea typeface="DM Sans Bold" pitchFamily="34" charset="-122"/>
                <a:cs typeface="DM Sans Bold" pitchFamily="34" charset="-120"/>
              </a:rPr>
              <a:t>02</a:t>
            </a:r>
            <a:endParaRPr lang="en-US" sz="8800" b="1" dirty="0"/>
          </a:p>
        </p:txBody>
      </p:sp>
      <p:sp>
        <p:nvSpPr>
          <p:cNvPr id="11" name="Shape 7"/>
          <p:cNvSpPr/>
          <p:nvPr/>
        </p:nvSpPr>
        <p:spPr>
          <a:xfrm>
            <a:off x="17584740" y="2959100"/>
            <a:ext cx="5455940" cy="2463800"/>
          </a:xfrm>
          <a:prstGeom prst="rect">
            <a:avLst/>
          </a:prstGeom>
          <a:noFill/>
          <a:ln/>
        </p:spPr>
        <p:txBody>
          <a:bodyPr/>
          <a:lstStyle/>
          <a:p>
            <a:endParaRPr lang="pt-BR"/>
          </a:p>
        </p:txBody>
      </p:sp>
      <p:sp>
        <p:nvSpPr>
          <p:cNvPr id="12" name="Text 8"/>
          <p:cNvSpPr/>
          <p:nvPr/>
        </p:nvSpPr>
        <p:spPr>
          <a:xfrm>
            <a:off x="17584740" y="2959100"/>
            <a:ext cx="2032254" cy="863600"/>
          </a:xfrm>
          <a:prstGeom prst="rect">
            <a:avLst/>
          </a:prstGeom>
          <a:noFill/>
          <a:ln/>
        </p:spPr>
        <p:txBody>
          <a:bodyPr wrap="square" lIns="0" tIns="0" rIns="0" bIns="0" rtlCol="0" anchor="t"/>
          <a:lstStyle/>
          <a:p>
            <a:pPr marL="0" indent="0" algn="l">
              <a:lnSpc>
                <a:spcPts val="5400"/>
              </a:lnSpc>
              <a:buNone/>
            </a:pPr>
            <a:r>
              <a:rPr lang="en-US" sz="4200" dirty="0">
                <a:solidFill>
                  <a:srgbClr val="FFFFFF">
                    <a:alpha val="100000"/>
                  </a:srgbClr>
                </a:solidFill>
                <a:latin typeface="DM Sans Bold" pitchFamily="34" charset="0"/>
                <a:ea typeface="DM Sans Bold" pitchFamily="34" charset="-122"/>
                <a:cs typeface="DM Sans Bold" pitchFamily="34" charset="-120"/>
              </a:rPr>
              <a:t>Subtitle</a:t>
            </a:r>
            <a:endParaRPr lang="en-US" sz="4200" dirty="0"/>
          </a:p>
        </p:txBody>
      </p:sp>
      <p:sp>
        <p:nvSpPr>
          <p:cNvPr id="13" name="Text 9"/>
          <p:cNvSpPr/>
          <p:nvPr/>
        </p:nvSpPr>
        <p:spPr>
          <a:xfrm>
            <a:off x="17584740" y="3822700"/>
            <a:ext cx="5557552" cy="1701800"/>
          </a:xfrm>
          <a:prstGeom prst="rect">
            <a:avLst/>
          </a:prstGeom>
          <a:noFill/>
          <a:ln/>
        </p:spPr>
        <p:txBody>
          <a:bodyPr wrap="square" lIns="0" tIns="0" rIns="0" bIns="0" rtlCol="0" anchor="t"/>
          <a:lstStyle/>
          <a:p>
            <a:pPr marL="0" indent="0" algn="l">
              <a:lnSpc>
                <a:spcPts val="4200"/>
              </a:lnSpc>
              <a:buNone/>
            </a:pPr>
            <a:r>
              <a:rPr lang="en-US" sz="2400" dirty="0">
                <a:solidFill>
                  <a:srgbClr val="DEDEE9">
                    <a:alpha val="100000"/>
                  </a:srgbClr>
                </a:solidFill>
                <a:latin typeface="DM Sans Regular" pitchFamily="34" charset="0"/>
                <a:ea typeface="DM Sans Regular" pitchFamily="34" charset="-122"/>
                <a:cs typeface="DM Sans Regular" pitchFamily="34" charset="-120"/>
              </a:rPr>
              <a:t>Accumsan urna tellus tincidunt orci viverra maecenas mi curabitur leo sito lectus non pellentesque malesuada.</a:t>
            </a:r>
            <a:endParaRPr lang="en-US" sz="2400" dirty="0"/>
          </a:p>
        </p:txBody>
      </p:sp>
      <p:sp>
        <p:nvSpPr>
          <p:cNvPr id="14" name="Shape 10"/>
          <p:cNvSpPr/>
          <p:nvPr/>
        </p:nvSpPr>
        <p:spPr>
          <a:xfrm>
            <a:off x="10990049" y="6961312"/>
            <a:ext cx="5455940" cy="4076700"/>
          </a:xfrm>
          <a:prstGeom prst="rect">
            <a:avLst/>
          </a:prstGeom>
          <a:noFill/>
          <a:ln/>
        </p:spPr>
        <p:txBody>
          <a:bodyPr/>
          <a:lstStyle/>
          <a:p>
            <a:endParaRPr lang="pt-BR"/>
          </a:p>
        </p:txBody>
      </p:sp>
      <p:sp>
        <p:nvSpPr>
          <p:cNvPr id="15" name="Text 11"/>
          <p:cNvSpPr/>
          <p:nvPr/>
        </p:nvSpPr>
        <p:spPr>
          <a:xfrm>
            <a:off x="10990049" y="6961312"/>
            <a:ext cx="1782456" cy="1579033"/>
          </a:xfrm>
          <a:prstGeom prst="rect">
            <a:avLst/>
          </a:prstGeom>
          <a:noFill/>
          <a:ln/>
        </p:spPr>
        <p:txBody>
          <a:bodyPr wrap="square" lIns="0" tIns="0" rIns="0" bIns="0" rtlCol="0" anchor="t"/>
          <a:lstStyle/>
          <a:p>
            <a:pPr marL="0" indent="0" algn="l">
              <a:lnSpc>
                <a:spcPts val="9500"/>
              </a:lnSpc>
              <a:buNone/>
            </a:pPr>
            <a:r>
              <a:rPr lang="en-US" sz="8800" b="1" dirty="0">
                <a:solidFill>
                  <a:srgbClr val="FFFFFF">
                    <a:alpha val="100000"/>
                  </a:srgbClr>
                </a:solidFill>
                <a:latin typeface="DM Sans Bold" pitchFamily="34" charset="0"/>
                <a:ea typeface="DM Sans Bold" pitchFamily="34" charset="-122"/>
                <a:cs typeface="DM Sans Bold" pitchFamily="34" charset="-120"/>
              </a:rPr>
              <a:t>03</a:t>
            </a:r>
            <a:endParaRPr lang="en-US" sz="8800" b="1" dirty="0"/>
          </a:p>
        </p:txBody>
      </p:sp>
      <p:sp>
        <p:nvSpPr>
          <p:cNvPr id="16" name="Shape 12"/>
          <p:cNvSpPr/>
          <p:nvPr/>
        </p:nvSpPr>
        <p:spPr>
          <a:xfrm>
            <a:off x="10990049" y="8574212"/>
            <a:ext cx="5455940" cy="2463800"/>
          </a:xfrm>
          <a:prstGeom prst="rect">
            <a:avLst/>
          </a:prstGeom>
          <a:noFill/>
          <a:ln/>
        </p:spPr>
        <p:txBody>
          <a:bodyPr/>
          <a:lstStyle/>
          <a:p>
            <a:endParaRPr lang="pt-BR"/>
          </a:p>
        </p:txBody>
      </p:sp>
      <p:sp>
        <p:nvSpPr>
          <p:cNvPr id="17" name="Text 13"/>
          <p:cNvSpPr/>
          <p:nvPr/>
        </p:nvSpPr>
        <p:spPr>
          <a:xfrm>
            <a:off x="10990049" y="8574212"/>
            <a:ext cx="2032254" cy="863600"/>
          </a:xfrm>
          <a:prstGeom prst="rect">
            <a:avLst/>
          </a:prstGeom>
          <a:noFill/>
          <a:ln/>
        </p:spPr>
        <p:txBody>
          <a:bodyPr wrap="square" lIns="0" tIns="0" rIns="0" bIns="0" rtlCol="0" anchor="t"/>
          <a:lstStyle/>
          <a:p>
            <a:pPr marL="0" indent="0" algn="l">
              <a:lnSpc>
                <a:spcPts val="5400"/>
              </a:lnSpc>
              <a:buNone/>
            </a:pPr>
            <a:r>
              <a:rPr lang="en-US" sz="4200" dirty="0">
                <a:solidFill>
                  <a:srgbClr val="FFFFFF">
                    <a:alpha val="100000"/>
                  </a:srgbClr>
                </a:solidFill>
                <a:latin typeface="DM Sans Bold" pitchFamily="34" charset="0"/>
                <a:ea typeface="DM Sans Bold" pitchFamily="34" charset="-122"/>
                <a:cs typeface="DM Sans Bold" pitchFamily="34" charset="-120"/>
              </a:rPr>
              <a:t>Subtitle</a:t>
            </a:r>
            <a:endParaRPr lang="en-US" sz="4200" dirty="0"/>
          </a:p>
        </p:txBody>
      </p:sp>
      <p:sp>
        <p:nvSpPr>
          <p:cNvPr id="18" name="Text 14"/>
          <p:cNvSpPr/>
          <p:nvPr/>
        </p:nvSpPr>
        <p:spPr>
          <a:xfrm>
            <a:off x="10990049" y="9437812"/>
            <a:ext cx="5557552" cy="1701800"/>
          </a:xfrm>
          <a:prstGeom prst="rect">
            <a:avLst/>
          </a:prstGeom>
          <a:noFill/>
          <a:ln/>
        </p:spPr>
        <p:txBody>
          <a:bodyPr wrap="square" lIns="0" tIns="0" rIns="0" bIns="0" rtlCol="0" anchor="t"/>
          <a:lstStyle/>
          <a:p>
            <a:pPr marL="0" indent="0" algn="l">
              <a:lnSpc>
                <a:spcPts val="4200"/>
              </a:lnSpc>
              <a:buNone/>
            </a:pPr>
            <a:r>
              <a:rPr lang="en-US" sz="2400" dirty="0">
                <a:solidFill>
                  <a:srgbClr val="DEDEE9">
                    <a:alpha val="100000"/>
                  </a:srgbClr>
                </a:solidFill>
                <a:latin typeface="DM Sans Regular" pitchFamily="34" charset="0"/>
                <a:ea typeface="DM Sans Regular" pitchFamily="34" charset="-122"/>
                <a:cs typeface="DM Sans Regular" pitchFamily="34" charset="-120"/>
              </a:rPr>
              <a:t>Tristique dictumst consectetur volutpat dui maecenas sit dignissimolil sit nulla euismod nibh neque placerat.</a:t>
            </a:r>
            <a:endParaRPr lang="en-US" sz="2400" dirty="0"/>
          </a:p>
        </p:txBody>
      </p:sp>
      <p:sp>
        <p:nvSpPr>
          <p:cNvPr id="19" name="Shape 15"/>
          <p:cNvSpPr/>
          <p:nvPr/>
        </p:nvSpPr>
        <p:spPr>
          <a:xfrm>
            <a:off x="17584740" y="6961312"/>
            <a:ext cx="5455940" cy="4076700"/>
          </a:xfrm>
          <a:prstGeom prst="rect">
            <a:avLst/>
          </a:prstGeom>
          <a:noFill/>
          <a:ln/>
        </p:spPr>
        <p:txBody>
          <a:bodyPr/>
          <a:lstStyle/>
          <a:p>
            <a:endParaRPr lang="pt-BR"/>
          </a:p>
        </p:txBody>
      </p:sp>
      <p:sp>
        <p:nvSpPr>
          <p:cNvPr id="20" name="Text 16"/>
          <p:cNvSpPr/>
          <p:nvPr/>
        </p:nvSpPr>
        <p:spPr>
          <a:xfrm>
            <a:off x="17584740" y="6961312"/>
            <a:ext cx="1845964" cy="1579033"/>
          </a:xfrm>
          <a:prstGeom prst="rect">
            <a:avLst/>
          </a:prstGeom>
          <a:noFill/>
          <a:ln/>
        </p:spPr>
        <p:txBody>
          <a:bodyPr wrap="square" lIns="0" tIns="0" rIns="0" bIns="0" rtlCol="0" anchor="t"/>
          <a:lstStyle/>
          <a:p>
            <a:pPr marL="0" indent="0" algn="l">
              <a:lnSpc>
                <a:spcPts val="9500"/>
              </a:lnSpc>
              <a:buNone/>
            </a:pPr>
            <a:r>
              <a:rPr lang="en-US" sz="8800" b="1" dirty="0">
                <a:solidFill>
                  <a:srgbClr val="FFFFFF">
                    <a:alpha val="100000"/>
                  </a:srgbClr>
                </a:solidFill>
                <a:latin typeface="DM Sans Bold" pitchFamily="34" charset="0"/>
                <a:ea typeface="DM Sans Bold" pitchFamily="34" charset="-122"/>
                <a:cs typeface="DM Sans Bold" pitchFamily="34" charset="-120"/>
              </a:rPr>
              <a:t>04</a:t>
            </a:r>
            <a:endParaRPr lang="en-US" sz="8800" b="1" dirty="0"/>
          </a:p>
        </p:txBody>
      </p:sp>
      <p:sp>
        <p:nvSpPr>
          <p:cNvPr id="21" name="Shape 17"/>
          <p:cNvSpPr/>
          <p:nvPr/>
        </p:nvSpPr>
        <p:spPr>
          <a:xfrm>
            <a:off x="17584740" y="8574212"/>
            <a:ext cx="5455940" cy="2463800"/>
          </a:xfrm>
          <a:prstGeom prst="rect">
            <a:avLst/>
          </a:prstGeom>
          <a:noFill/>
          <a:ln/>
        </p:spPr>
        <p:txBody>
          <a:bodyPr/>
          <a:lstStyle/>
          <a:p>
            <a:endParaRPr lang="pt-BR"/>
          </a:p>
        </p:txBody>
      </p:sp>
      <p:sp>
        <p:nvSpPr>
          <p:cNvPr id="22" name="Text 18"/>
          <p:cNvSpPr/>
          <p:nvPr/>
        </p:nvSpPr>
        <p:spPr>
          <a:xfrm>
            <a:off x="17584740" y="8574212"/>
            <a:ext cx="2032254" cy="863600"/>
          </a:xfrm>
          <a:prstGeom prst="rect">
            <a:avLst/>
          </a:prstGeom>
          <a:noFill/>
          <a:ln/>
        </p:spPr>
        <p:txBody>
          <a:bodyPr wrap="square" lIns="0" tIns="0" rIns="0" bIns="0" rtlCol="0" anchor="t"/>
          <a:lstStyle/>
          <a:p>
            <a:pPr marL="0" indent="0" algn="l">
              <a:lnSpc>
                <a:spcPts val="5400"/>
              </a:lnSpc>
              <a:buNone/>
            </a:pPr>
            <a:r>
              <a:rPr lang="en-US" sz="4200" dirty="0">
                <a:solidFill>
                  <a:srgbClr val="FFFFFF">
                    <a:alpha val="100000"/>
                  </a:srgbClr>
                </a:solidFill>
                <a:latin typeface="DM Sans Bold" pitchFamily="34" charset="0"/>
                <a:ea typeface="DM Sans Bold" pitchFamily="34" charset="-122"/>
                <a:cs typeface="DM Sans Bold" pitchFamily="34" charset="-120"/>
              </a:rPr>
              <a:t>Subtitle</a:t>
            </a:r>
            <a:endParaRPr lang="en-US" sz="4200" dirty="0"/>
          </a:p>
        </p:txBody>
      </p:sp>
      <p:sp>
        <p:nvSpPr>
          <p:cNvPr id="23" name="Text 19"/>
          <p:cNvSpPr/>
          <p:nvPr/>
        </p:nvSpPr>
        <p:spPr>
          <a:xfrm>
            <a:off x="17584740" y="9437812"/>
            <a:ext cx="5557552" cy="1701800"/>
          </a:xfrm>
          <a:prstGeom prst="rect">
            <a:avLst/>
          </a:prstGeom>
          <a:noFill/>
          <a:ln/>
        </p:spPr>
        <p:txBody>
          <a:bodyPr wrap="square" lIns="0" tIns="0" rIns="0" bIns="0" rtlCol="0" anchor="t"/>
          <a:lstStyle/>
          <a:p>
            <a:pPr marL="0" indent="0" algn="l">
              <a:lnSpc>
                <a:spcPts val="4200"/>
              </a:lnSpc>
              <a:buNone/>
            </a:pPr>
            <a:r>
              <a:rPr lang="en-US" sz="2400" dirty="0">
                <a:solidFill>
                  <a:srgbClr val="DEDEE9">
                    <a:alpha val="100000"/>
                  </a:srgbClr>
                </a:solidFill>
                <a:latin typeface="DM Sans Regular" pitchFamily="34" charset="0"/>
                <a:ea typeface="DM Sans Regular" pitchFamily="34" charset="-122"/>
                <a:cs typeface="DM Sans Regular" pitchFamily="34" charset="-120"/>
              </a:rPr>
              <a:t>Massa suspendisse sociis neque facilisi dictum duis massa blanditolme quam lorem egestas phasellus in.</a:t>
            </a:r>
            <a:endParaRPr lang="en-US" sz="2400" dirty="0"/>
          </a:p>
        </p:txBody>
      </p:sp>
      <p:pic>
        <p:nvPicPr>
          <p:cNvPr id="24" name="Image 2"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3300" y="1346200"/>
            <a:ext cx="19052" cy="9691812"/>
          </a:xfrm>
          <a:prstGeom prst="rect">
            <a:avLst/>
          </a:prstGeom>
        </p:spPr>
      </p:pic>
      <p:sp>
        <p:nvSpPr>
          <p:cNvPr id="25" name="Shape 20"/>
          <p:cNvSpPr/>
          <p:nvPr/>
        </p:nvSpPr>
        <p:spPr>
          <a:xfrm>
            <a:off x="1346368" y="2463800"/>
            <a:ext cx="6515914" cy="6769100"/>
          </a:xfrm>
          <a:prstGeom prst="rect">
            <a:avLst/>
          </a:prstGeom>
          <a:noFill/>
          <a:ln/>
        </p:spPr>
        <p:txBody>
          <a:bodyPr/>
          <a:lstStyle/>
          <a:p>
            <a:endParaRPr lang="pt-BR"/>
          </a:p>
        </p:txBody>
      </p:sp>
      <p:sp>
        <p:nvSpPr>
          <p:cNvPr id="26" name="Text 21"/>
          <p:cNvSpPr/>
          <p:nvPr/>
        </p:nvSpPr>
        <p:spPr>
          <a:xfrm>
            <a:off x="1346368" y="2463800"/>
            <a:ext cx="6692460" cy="1579033"/>
          </a:xfrm>
          <a:prstGeom prst="rect">
            <a:avLst/>
          </a:prstGeom>
          <a:noFill/>
          <a:ln/>
        </p:spPr>
        <p:txBody>
          <a:bodyPr wrap="square" lIns="0" tIns="0" rIns="0" bIns="0" rtlCol="0" anchor="t"/>
          <a:lstStyle/>
          <a:p>
            <a:pPr marL="0" indent="0" algn="l">
              <a:lnSpc>
                <a:spcPts val="9500"/>
              </a:lnSpc>
              <a:buNone/>
            </a:pPr>
            <a:r>
              <a:rPr lang="en-US" sz="8800" b="1"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Title Here</a:t>
            </a:r>
            <a:endParaRPr lang="en-US" sz="8800" b="1" dirty="0">
              <a:latin typeface="Verdana" panose="020B0604030504040204" pitchFamily="34" charset="0"/>
              <a:ea typeface="Verdana" panose="020B0604030504040204" pitchFamily="34" charset="0"/>
              <a:cs typeface="Verdana" panose="020B0604030504040204" pitchFamily="34" charset="0"/>
            </a:endParaRPr>
          </a:p>
        </p:txBody>
      </p:sp>
      <p:sp>
        <p:nvSpPr>
          <p:cNvPr id="27" name="Text 22"/>
          <p:cNvSpPr/>
          <p:nvPr/>
        </p:nvSpPr>
        <p:spPr>
          <a:xfrm>
            <a:off x="1346368" y="3949700"/>
            <a:ext cx="6617527" cy="2603500"/>
          </a:xfrm>
          <a:prstGeom prst="rect">
            <a:avLst/>
          </a:prstGeom>
          <a:noFill/>
          <a:ln/>
        </p:spPr>
        <p:txBody>
          <a:bodyPr wrap="square" lIns="0" tIns="0" rIns="0" bIns="0" rtlCol="0" anchor="t"/>
          <a:lstStyle/>
          <a:p>
            <a:pPr marL="0" indent="0" algn="l">
              <a:lnSpc>
                <a:spcPts val="4200"/>
              </a:lnSpc>
              <a:buNone/>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Lorem ipsum dolor sit </a:t>
            </a: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amet</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consectetur</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adipiscing</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elit</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etiam</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nec </a:t>
            </a: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suscipit</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dui </a:t>
            </a: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sedolme</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cursus </a:t>
            </a: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nibh</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id </a:t>
            </a: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risus</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ultrices</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convallis.</a:t>
            </a:r>
          </a:p>
        </p:txBody>
      </p:sp>
      <p:sp>
        <p:nvSpPr>
          <p:cNvPr id="28" name="Text 23"/>
          <p:cNvSpPr/>
          <p:nvPr/>
        </p:nvSpPr>
        <p:spPr>
          <a:xfrm>
            <a:off x="1346368" y="6731000"/>
            <a:ext cx="6617527" cy="2603500"/>
          </a:xfrm>
          <a:prstGeom prst="rect">
            <a:avLst/>
          </a:prstGeom>
          <a:noFill/>
          <a:ln/>
        </p:spPr>
        <p:txBody>
          <a:bodyPr wrap="square" lIns="0" tIns="0" rIns="0" bIns="0" rtlCol="0" anchor="t"/>
          <a:lstStyle/>
          <a:p>
            <a:pPr marL="0" indent="0" algn="l">
              <a:lnSpc>
                <a:spcPts val="4200"/>
              </a:lnSpc>
              <a:buNone/>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Lorem ipsum dolor sit amet, consectetur adipiscing elit etiam nec suscipit dui sedolme cursus nibh id risus ultrices convallis.</a:t>
            </a:r>
          </a:p>
        </p:txBody>
      </p:sp>
      <p:sp>
        <p:nvSpPr>
          <p:cNvPr id="29" name="Shape 24"/>
          <p:cNvSpPr/>
          <p:nvPr/>
        </p:nvSpPr>
        <p:spPr>
          <a:xfrm>
            <a:off x="1346368" y="8904412"/>
            <a:ext cx="2133867" cy="2133600"/>
          </a:xfrm>
          <a:prstGeom prst="rect">
            <a:avLst/>
          </a:prstGeom>
          <a:noFill/>
          <a:ln/>
        </p:spPr>
        <p:txBody>
          <a:bodyPr/>
          <a:lstStyle/>
          <a:p>
            <a:endParaRPr lang="pt-BR"/>
          </a:p>
        </p:txBody>
      </p:sp>
      <p:pic>
        <p:nvPicPr>
          <p:cNvPr id="30" name="Image 3" descr=" "/>
          <p:cNvPicPr>
            <a:picLocks noChangeAspect="1"/>
          </p:cNvPicPr>
          <p:nvPr/>
        </p:nvPicPr>
        <p:blipFill>
          <a:blip r:embed="rId8"/>
          <a:stretch>
            <a:fillRect/>
          </a:stretch>
        </p:blipFill>
        <p:spPr>
          <a:xfrm>
            <a:off x="2073063" y="9631015"/>
            <a:ext cx="680471" cy="680386"/>
          </a:xfrm>
          <a:prstGeom prst="rect">
            <a:avLst/>
          </a:prstGeom>
        </p:spPr>
      </p:pic>
      <p:sp>
        <p:nvSpPr>
          <p:cNvPr id="31" name="Shape 25"/>
          <p:cNvSpPr/>
          <p:nvPr/>
        </p:nvSpPr>
        <p:spPr>
          <a:xfrm>
            <a:off x="0" y="12369800"/>
            <a:ext cx="24387048" cy="1346200"/>
          </a:xfrm>
          <a:prstGeom prst="rect">
            <a:avLst/>
          </a:prstGeom>
          <a:noFill/>
          <a:ln/>
        </p:spPr>
        <p:txBody>
          <a:bodyPr/>
          <a:lstStyle/>
          <a:p>
            <a:endParaRPr lang="pt-BR"/>
          </a:p>
        </p:txBody>
      </p:sp>
      <p:sp>
        <p:nvSpPr>
          <p:cNvPr id="32" name="Shape 26"/>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33" name="Image 4" descr=" "/>
          <p:cNvPicPr>
            <a:picLocks noChangeAspect="1"/>
          </p:cNvPicPr>
          <p:nvPr/>
        </p:nvPicPr>
        <p:blipFill>
          <a:blip r:embed="rId9"/>
          <a:stretch>
            <a:fillRect/>
          </a:stretch>
        </p:blipFill>
        <p:spPr>
          <a:xfrm>
            <a:off x="1340017" y="12776200"/>
            <a:ext cx="2895962" cy="539121"/>
          </a:xfrm>
          <a:prstGeom prst="rect">
            <a:avLst/>
          </a:prstGeom>
        </p:spPr>
      </p:pic>
      <p:pic>
        <p:nvPicPr>
          <p:cNvPr id="34" name="Image 5"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84244" y="12925639"/>
            <a:ext cx="245610" cy="141635"/>
          </a:xfrm>
          <a:prstGeom prst="rect">
            <a:avLst/>
          </a:prstGeom>
        </p:spPr>
      </p:pic>
      <p:pic>
        <p:nvPicPr>
          <p:cNvPr id="35" name="Image 6"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99341" y="12903705"/>
            <a:ext cx="42111" cy="41740"/>
          </a:xfrm>
          <a:prstGeom prst="rect">
            <a:avLst/>
          </a:prstGeom>
        </p:spPr>
      </p:pic>
      <p:pic>
        <p:nvPicPr>
          <p:cNvPr id="36" name="Image 7"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40024" y="13017652"/>
            <a:ext cx="90424" cy="89684"/>
          </a:xfrm>
          <a:prstGeom prst="rect">
            <a:avLst/>
          </a:prstGeom>
        </p:spPr>
      </p:pic>
      <p:pic>
        <p:nvPicPr>
          <p:cNvPr id="37" name="Image 8"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72628" y="13050000"/>
            <a:ext cx="25211" cy="24988"/>
          </a:xfrm>
          <a:prstGeom prst="rect">
            <a:avLst/>
          </a:prstGeom>
        </p:spPr>
      </p:pic>
      <p:pic>
        <p:nvPicPr>
          <p:cNvPr id="38" name="Image 9"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92604" y="12965522"/>
            <a:ext cx="133633" cy="239930"/>
          </a:xfrm>
          <a:prstGeom prst="rect">
            <a:avLst/>
          </a:prstGeom>
        </p:spPr>
      </p:pic>
      <p:pic>
        <p:nvPicPr>
          <p:cNvPr id="39" name="Image 10"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41549" y="13068957"/>
            <a:ext cx="243271" cy="134730"/>
          </a:xfrm>
          <a:prstGeom prst="rect">
            <a:avLst/>
          </a:prstGeom>
        </p:spPr>
      </p:pic>
      <p:pic>
        <p:nvPicPr>
          <p:cNvPr id="40" name="Image 11"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975965" y="12972204"/>
            <a:ext cx="210041" cy="180789"/>
          </a:xfrm>
          <a:prstGeom prst="rect">
            <a:avLst/>
          </a:prstGeom>
        </p:spPr>
      </p:pic>
      <p:pic>
        <p:nvPicPr>
          <p:cNvPr id="41" name="Image 12"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210244" y="12972173"/>
            <a:ext cx="20001" cy="180789"/>
          </a:xfrm>
          <a:prstGeom prst="rect">
            <a:avLst/>
          </a:prstGeom>
        </p:spPr>
      </p:pic>
      <p:pic>
        <p:nvPicPr>
          <p:cNvPr id="42" name="Image 13"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279997" y="12972204"/>
            <a:ext cx="228697" cy="180789"/>
          </a:xfrm>
          <a:prstGeom prst="rect">
            <a:avLst/>
          </a:prstGeom>
        </p:spPr>
      </p:pic>
      <p:pic>
        <p:nvPicPr>
          <p:cNvPr id="43" name="Image 14"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572133" y="12972464"/>
            <a:ext cx="239488" cy="180529"/>
          </a:xfrm>
          <a:prstGeom prst="rect">
            <a:avLst/>
          </a:prstGeom>
        </p:spPr>
      </p:pic>
      <p:pic>
        <p:nvPicPr>
          <p:cNvPr id="44" name="Image 15"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863799" y="12972173"/>
            <a:ext cx="224256" cy="180789"/>
          </a:xfrm>
          <a:prstGeom prst="rect">
            <a:avLst/>
          </a:prstGeom>
        </p:spPr>
      </p:pic>
      <p:pic>
        <p:nvPicPr>
          <p:cNvPr id="45" name="Image 16" descr=" "/>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678371" y="12972138"/>
            <a:ext cx="264029" cy="180817"/>
          </a:xfrm>
          <a:prstGeom prst="rect">
            <a:avLst/>
          </a:prstGeom>
        </p:spPr>
      </p:pic>
      <p:pic>
        <p:nvPicPr>
          <p:cNvPr id="46" name="Image 17"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188458" y="12984752"/>
            <a:ext cx="213899" cy="168210"/>
          </a:xfrm>
          <a:prstGeom prst="rect">
            <a:avLst/>
          </a:prstGeom>
        </p:spPr>
      </p:pic>
      <p:pic>
        <p:nvPicPr>
          <p:cNvPr id="47" name="Image 18" descr=" "/>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419902" y="12984721"/>
            <a:ext cx="214631" cy="168210"/>
          </a:xfrm>
          <a:prstGeom prst="rect">
            <a:avLst/>
          </a:prstGeom>
        </p:spPr>
      </p:pic>
      <p:pic>
        <p:nvPicPr>
          <p:cNvPr id="48" name="Image 19" descr=" "/>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682208" y="12984752"/>
            <a:ext cx="214600" cy="168210"/>
          </a:xfrm>
          <a:prstGeom prst="rect">
            <a:avLst/>
          </a:prstGeom>
        </p:spPr>
      </p:pic>
      <p:pic>
        <p:nvPicPr>
          <p:cNvPr id="49" name="Image 20" descr=" "/>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3945238" y="12984721"/>
            <a:ext cx="209924" cy="168238"/>
          </a:xfrm>
          <a:prstGeom prst="rect">
            <a:avLst/>
          </a:prstGeom>
        </p:spPr>
      </p:pic>
      <p:pic>
        <p:nvPicPr>
          <p:cNvPr id="50" name="Image 21" descr=" "/>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4173296" y="12978026"/>
            <a:ext cx="31469" cy="30928"/>
          </a:xfrm>
          <a:prstGeom prst="rect">
            <a:avLst/>
          </a:prstGeom>
        </p:spPr>
      </p:pic>
      <p:sp>
        <p:nvSpPr>
          <p:cNvPr id="51" name="Shape 27"/>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52" name="Text 28"/>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53" name="Image 22" descr=" "/>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346368" y="12371512"/>
            <a:ext cx="21694311" cy="127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7048" cy="13716000"/>
          </a:xfrm>
          <a:prstGeom prst="rect">
            <a:avLst/>
          </a:prstGeom>
        </p:spPr>
      </p:pic>
      <p:sp>
        <p:nvSpPr>
          <p:cNvPr id="3" name="Shape 0"/>
          <p:cNvSpPr/>
          <p:nvPr/>
        </p:nvSpPr>
        <p:spPr>
          <a:xfrm>
            <a:off x="19766647" y="-6327431"/>
            <a:ext cx="12155419" cy="12153900"/>
          </a:xfrm>
          <a:prstGeom prst="ellipse">
            <a:avLst/>
          </a:prstGeom>
          <a:noFill/>
          <a:ln w="3187700">
            <a:solidFill>
              <a:srgbClr val="E1DEFF">
                <a:alpha val="6000"/>
              </a:srgbClr>
            </a:solidFill>
            <a:prstDash val="solid"/>
          </a:ln>
        </p:spPr>
        <p:txBody>
          <a:bodyPr/>
          <a:lstStyle/>
          <a:p>
            <a:endParaRPr lang="pt-BR"/>
          </a:p>
        </p:txBody>
      </p:sp>
      <p:sp>
        <p:nvSpPr>
          <p:cNvPr id="4" name="Shape 1"/>
          <p:cNvSpPr/>
          <p:nvPr/>
        </p:nvSpPr>
        <p:spPr>
          <a:xfrm>
            <a:off x="-5728416" y="7270750"/>
            <a:ext cx="12155419" cy="12153900"/>
          </a:xfrm>
          <a:prstGeom prst="ellipse">
            <a:avLst/>
          </a:prstGeom>
          <a:noFill/>
          <a:ln w="3187700">
            <a:solidFill>
              <a:srgbClr val="E1DEFF">
                <a:alpha val="6000"/>
              </a:srgbClr>
            </a:solidFill>
            <a:prstDash val="solid"/>
          </a:ln>
        </p:spPr>
        <p:txBody>
          <a:bodyPr/>
          <a:lstStyle/>
          <a:p>
            <a:endParaRPr lang="pt-BR"/>
          </a:p>
        </p:txBody>
      </p:sp>
      <p:sp>
        <p:nvSpPr>
          <p:cNvPr id="5" name="Shape 2"/>
          <p:cNvSpPr/>
          <p:nvPr/>
        </p:nvSpPr>
        <p:spPr>
          <a:xfrm>
            <a:off x="1346368" y="2674550"/>
            <a:ext cx="18179408" cy="7020700"/>
          </a:xfrm>
          <a:prstGeom prst="rect">
            <a:avLst/>
          </a:prstGeom>
          <a:noFill/>
          <a:ln/>
        </p:spPr>
        <p:txBody>
          <a:bodyPr/>
          <a:lstStyle/>
          <a:p>
            <a:endParaRPr lang="pt-BR"/>
          </a:p>
        </p:txBody>
      </p:sp>
      <p:sp>
        <p:nvSpPr>
          <p:cNvPr id="6" name="Text 3"/>
          <p:cNvSpPr/>
          <p:nvPr/>
        </p:nvSpPr>
        <p:spPr>
          <a:xfrm>
            <a:off x="1346368" y="2674550"/>
            <a:ext cx="18551987" cy="5198533"/>
          </a:xfrm>
          <a:prstGeom prst="rect">
            <a:avLst/>
          </a:prstGeom>
          <a:noFill/>
          <a:ln/>
        </p:spPr>
        <p:txBody>
          <a:bodyPr wrap="square" lIns="0" tIns="0" rIns="0" bIns="0" rtlCol="0" anchor="t"/>
          <a:lstStyle/>
          <a:p>
            <a:pPr marL="0" indent="0" algn="l">
              <a:lnSpc>
                <a:spcPts val="9500"/>
              </a:lnSpc>
              <a:buNone/>
            </a:pPr>
            <a:r>
              <a:rPr lang="en-US" sz="8800"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“Lorem ipsum dolor sit amet consectetur dapibus diam pellentesque amet sodales nibh eleifend pellentesque convallis”</a:t>
            </a:r>
            <a:endParaRPr lang="en-US" sz="88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 4"/>
          <p:cNvSpPr/>
          <p:nvPr/>
        </p:nvSpPr>
        <p:spPr>
          <a:xfrm>
            <a:off x="1346368" y="9329350"/>
            <a:ext cx="5968832" cy="418030"/>
          </a:xfrm>
          <a:prstGeom prst="rect">
            <a:avLst/>
          </a:prstGeom>
          <a:noFill/>
          <a:ln/>
        </p:spPr>
        <p:txBody>
          <a:bodyPr wrap="square" lIns="0" tIns="0" rIns="0" bIns="0" rtlCol="0" anchor="t"/>
          <a:lstStyle/>
          <a:p>
            <a:pPr marL="0" indent="0" algn="l">
              <a:lnSpc>
                <a:spcPts val="3200"/>
              </a:lnSpc>
              <a:buNone/>
            </a:pPr>
            <a:r>
              <a:rPr lang="en-US" sz="3000"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Head of Marketing at Company</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 5"/>
          <p:cNvSpPr/>
          <p:nvPr/>
        </p:nvSpPr>
        <p:spPr>
          <a:xfrm>
            <a:off x="1346367" y="8465750"/>
            <a:ext cx="3515031" cy="863600"/>
          </a:xfrm>
          <a:prstGeom prst="rect">
            <a:avLst/>
          </a:prstGeom>
          <a:noFill/>
          <a:ln/>
        </p:spPr>
        <p:txBody>
          <a:bodyPr wrap="square" lIns="0" tIns="0" rIns="0" bIns="0" rtlCol="0" anchor="t"/>
          <a:lstStyle/>
          <a:p>
            <a:pPr marL="0" indent="0" algn="l">
              <a:lnSpc>
                <a:spcPts val="5400"/>
              </a:lnSpc>
              <a:buNone/>
            </a:pPr>
            <a:r>
              <a:rPr lang="en-US" sz="4200" b="1"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John Joe</a:t>
            </a:r>
            <a:endParaRPr lang="en-US" sz="4200" b="1" dirty="0">
              <a:latin typeface="Verdana" panose="020B0604030504040204" pitchFamily="34" charset="0"/>
              <a:ea typeface="Verdana" panose="020B0604030504040204" pitchFamily="34" charset="0"/>
              <a:cs typeface="Verdana" panose="020B0604030504040204" pitchFamily="34" charset="0"/>
            </a:endParaRPr>
          </a:p>
        </p:txBody>
      </p:sp>
      <p:sp>
        <p:nvSpPr>
          <p:cNvPr id="9" name="Shape 6"/>
          <p:cNvSpPr/>
          <p:nvPr/>
        </p:nvSpPr>
        <p:spPr>
          <a:xfrm>
            <a:off x="0" y="12369800"/>
            <a:ext cx="24387048" cy="1346200"/>
          </a:xfrm>
          <a:prstGeom prst="rect">
            <a:avLst/>
          </a:prstGeom>
          <a:noFill/>
          <a:ln/>
        </p:spPr>
        <p:txBody>
          <a:bodyPr/>
          <a:lstStyle/>
          <a:p>
            <a:endParaRPr lang="pt-BR"/>
          </a:p>
        </p:txBody>
      </p:sp>
      <p:sp>
        <p:nvSpPr>
          <p:cNvPr id="10" name="Shape 7"/>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11" name="Image 1" descr=" "/>
          <p:cNvPicPr>
            <a:picLocks noChangeAspect="1"/>
          </p:cNvPicPr>
          <p:nvPr/>
        </p:nvPicPr>
        <p:blipFill>
          <a:blip r:embed="rId5"/>
          <a:stretch>
            <a:fillRect/>
          </a:stretch>
        </p:blipFill>
        <p:spPr>
          <a:xfrm>
            <a:off x="1340017" y="12776200"/>
            <a:ext cx="2895962" cy="539121"/>
          </a:xfrm>
          <a:prstGeom prst="rect">
            <a:avLst/>
          </a:prstGeom>
        </p:spPr>
      </p:pic>
      <p:pic>
        <p:nvPicPr>
          <p:cNvPr id="12" name="Image 2"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4237" y="12925639"/>
            <a:ext cx="245610" cy="141635"/>
          </a:xfrm>
          <a:prstGeom prst="rect">
            <a:avLst/>
          </a:prstGeom>
        </p:spPr>
      </p:pic>
      <p:pic>
        <p:nvPicPr>
          <p:cNvPr id="13" name="Image 3" descr=" "/>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99334" y="12903705"/>
            <a:ext cx="42111" cy="41740"/>
          </a:xfrm>
          <a:prstGeom prst="rect">
            <a:avLst/>
          </a:prstGeom>
        </p:spPr>
      </p:pic>
      <p:pic>
        <p:nvPicPr>
          <p:cNvPr id="14" name="Image 4"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40018" y="13017652"/>
            <a:ext cx="90424" cy="89684"/>
          </a:xfrm>
          <a:prstGeom prst="rect">
            <a:avLst/>
          </a:prstGeom>
        </p:spPr>
      </p:pic>
      <p:pic>
        <p:nvPicPr>
          <p:cNvPr id="15" name="Image 5"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72615" y="13050000"/>
            <a:ext cx="25205" cy="24988"/>
          </a:xfrm>
          <a:prstGeom prst="rect">
            <a:avLst/>
          </a:prstGeom>
        </p:spPr>
      </p:pic>
      <p:pic>
        <p:nvPicPr>
          <p:cNvPr id="16" name="Image 6"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92598" y="12965522"/>
            <a:ext cx="133627" cy="239930"/>
          </a:xfrm>
          <a:prstGeom prst="rect">
            <a:avLst/>
          </a:prstGeom>
        </p:spPr>
      </p:pic>
      <p:pic>
        <p:nvPicPr>
          <p:cNvPr id="17" name="Image 7"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41543" y="13068957"/>
            <a:ext cx="243278" cy="134730"/>
          </a:xfrm>
          <a:prstGeom prst="rect">
            <a:avLst/>
          </a:prstGeom>
        </p:spPr>
      </p:pic>
      <p:pic>
        <p:nvPicPr>
          <p:cNvPr id="18" name="Image 8"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75965" y="12972204"/>
            <a:ext cx="210035" cy="180789"/>
          </a:xfrm>
          <a:prstGeom prst="rect">
            <a:avLst/>
          </a:prstGeom>
        </p:spPr>
      </p:pic>
      <p:pic>
        <p:nvPicPr>
          <p:cNvPr id="19" name="Image 9"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210250" y="12972173"/>
            <a:ext cx="20007" cy="180789"/>
          </a:xfrm>
          <a:prstGeom prst="rect">
            <a:avLst/>
          </a:prstGeom>
        </p:spPr>
      </p:pic>
      <p:pic>
        <p:nvPicPr>
          <p:cNvPr id="20" name="Image 10"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279997" y="12972204"/>
            <a:ext cx="228703" cy="180789"/>
          </a:xfrm>
          <a:prstGeom prst="rect">
            <a:avLst/>
          </a:prstGeom>
        </p:spPr>
      </p:pic>
      <p:pic>
        <p:nvPicPr>
          <p:cNvPr id="21" name="Image 11"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572133" y="12972464"/>
            <a:ext cx="239494" cy="180529"/>
          </a:xfrm>
          <a:prstGeom prst="rect">
            <a:avLst/>
          </a:prstGeom>
        </p:spPr>
      </p:pic>
      <p:pic>
        <p:nvPicPr>
          <p:cNvPr id="22" name="Image 12"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63799" y="12972173"/>
            <a:ext cx="224250" cy="180789"/>
          </a:xfrm>
          <a:prstGeom prst="rect">
            <a:avLst/>
          </a:prstGeom>
        </p:spPr>
      </p:pic>
      <p:pic>
        <p:nvPicPr>
          <p:cNvPr id="23" name="Image 13"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78371" y="12972138"/>
            <a:ext cx="264029" cy="180817"/>
          </a:xfrm>
          <a:prstGeom prst="rect">
            <a:avLst/>
          </a:prstGeom>
        </p:spPr>
      </p:pic>
      <p:pic>
        <p:nvPicPr>
          <p:cNvPr id="24" name="Image 14"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88458" y="12984752"/>
            <a:ext cx="213905" cy="168210"/>
          </a:xfrm>
          <a:prstGeom prst="rect">
            <a:avLst/>
          </a:prstGeom>
        </p:spPr>
      </p:pic>
      <p:pic>
        <p:nvPicPr>
          <p:cNvPr id="25" name="Image 15" descr=" "/>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419902" y="12984721"/>
            <a:ext cx="214637" cy="168210"/>
          </a:xfrm>
          <a:prstGeom prst="rect">
            <a:avLst/>
          </a:prstGeom>
        </p:spPr>
      </p:pic>
      <p:pic>
        <p:nvPicPr>
          <p:cNvPr id="26" name="Image 16"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682208" y="12984752"/>
            <a:ext cx="214600" cy="168210"/>
          </a:xfrm>
          <a:prstGeom prst="rect">
            <a:avLst/>
          </a:prstGeom>
        </p:spPr>
      </p:pic>
      <p:pic>
        <p:nvPicPr>
          <p:cNvPr id="27" name="Image 17" descr=" "/>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945245" y="12984721"/>
            <a:ext cx="209924" cy="168238"/>
          </a:xfrm>
          <a:prstGeom prst="rect">
            <a:avLst/>
          </a:prstGeom>
        </p:spPr>
      </p:pic>
      <p:pic>
        <p:nvPicPr>
          <p:cNvPr id="28" name="Image 18" descr=" "/>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173290" y="12978026"/>
            <a:ext cx="31469" cy="30928"/>
          </a:xfrm>
          <a:prstGeom prst="rect">
            <a:avLst/>
          </a:prstGeom>
        </p:spPr>
      </p:pic>
      <p:sp>
        <p:nvSpPr>
          <p:cNvPr id="29" name="Shape 8"/>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30" name="Text 9"/>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31" name="Image 19" descr=" "/>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346368" y="12371512"/>
            <a:ext cx="21694311" cy="127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8F8FF"/>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FFFFF">
              <a:alpha val="100000"/>
            </a:srgbClr>
          </a:solidFill>
          <a:ln/>
        </p:spPr>
        <p:txBody>
          <a:bodyPr/>
          <a:lstStyle/>
          <a:p>
            <a:endParaRPr lang="pt-BR"/>
          </a:p>
        </p:txBody>
      </p:sp>
      <p:pic>
        <p:nvPicPr>
          <p:cNvPr id="3" name="Image 0" descr=" "/>
          <p:cNvPicPr>
            <a:picLocks noChangeAspect="1"/>
          </p:cNvPicPr>
          <p:nvPr/>
        </p:nvPicPr>
        <p:blipFill>
          <a:blip r:embed="rId3"/>
          <a:stretch>
            <a:fillRect/>
          </a:stretch>
        </p:blipFill>
        <p:spPr>
          <a:xfrm>
            <a:off x="0" y="0"/>
            <a:ext cx="24387048" cy="13716000"/>
          </a:xfrm>
          <a:prstGeom prst="rect">
            <a:avLst/>
          </a:prstGeom>
        </p:spPr>
      </p:pic>
      <p:sp>
        <p:nvSpPr>
          <p:cNvPr id="4" name="Shape 1"/>
          <p:cNvSpPr/>
          <p:nvPr/>
        </p:nvSpPr>
        <p:spPr>
          <a:xfrm>
            <a:off x="0" y="12369800"/>
            <a:ext cx="24387048" cy="1346200"/>
          </a:xfrm>
          <a:prstGeom prst="rect">
            <a:avLst/>
          </a:prstGeom>
          <a:noFill/>
          <a:ln/>
        </p:spPr>
        <p:txBody>
          <a:bodyPr/>
          <a:lstStyle/>
          <a:p>
            <a:endParaRPr lang="pt-BR"/>
          </a:p>
        </p:txBody>
      </p:sp>
      <p:sp>
        <p:nvSpPr>
          <p:cNvPr id="5" name="Shape 2"/>
          <p:cNvSpPr/>
          <p:nvPr/>
        </p:nvSpPr>
        <p:spPr>
          <a:xfrm>
            <a:off x="0" y="12369800"/>
            <a:ext cx="24387048" cy="1346200"/>
          </a:xfrm>
          <a:prstGeom prst="rect">
            <a:avLst/>
          </a:prstGeom>
          <a:solidFill>
            <a:srgbClr val="FFFFFF">
              <a:alpha val="100000"/>
            </a:srgbClr>
          </a:solidFill>
          <a:ln/>
        </p:spPr>
        <p:txBody>
          <a:bodyPr/>
          <a:lstStyle/>
          <a:p>
            <a:endParaRPr lang="pt-BR"/>
          </a:p>
        </p:txBody>
      </p:sp>
      <p:sp>
        <p:nvSpPr>
          <p:cNvPr id="6" name="Shape 3"/>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7" name="Text 4"/>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8" name="Image 1"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6368" y="12371512"/>
            <a:ext cx="21694311" cy="12700"/>
          </a:xfrm>
          <a:prstGeom prst="rect">
            <a:avLst/>
          </a:prstGeom>
        </p:spPr>
      </p:pic>
      <p:pic>
        <p:nvPicPr>
          <p:cNvPr id="9" name="Image 2"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9070" y="4841751"/>
            <a:ext cx="21681610" cy="19050"/>
          </a:xfrm>
          <a:prstGeom prst="rect">
            <a:avLst/>
          </a:prstGeom>
        </p:spPr>
      </p:pic>
      <p:pic>
        <p:nvPicPr>
          <p:cNvPr id="10" name="Image 3"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59070" y="7508751"/>
            <a:ext cx="21681610" cy="19050"/>
          </a:xfrm>
          <a:prstGeom prst="rect">
            <a:avLst/>
          </a:prstGeom>
        </p:spPr>
      </p:pic>
      <p:sp>
        <p:nvSpPr>
          <p:cNvPr id="11" name="Shape 5"/>
          <p:cNvSpPr/>
          <p:nvPr/>
        </p:nvSpPr>
        <p:spPr>
          <a:xfrm>
            <a:off x="14733842" y="8381876"/>
            <a:ext cx="3858199" cy="939800"/>
          </a:xfrm>
          <a:prstGeom prst="rect">
            <a:avLst/>
          </a:prstGeom>
          <a:noFill/>
          <a:ln/>
        </p:spPr>
        <p:txBody>
          <a:bodyPr/>
          <a:lstStyle/>
          <a:p>
            <a:endParaRPr lang="pt-BR"/>
          </a:p>
        </p:txBody>
      </p:sp>
      <p:sp>
        <p:nvSpPr>
          <p:cNvPr id="12" name="Text 6"/>
          <p:cNvSpPr/>
          <p:nvPr/>
        </p:nvSpPr>
        <p:spPr>
          <a:xfrm>
            <a:off x="14733842" y="8648576"/>
            <a:ext cx="708205" cy="533400"/>
          </a:xfrm>
          <a:prstGeom prst="rect">
            <a:avLst/>
          </a:prstGeom>
          <a:noFill/>
          <a:ln/>
        </p:spPr>
        <p:txBody>
          <a:bodyPr wrap="square" lIns="0" tIns="0" rIns="0" bIns="0" rtlCol="0" anchor="t"/>
          <a:lstStyle/>
          <a:p>
            <a:pPr marL="0" indent="0" algn="l">
              <a:lnSpc>
                <a:spcPts val="3200"/>
              </a:lnSpc>
              <a:buNone/>
            </a:pPr>
            <a:r>
              <a:rPr lang="en-US" sz="3000" dirty="0">
                <a:solidFill>
                  <a:srgbClr val="4A3AFF">
                    <a:alpha val="100000"/>
                  </a:srgbClr>
                </a:solidFill>
                <a:latin typeface="DM Sans Bold" pitchFamily="34" charset="0"/>
                <a:ea typeface="DM Sans Bold" pitchFamily="34" charset="-122"/>
                <a:cs typeface="DM Sans Bold" pitchFamily="34" charset="-120"/>
              </a:rPr>
              <a:t>06</a:t>
            </a:r>
            <a:endParaRPr lang="en-US" sz="3000" dirty="0"/>
          </a:p>
        </p:txBody>
      </p:sp>
      <p:sp>
        <p:nvSpPr>
          <p:cNvPr id="13" name="Text 7"/>
          <p:cNvSpPr/>
          <p:nvPr/>
        </p:nvSpPr>
        <p:spPr>
          <a:xfrm>
            <a:off x="16585189" y="8381876"/>
            <a:ext cx="2277818" cy="1210733"/>
          </a:xfrm>
          <a:prstGeom prst="rect">
            <a:avLst/>
          </a:prstGeom>
          <a:noFill/>
          <a:ln/>
        </p:spPr>
        <p:txBody>
          <a:bodyPr wrap="square" lIns="0" tIns="0" rIns="0" bIns="0" rtlCol="0" anchor="t"/>
          <a:lstStyle/>
          <a:p>
            <a:pPr marL="0" indent="0" algn="l">
              <a:lnSpc>
                <a:spcPts val="7400"/>
              </a:lnSpc>
              <a:buNone/>
            </a:pPr>
            <a:r>
              <a:rPr lang="en-US" sz="6400" dirty="0">
                <a:solidFill>
                  <a:srgbClr val="1E1B39">
                    <a:alpha val="100000"/>
                  </a:srgbClr>
                </a:solidFill>
                <a:latin typeface="DM Sans Bold" pitchFamily="34" charset="0"/>
                <a:ea typeface="DM Sans Bold" pitchFamily="34" charset="-122"/>
                <a:cs typeface="DM Sans Bold" pitchFamily="34" charset="-120"/>
              </a:rPr>
              <a:t>Topic</a:t>
            </a:r>
            <a:endParaRPr lang="en-US" sz="6400" dirty="0"/>
          </a:p>
        </p:txBody>
      </p:sp>
      <p:sp>
        <p:nvSpPr>
          <p:cNvPr id="14" name="Shape 8"/>
          <p:cNvSpPr/>
          <p:nvPr/>
        </p:nvSpPr>
        <p:spPr>
          <a:xfrm>
            <a:off x="1346368" y="8381876"/>
            <a:ext cx="3858199" cy="939800"/>
          </a:xfrm>
          <a:prstGeom prst="rect">
            <a:avLst/>
          </a:prstGeom>
          <a:noFill/>
          <a:ln/>
        </p:spPr>
        <p:txBody>
          <a:bodyPr/>
          <a:lstStyle/>
          <a:p>
            <a:endParaRPr lang="pt-BR"/>
          </a:p>
        </p:txBody>
      </p:sp>
      <p:sp>
        <p:nvSpPr>
          <p:cNvPr id="15" name="Text 9"/>
          <p:cNvSpPr/>
          <p:nvPr/>
        </p:nvSpPr>
        <p:spPr>
          <a:xfrm>
            <a:off x="1346368" y="8648576"/>
            <a:ext cx="708205" cy="533400"/>
          </a:xfrm>
          <a:prstGeom prst="rect">
            <a:avLst/>
          </a:prstGeom>
          <a:noFill/>
          <a:ln/>
        </p:spPr>
        <p:txBody>
          <a:bodyPr wrap="square" lIns="0" tIns="0" rIns="0" bIns="0" rtlCol="0" anchor="t"/>
          <a:lstStyle/>
          <a:p>
            <a:pPr marL="0" indent="0" algn="l">
              <a:lnSpc>
                <a:spcPts val="3200"/>
              </a:lnSpc>
              <a:buNone/>
            </a:pPr>
            <a:r>
              <a:rPr lang="en-US" sz="3000" dirty="0">
                <a:solidFill>
                  <a:srgbClr val="4A3AFF">
                    <a:alpha val="100000"/>
                  </a:srgbClr>
                </a:solidFill>
                <a:latin typeface="DM Sans Bold" pitchFamily="34" charset="0"/>
                <a:ea typeface="DM Sans Bold" pitchFamily="34" charset="-122"/>
                <a:cs typeface="DM Sans Bold" pitchFamily="34" charset="-120"/>
              </a:rPr>
              <a:t>03</a:t>
            </a:r>
            <a:endParaRPr lang="en-US" sz="3000" dirty="0"/>
          </a:p>
        </p:txBody>
      </p:sp>
      <p:sp>
        <p:nvSpPr>
          <p:cNvPr id="16" name="Text 10"/>
          <p:cNvSpPr/>
          <p:nvPr/>
        </p:nvSpPr>
        <p:spPr>
          <a:xfrm>
            <a:off x="3197716" y="8381876"/>
            <a:ext cx="2277818" cy="1210733"/>
          </a:xfrm>
          <a:prstGeom prst="rect">
            <a:avLst/>
          </a:prstGeom>
          <a:noFill/>
          <a:ln/>
        </p:spPr>
        <p:txBody>
          <a:bodyPr wrap="square" lIns="0" tIns="0" rIns="0" bIns="0" rtlCol="0" anchor="t"/>
          <a:lstStyle/>
          <a:p>
            <a:pPr marL="0" indent="0" algn="l">
              <a:lnSpc>
                <a:spcPts val="7400"/>
              </a:lnSpc>
              <a:buNone/>
            </a:pPr>
            <a:r>
              <a:rPr lang="en-US" sz="6400" dirty="0">
                <a:solidFill>
                  <a:srgbClr val="1E1B39">
                    <a:alpha val="100000"/>
                  </a:srgbClr>
                </a:solidFill>
                <a:latin typeface="DM Sans Bold" pitchFamily="34" charset="0"/>
                <a:ea typeface="DM Sans Bold" pitchFamily="34" charset="-122"/>
                <a:cs typeface="DM Sans Bold" pitchFamily="34" charset="-120"/>
              </a:rPr>
              <a:t>Topic</a:t>
            </a:r>
            <a:endParaRPr lang="en-US" sz="6400" dirty="0"/>
          </a:p>
        </p:txBody>
      </p:sp>
      <p:sp>
        <p:nvSpPr>
          <p:cNvPr id="17" name="Shape 11"/>
          <p:cNvSpPr/>
          <p:nvPr/>
        </p:nvSpPr>
        <p:spPr>
          <a:xfrm>
            <a:off x="14733842" y="5714876"/>
            <a:ext cx="3858199" cy="939800"/>
          </a:xfrm>
          <a:prstGeom prst="rect">
            <a:avLst/>
          </a:prstGeom>
          <a:noFill/>
          <a:ln/>
        </p:spPr>
        <p:txBody>
          <a:bodyPr/>
          <a:lstStyle/>
          <a:p>
            <a:endParaRPr lang="pt-BR"/>
          </a:p>
        </p:txBody>
      </p:sp>
      <p:sp>
        <p:nvSpPr>
          <p:cNvPr id="18" name="Text 12"/>
          <p:cNvSpPr/>
          <p:nvPr/>
        </p:nvSpPr>
        <p:spPr>
          <a:xfrm>
            <a:off x="14733842" y="5981576"/>
            <a:ext cx="708205" cy="533400"/>
          </a:xfrm>
          <a:prstGeom prst="rect">
            <a:avLst/>
          </a:prstGeom>
          <a:noFill/>
          <a:ln/>
        </p:spPr>
        <p:txBody>
          <a:bodyPr wrap="square" lIns="0" tIns="0" rIns="0" bIns="0" rtlCol="0" anchor="t"/>
          <a:lstStyle/>
          <a:p>
            <a:pPr marL="0" indent="0" algn="l">
              <a:lnSpc>
                <a:spcPts val="3200"/>
              </a:lnSpc>
              <a:buNone/>
            </a:pPr>
            <a:r>
              <a:rPr lang="en-US" sz="3000" dirty="0">
                <a:solidFill>
                  <a:srgbClr val="4A3AFF">
                    <a:alpha val="100000"/>
                  </a:srgbClr>
                </a:solidFill>
                <a:latin typeface="DM Sans Bold" pitchFamily="34" charset="0"/>
                <a:ea typeface="DM Sans Bold" pitchFamily="34" charset="-122"/>
                <a:cs typeface="DM Sans Bold" pitchFamily="34" charset="-120"/>
              </a:rPr>
              <a:t>05</a:t>
            </a:r>
            <a:endParaRPr lang="en-US" sz="3000" dirty="0"/>
          </a:p>
        </p:txBody>
      </p:sp>
      <p:sp>
        <p:nvSpPr>
          <p:cNvPr id="19" name="Text 13"/>
          <p:cNvSpPr/>
          <p:nvPr/>
        </p:nvSpPr>
        <p:spPr>
          <a:xfrm>
            <a:off x="16585189" y="5714876"/>
            <a:ext cx="2277818" cy="1210733"/>
          </a:xfrm>
          <a:prstGeom prst="rect">
            <a:avLst/>
          </a:prstGeom>
          <a:noFill/>
          <a:ln/>
        </p:spPr>
        <p:txBody>
          <a:bodyPr wrap="square" lIns="0" tIns="0" rIns="0" bIns="0" rtlCol="0" anchor="t"/>
          <a:lstStyle/>
          <a:p>
            <a:pPr marL="0" indent="0" algn="l">
              <a:lnSpc>
                <a:spcPts val="7400"/>
              </a:lnSpc>
              <a:buNone/>
            </a:pPr>
            <a:r>
              <a:rPr lang="en-US" sz="6400" dirty="0">
                <a:solidFill>
                  <a:srgbClr val="1E1B39">
                    <a:alpha val="100000"/>
                  </a:srgbClr>
                </a:solidFill>
                <a:latin typeface="DM Sans Bold" pitchFamily="34" charset="0"/>
                <a:ea typeface="DM Sans Bold" pitchFamily="34" charset="-122"/>
                <a:cs typeface="DM Sans Bold" pitchFamily="34" charset="-120"/>
              </a:rPr>
              <a:t>Topic</a:t>
            </a:r>
            <a:endParaRPr lang="en-US" sz="6400" dirty="0"/>
          </a:p>
        </p:txBody>
      </p:sp>
      <p:sp>
        <p:nvSpPr>
          <p:cNvPr id="20" name="Shape 14"/>
          <p:cNvSpPr/>
          <p:nvPr/>
        </p:nvSpPr>
        <p:spPr>
          <a:xfrm>
            <a:off x="1359070" y="5714876"/>
            <a:ext cx="3858199" cy="939800"/>
          </a:xfrm>
          <a:prstGeom prst="rect">
            <a:avLst/>
          </a:prstGeom>
          <a:noFill/>
          <a:ln/>
        </p:spPr>
        <p:txBody>
          <a:bodyPr/>
          <a:lstStyle/>
          <a:p>
            <a:endParaRPr lang="pt-BR"/>
          </a:p>
        </p:txBody>
      </p:sp>
      <p:sp>
        <p:nvSpPr>
          <p:cNvPr id="21" name="Text 15"/>
          <p:cNvSpPr/>
          <p:nvPr/>
        </p:nvSpPr>
        <p:spPr>
          <a:xfrm>
            <a:off x="1359070" y="5981576"/>
            <a:ext cx="708205" cy="533400"/>
          </a:xfrm>
          <a:prstGeom prst="rect">
            <a:avLst/>
          </a:prstGeom>
          <a:noFill/>
          <a:ln/>
        </p:spPr>
        <p:txBody>
          <a:bodyPr wrap="square" lIns="0" tIns="0" rIns="0" bIns="0" rtlCol="0" anchor="t"/>
          <a:lstStyle/>
          <a:p>
            <a:pPr marL="0" indent="0" algn="l">
              <a:lnSpc>
                <a:spcPts val="3200"/>
              </a:lnSpc>
              <a:buNone/>
            </a:pPr>
            <a:r>
              <a:rPr lang="en-US" sz="3000" dirty="0">
                <a:solidFill>
                  <a:srgbClr val="4A3AFF">
                    <a:alpha val="100000"/>
                  </a:srgbClr>
                </a:solidFill>
                <a:latin typeface="DM Sans Bold" pitchFamily="34" charset="0"/>
                <a:ea typeface="DM Sans Bold" pitchFamily="34" charset="-122"/>
                <a:cs typeface="DM Sans Bold" pitchFamily="34" charset="-120"/>
              </a:rPr>
              <a:t>02</a:t>
            </a:r>
            <a:endParaRPr lang="en-US" sz="3000" dirty="0"/>
          </a:p>
        </p:txBody>
      </p:sp>
      <p:sp>
        <p:nvSpPr>
          <p:cNvPr id="22" name="Text 16"/>
          <p:cNvSpPr/>
          <p:nvPr/>
        </p:nvSpPr>
        <p:spPr>
          <a:xfrm>
            <a:off x="3210418" y="5714876"/>
            <a:ext cx="2277818" cy="1210733"/>
          </a:xfrm>
          <a:prstGeom prst="rect">
            <a:avLst/>
          </a:prstGeom>
          <a:noFill/>
          <a:ln/>
        </p:spPr>
        <p:txBody>
          <a:bodyPr wrap="square" lIns="0" tIns="0" rIns="0" bIns="0" rtlCol="0" anchor="t"/>
          <a:lstStyle/>
          <a:p>
            <a:pPr marL="0" indent="0" algn="l">
              <a:lnSpc>
                <a:spcPts val="7400"/>
              </a:lnSpc>
              <a:buNone/>
            </a:pPr>
            <a:r>
              <a:rPr lang="en-US" sz="6400" dirty="0">
                <a:solidFill>
                  <a:srgbClr val="1E1B39">
                    <a:alpha val="100000"/>
                  </a:srgbClr>
                </a:solidFill>
                <a:latin typeface="DM Sans Bold" pitchFamily="34" charset="0"/>
                <a:ea typeface="DM Sans Bold" pitchFamily="34" charset="-122"/>
                <a:cs typeface="DM Sans Bold" pitchFamily="34" charset="-120"/>
              </a:rPr>
              <a:t>Topic</a:t>
            </a:r>
            <a:endParaRPr lang="en-US" sz="6400" dirty="0"/>
          </a:p>
        </p:txBody>
      </p:sp>
      <p:sp>
        <p:nvSpPr>
          <p:cNvPr id="23" name="Shape 17"/>
          <p:cNvSpPr/>
          <p:nvPr/>
        </p:nvSpPr>
        <p:spPr>
          <a:xfrm>
            <a:off x="14733842" y="3047876"/>
            <a:ext cx="3858199" cy="939800"/>
          </a:xfrm>
          <a:prstGeom prst="rect">
            <a:avLst/>
          </a:prstGeom>
          <a:noFill/>
          <a:ln/>
        </p:spPr>
        <p:txBody>
          <a:bodyPr/>
          <a:lstStyle/>
          <a:p>
            <a:endParaRPr lang="pt-BR"/>
          </a:p>
        </p:txBody>
      </p:sp>
      <p:sp>
        <p:nvSpPr>
          <p:cNvPr id="24" name="Text 18"/>
          <p:cNvSpPr/>
          <p:nvPr/>
        </p:nvSpPr>
        <p:spPr>
          <a:xfrm>
            <a:off x="14733842" y="3314576"/>
            <a:ext cx="708205" cy="533400"/>
          </a:xfrm>
          <a:prstGeom prst="rect">
            <a:avLst/>
          </a:prstGeom>
          <a:noFill/>
          <a:ln/>
        </p:spPr>
        <p:txBody>
          <a:bodyPr wrap="square" lIns="0" tIns="0" rIns="0" bIns="0" rtlCol="0" anchor="t"/>
          <a:lstStyle/>
          <a:p>
            <a:pPr marL="0" indent="0" algn="l">
              <a:lnSpc>
                <a:spcPts val="3200"/>
              </a:lnSpc>
              <a:buNone/>
            </a:pPr>
            <a:r>
              <a:rPr lang="en-US" sz="3000" dirty="0">
                <a:solidFill>
                  <a:srgbClr val="4A3AFF">
                    <a:alpha val="100000"/>
                  </a:srgbClr>
                </a:solidFill>
                <a:latin typeface="DM Sans Bold" pitchFamily="34" charset="0"/>
                <a:ea typeface="DM Sans Bold" pitchFamily="34" charset="-122"/>
                <a:cs typeface="DM Sans Bold" pitchFamily="34" charset="-120"/>
              </a:rPr>
              <a:t>04</a:t>
            </a:r>
            <a:endParaRPr lang="en-US" sz="3000" dirty="0"/>
          </a:p>
        </p:txBody>
      </p:sp>
      <p:sp>
        <p:nvSpPr>
          <p:cNvPr id="25" name="Text 19"/>
          <p:cNvSpPr/>
          <p:nvPr/>
        </p:nvSpPr>
        <p:spPr>
          <a:xfrm>
            <a:off x="16585189" y="3047876"/>
            <a:ext cx="2277818" cy="1210733"/>
          </a:xfrm>
          <a:prstGeom prst="rect">
            <a:avLst/>
          </a:prstGeom>
          <a:noFill/>
          <a:ln/>
        </p:spPr>
        <p:txBody>
          <a:bodyPr wrap="square" lIns="0" tIns="0" rIns="0" bIns="0" rtlCol="0" anchor="t"/>
          <a:lstStyle/>
          <a:p>
            <a:pPr marL="0" indent="0" algn="l">
              <a:lnSpc>
                <a:spcPts val="7400"/>
              </a:lnSpc>
              <a:buNone/>
            </a:pPr>
            <a:r>
              <a:rPr lang="en-US" sz="6400" dirty="0">
                <a:solidFill>
                  <a:srgbClr val="1E1B39">
                    <a:alpha val="100000"/>
                  </a:srgbClr>
                </a:solidFill>
                <a:latin typeface="DM Sans Bold" pitchFamily="34" charset="0"/>
                <a:ea typeface="DM Sans Bold" pitchFamily="34" charset="-122"/>
                <a:cs typeface="DM Sans Bold" pitchFamily="34" charset="-120"/>
              </a:rPr>
              <a:t>Topic</a:t>
            </a:r>
            <a:endParaRPr lang="en-US" sz="6400" dirty="0"/>
          </a:p>
        </p:txBody>
      </p:sp>
      <p:sp>
        <p:nvSpPr>
          <p:cNvPr id="26" name="Shape 20"/>
          <p:cNvSpPr/>
          <p:nvPr/>
        </p:nvSpPr>
        <p:spPr>
          <a:xfrm>
            <a:off x="1346368" y="3047876"/>
            <a:ext cx="3858199" cy="939800"/>
          </a:xfrm>
          <a:prstGeom prst="rect">
            <a:avLst/>
          </a:prstGeom>
          <a:noFill/>
          <a:ln/>
        </p:spPr>
        <p:txBody>
          <a:bodyPr/>
          <a:lstStyle/>
          <a:p>
            <a:endParaRPr lang="pt-BR"/>
          </a:p>
        </p:txBody>
      </p:sp>
      <p:sp>
        <p:nvSpPr>
          <p:cNvPr id="27" name="Text 21"/>
          <p:cNvSpPr/>
          <p:nvPr/>
        </p:nvSpPr>
        <p:spPr>
          <a:xfrm>
            <a:off x="1346368" y="3314576"/>
            <a:ext cx="708205" cy="533400"/>
          </a:xfrm>
          <a:prstGeom prst="rect">
            <a:avLst/>
          </a:prstGeom>
          <a:noFill/>
          <a:ln/>
        </p:spPr>
        <p:txBody>
          <a:bodyPr wrap="square" lIns="0" tIns="0" rIns="0" bIns="0" rtlCol="0" anchor="t"/>
          <a:lstStyle/>
          <a:p>
            <a:pPr marL="0" indent="0" algn="l">
              <a:lnSpc>
                <a:spcPts val="3200"/>
              </a:lnSpc>
              <a:buNone/>
            </a:pPr>
            <a:r>
              <a:rPr lang="en-US" sz="3000" dirty="0">
                <a:solidFill>
                  <a:srgbClr val="4A3AFF">
                    <a:alpha val="100000"/>
                  </a:srgbClr>
                </a:solidFill>
                <a:latin typeface="DM Sans Bold" pitchFamily="34" charset="0"/>
                <a:ea typeface="DM Sans Bold" pitchFamily="34" charset="-122"/>
                <a:cs typeface="DM Sans Bold" pitchFamily="34" charset="-120"/>
              </a:rPr>
              <a:t>01</a:t>
            </a:r>
            <a:endParaRPr lang="en-US" sz="3000" dirty="0"/>
          </a:p>
        </p:txBody>
      </p:sp>
      <p:sp>
        <p:nvSpPr>
          <p:cNvPr id="28" name="Text 22"/>
          <p:cNvSpPr/>
          <p:nvPr/>
        </p:nvSpPr>
        <p:spPr>
          <a:xfrm>
            <a:off x="3197716" y="3047876"/>
            <a:ext cx="2277818" cy="1210733"/>
          </a:xfrm>
          <a:prstGeom prst="rect">
            <a:avLst/>
          </a:prstGeom>
          <a:noFill/>
          <a:ln/>
        </p:spPr>
        <p:txBody>
          <a:bodyPr wrap="square" lIns="0" tIns="0" rIns="0" bIns="0" rtlCol="0" anchor="t"/>
          <a:lstStyle/>
          <a:p>
            <a:pPr marL="0" indent="0" algn="l">
              <a:lnSpc>
                <a:spcPts val="7400"/>
              </a:lnSpc>
              <a:buNone/>
            </a:pPr>
            <a:r>
              <a:rPr lang="en-US" sz="6400" dirty="0">
                <a:solidFill>
                  <a:srgbClr val="1E1B39">
                    <a:alpha val="100000"/>
                  </a:srgbClr>
                </a:solidFill>
                <a:latin typeface="DM Sans Bold" pitchFamily="34" charset="0"/>
                <a:ea typeface="DM Sans Bold" pitchFamily="34" charset="-122"/>
                <a:cs typeface="DM Sans Bold" pitchFamily="34" charset="-120"/>
              </a:rPr>
              <a:t>Topic</a:t>
            </a:r>
            <a:endParaRPr lang="en-US" sz="6400" dirty="0"/>
          </a:p>
        </p:txBody>
      </p:sp>
      <p:sp>
        <p:nvSpPr>
          <p:cNvPr id="29" name="Shape 23"/>
          <p:cNvSpPr/>
          <p:nvPr/>
        </p:nvSpPr>
        <p:spPr>
          <a:xfrm>
            <a:off x="0" y="12369800"/>
            <a:ext cx="24387048" cy="1346200"/>
          </a:xfrm>
          <a:prstGeom prst="rect">
            <a:avLst/>
          </a:prstGeom>
          <a:noFill/>
          <a:ln/>
        </p:spPr>
        <p:txBody>
          <a:bodyPr/>
          <a:lstStyle/>
          <a:p>
            <a:endParaRPr lang="pt-BR"/>
          </a:p>
        </p:txBody>
      </p:sp>
      <p:sp>
        <p:nvSpPr>
          <p:cNvPr id="30" name="Shape 24"/>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31" name="Image 4" descr=" "/>
          <p:cNvPicPr>
            <a:picLocks noChangeAspect="1"/>
          </p:cNvPicPr>
          <p:nvPr/>
        </p:nvPicPr>
        <p:blipFill>
          <a:blip r:embed="rId8"/>
          <a:stretch>
            <a:fillRect/>
          </a:stretch>
        </p:blipFill>
        <p:spPr>
          <a:xfrm>
            <a:off x="1340017" y="12776200"/>
            <a:ext cx="2895962" cy="539124"/>
          </a:xfrm>
          <a:prstGeom prst="rect">
            <a:avLst/>
          </a:prstGeom>
        </p:spPr>
      </p:pic>
      <p:pic>
        <p:nvPicPr>
          <p:cNvPr id="32" name="Image 5"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84240" y="12925636"/>
            <a:ext cx="245611" cy="141635"/>
          </a:xfrm>
          <a:prstGeom prst="rect">
            <a:avLst/>
          </a:prstGeom>
        </p:spPr>
      </p:pic>
      <p:pic>
        <p:nvPicPr>
          <p:cNvPr id="33" name="Image 6"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99341" y="12903702"/>
            <a:ext cx="42113" cy="41740"/>
          </a:xfrm>
          <a:prstGeom prst="rect">
            <a:avLst/>
          </a:prstGeom>
        </p:spPr>
      </p:pic>
      <p:pic>
        <p:nvPicPr>
          <p:cNvPr id="34" name="Image 7"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40020" y="13017649"/>
            <a:ext cx="90427" cy="89681"/>
          </a:xfrm>
          <a:prstGeom prst="rect">
            <a:avLst/>
          </a:prstGeom>
        </p:spPr>
      </p:pic>
      <p:pic>
        <p:nvPicPr>
          <p:cNvPr id="35" name="Image 8"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72625" y="13049994"/>
            <a:ext cx="25210" cy="24985"/>
          </a:xfrm>
          <a:prstGeom prst="rect">
            <a:avLst/>
          </a:prstGeom>
        </p:spPr>
      </p:pic>
      <p:pic>
        <p:nvPicPr>
          <p:cNvPr id="36" name="Image 9"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92600" y="12965522"/>
            <a:ext cx="133630" cy="239930"/>
          </a:xfrm>
          <a:prstGeom prst="rect">
            <a:avLst/>
          </a:prstGeom>
        </p:spPr>
      </p:pic>
      <p:pic>
        <p:nvPicPr>
          <p:cNvPr id="37" name="Image 10"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41547" y="13068951"/>
            <a:ext cx="243273" cy="134727"/>
          </a:xfrm>
          <a:prstGeom prst="rect">
            <a:avLst/>
          </a:prstGeom>
        </p:spPr>
      </p:pic>
      <p:pic>
        <p:nvPicPr>
          <p:cNvPr id="38" name="Image 11"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5966" y="12972200"/>
            <a:ext cx="210041" cy="180789"/>
          </a:xfrm>
          <a:prstGeom prst="rect">
            <a:avLst/>
          </a:prstGeom>
        </p:spPr>
      </p:pic>
      <p:pic>
        <p:nvPicPr>
          <p:cNvPr id="39" name="Image 12"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210246" y="12972169"/>
            <a:ext cx="20004" cy="180789"/>
          </a:xfrm>
          <a:prstGeom prst="rect">
            <a:avLst/>
          </a:prstGeom>
        </p:spPr>
      </p:pic>
      <p:pic>
        <p:nvPicPr>
          <p:cNvPr id="40" name="Image 13" descr=" "/>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279997" y="12972200"/>
            <a:ext cx="228699" cy="180789"/>
          </a:xfrm>
          <a:prstGeom prst="rect">
            <a:avLst/>
          </a:prstGeom>
        </p:spPr>
      </p:pic>
      <p:pic>
        <p:nvPicPr>
          <p:cNvPr id="41" name="Image 14"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572133" y="12972461"/>
            <a:ext cx="239491" cy="180529"/>
          </a:xfrm>
          <a:prstGeom prst="rect">
            <a:avLst/>
          </a:prstGeom>
        </p:spPr>
      </p:pic>
      <p:pic>
        <p:nvPicPr>
          <p:cNvPr id="42" name="Image 15"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863797" y="12972169"/>
            <a:ext cx="224254" cy="180789"/>
          </a:xfrm>
          <a:prstGeom prst="rect">
            <a:avLst/>
          </a:prstGeom>
        </p:spPr>
      </p:pic>
      <p:pic>
        <p:nvPicPr>
          <p:cNvPr id="43" name="Image 16" descr=" "/>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678370" y="12972138"/>
            <a:ext cx="264028" cy="180820"/>
          </a:xfrm>
          <a:prstGeom prst="rect">
            <a:avLst/>
          </a:prstGeom>
        </p:spPr>
      </p:pic>
      <p:pic>
        <p:nvPicPr>
          <p:cNvPr id="44" name="Image 17" descr=" "/>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188455" y="12984752"/>
            <a:ext cx="213901" cy="168207"/>
          </a:xfrm>
          <a:prstGeom prst="rect">
            <a:avLst/>
          </a:prstGeom>
        </p:spPr>
      </p:pic>
      <p:pic>
        <p:nvPicPr>
          <p:cNvPr id="45" name="Image 18" descr=" "/>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419901" y="12984721"/>
            <a:ext cx="214632" cy="168207"/>
          </a:xfrm>
          <a:prstGeom prst="rect">
            <a:avLst/>
          </a:prstGeom>
        </p:spPr>
      </p:pic>
      <p:pic>
        <p:nvPicPr>
          <p:cNvPr id="46" name="Image 19" descr=" "/>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682206" y="12984752"/>
            <a:ext cx="214603" cy="168207"/>
          </a:xfrm>
          <a:prstGeom prst="rect">
            <a:avLst/>
          </a:prstGeom>
        </p:spPr>
      </p:pic>
      <p:pic>
        <p:nvPicPr>
          <p:cNvPr id="47" name="Image 20" descr=" "/>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945238" y="12984721"/>
            <a:ext cx="209924" cy="168238"/>
          </a:xfrm>
          <a:prstGeom prst="rect">
            <a:avLst/>
          </a:prstGeom>
        </p:spPr>
      </p:pic>
      <p:pic>
        <p:nvPicPr>
          <p:cNvPr id="48" name="Image 21" descr=" "/>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4173296" y="12978023"/>
            <a:ext cx="31468" cy="30931"/>
          </a:xfrm>
          <a:prstGeom prst="rect">
            <a:avLst/>
          </a:prstGeom>
        </p:spPr>
      </p:pic>
      <p:sp>
        <p:nvSpPr>
          <p:cNvPr id="49" name="Shape 25"/>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50" name="Text 26"/>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51" name="Image 22"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6368" y="12371512"/>
            <a:ext cx="21694311" cy="127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73127" y="0"/>
            <a:ext cx="24387048" cy="13716000"/>
          </a:xfrm>
          <a:prstGeom prst="rect">
            <a:avLst/>
          </a:prstGeom>
          <a:solidFill>
            <a:srgbClr val="FFFFFF">
              <a:alpha val="100000"/>
            </a:srgbClr>
          </a:solidFill>
          <a:ln/>
        </p:spPr>
        <p:txBody>
          <a:bodyPr/>
          <a:lstStyle/>
          <a:p>
            <a:endParaRPr lang="pt-BR"/>
          </a:p>
        </p:txBody>
      </p:sp>
      <p:pic>
        <p:nvPicPr>
          <p:cNvPr id="3" name="Image 0" descr=" "/>
          <p:cNvPicPr>
            <a:picLocks noChangeAspect="1"/>
          </p:cNvPicPr>
          <p:nvPr/>
        </p:nvPicPr>
        <p:blipFill>
          <a:blip r:embed="rId3"/>
          <a:stretch>
            <a:fillRect/>
          </a:stretch>
        </p:blipFill>
        <p:spPr>
          <a:xfrm>
            <a:off x="12803200" y="0"/>
            <a:ext cx="11583848" cy="13716000"/>
          </a:xfrm>
          <a:prstGeom prst="rect">
            <a:avLst/>
          </a:prstGeom>
        </p:spPr>
      </p:pic>
      <p:sp>
        <p:nvSpPr>
          <p:cNvPr id="4" name="Shape 1"/>
          <p:cNvSpPr/>
          <p:nvPr/>
        </p:nvSpPr>
        <p:spPr>
          <a:xfrm>
            <a:off x="1346368" y="2482850"/>
            <a:ext cx="8269689" cy="7404101"/>
          </a:xfrm>
          <a:prstGeom prst="rect">
            <a:avLst/>
          </a:prstGeom>
          <a:noFill/>
          <a:ln/>
        </p:spPr>
        <p:txBody>
          <a:bodyPr/>
          <a:lstStyle/>
          <a:p>
            <a:endParaRPr lang="pt-BR"/>
          </a:p>
        </p:txBody>
      </p:sp>
      <p:sp>
        <p:nvSpPr>
          <p:cNvPr id="5" name="Shape 2"/>
          <p:cNvSpPr/>
          <p:nvPr/>
        </p:nvSpPr>
        <p:spPr>
          <a:xfrm>
            <a:off x="1346368" y="2482850"/>
            <a:ext cx="8269689" cy="3644900"/>
          </a:xfrm>
          <a:prstGeom prst="rect">
            <a:avLst/>
          </a:prstGeom>
          <a:noFill/>
          <a:ln/>
        </p:spPr>
        <p:txBody>
          <a:bodyPr/>
          <a:lstStyle/>
          <a:p>
            <a:endParaRPr lang="pt-BR"/>
          </a:p>
        </p:txBody>
      </p:sp>
      <p:sp>
        <p:nvSpPr>
          <p:cNvPr id="6" name="Text 3"/>
          <p:cNvSpPr/>
          <p:nvPr/>
        </p:nvSpPr>
        <p:spPr>
          <a:xfrm>
            <a:off x="1346368" y="2482850"/>
            <a:ext cx="6611383" cy="1579033"/>
          </a:xfrm>
          <a:prstGeom prst="rect">
            <a:avLst/>
          </a:prstGeom>
          <a:noFill/>
          <a:ln/>
        </p:spPr>
        <p:txBody>
          <a:bodyPr wrap="square" lIns="0" tIns="0" rIns="0" bIns="0" rtlCol="0" anchor="t"/>
          <a:lstStyle/>
          <a:p>
            <a:pPr marL="0" indent="0" algn="l">
              <a:lnSpc>
                <a:spcPts val="9500"/>
              </a:lnSpc>
              <a:buNone/>
            </a:pPr>
            <a:r>
              <a:rPr lang="en-US" sz="8800" b="1"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Title Here</a:t>
            </a:r>
            <a:endParaRPr lang="en-US" sz="8800" b="1" dirty="0">
              <a:latin typeface="Verdana" panose="020B0604030504040204" pitchFamily="34" charset="0"/>
              <a:ea typeface="Verdana" panose="020B0604030504040204" pitchFamily="34" charset="0"/>
              <a:cs typeface="Verdana" panose="020B0604030504040204" pitchFamily="34" charset="0"/>
            </a:endParaRPr>
          </a:p>
        </p:txBody>
      </p:sp>
      <p:sp>
        <p:nvSpPr>
          <p:cNvPr id="7" name="Text 4"/>
          <p:cNvSpPr/>
          <p:nvPr/>
        </p:nvSpPr>
        <p:spPr>
          <a:xfrm>
            <a:off x="1346368" y="3994150"/>
            <a:ext cx="8371301" cy="2235200"/>
          </a:xfrm>
          <a:prstGeom prst="rect">
            <a:avLst/>
          </a:prstGeom>
          <a:noFill/>
          <a:ln/>
        </p:spPr>
        <p:txBody>
          <a:bodyPr wrap="square" lIns="0" tIns="0" rIns="0" bIns="0" rtlCol="0" anchor="t"/>
          <a:lstStyle/>
          <a:p>
            <a:pPr marL="0" indent="0" algn="l">
              <a:lnSpc>
                <a:spcPts val="4200"/>
              </a:lnSpc>
              <a:buNone/>
            </a:pPr>
            <a:r>
              <a:rPr lang="en-US" sz="2400" dirty="0">
                <a:solidFill>
                  <a:srgbClr val="474464">
                    <a:alpha val="100000"/>
                  </a:srgbClr>
                </a:solidFill>
                <a:latin typeface="DM Sans Regular" pitchFamily="34" charset="0"/>
                <a:ea typeface="DM Sans Regular" pitchFamily="34" charset="-122"/>
                <a:cs typeface="DM Sans Regular" pitchFamily="34" charset="-120"/>
              </a:rPr>
              <a:t>Lorem ipsum dolor sit amet, consectetur adipiscing elit etiam nec suscipit dui sed cursus nibh id risus ultrices convallis phasellus vel tristique diam ham placerat aliquet libero a aliquam nisl accumsan eget etiam ultrices.</a:t>
            </a:r>
            <a:endParaRPr lang="en-US" sz="2400" dirty="0"/>
          </a:p>
        </p:txBody>
      </p:sp>
      <p:pic>
        <p:nvPicPr>
          <p:cNvPr id="8" name="Image 1"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6368" y="6921500"/>
            <a:ext cx="8269689" cy="19050"/>
          </a:xfrm>
          <a:prstGeom prst="rect">
            <a:avLst/>
          </a:prstGeom>
        </p:spPr>
      </p:pic>
      <p:sp>
        <p:nvSpPr>
          <p:cNvPr id="9" name="Text 5"/>
          <p:cNvSpPr/>
          <p:nvPr/>
        </p:nvSpPr>
        <p:spPr>
          <a:xfrm>
            <a:off x="1346368" y="7753350"/>
            <a:ext cx="8371301" cy="2235200"/>
          </a:xfrm>
          <a:prstGeom prst="rect">
            <a:avLst/>
          </a:prstGeom>
          <a:noFill/>
          <a:ln/>
        </p:spPr>
        <p:txBody>
          <a:bodyPr wrap="square" lIns="0" tIns="0" rIns="0" bIns="0" rtlCol="0" anchor="t"/>
          <a:lstStyle/>
          <a:p>
            <a:pPr marL="0" indent="0" algn="l">
              <a:lnSpc>
                <a:spcPts val="4200"/>
              </a:lnSpc>
              <a:buNone/>
            </a:pPr>
            <a:r>
              <a:rPr lang="en-US" sz="2400" dirty="0">
                <a:solidFill>
                  <a:srgbClr val="474464">
                    <a:alpha val="100000"/>
                  </a:srgbClr>
                </a:solidFill>
                <a:latin typeface="DM Sans Regular" pitchFamily="34" charset="0"/>
                <a:ea typeface="DM Sans Regular" pitchFamily="34" charset="-122"/>
                <a:cs typeface="DM Sans Regular" pitchFamily="34" charset="-120"/>
              </a:rPr>
              <a:t>At sed pretium ac condimentum in non arcu venenatis ac nulla nullam cursus morbi eget magna donec lacus fames sed fames fames erat tincidunt tellus sed vitae venenatis pulvinar orci nunc eget mauris venenatis dis nonid nibh.</a:t>
            </a:r>
            <a:endParaRPr lang="en-US" sz="2400" dirty="0"/>
          </a:p>
        </p:txBody>
      </p:sp>
      <p:sp>
        <p:nvSpPr>
          <p:cNvPr id="10" name="Shape 6"/>
          <p:cNvSpPr/>
          <p:nvPr/>
        </p:nvSpPr>
        <p:spPr>
          <a:xfrm>
            <a:off x="0" y="12369800"/>
            <a:ext cx="24387048" cy="1346200"/>
          </a:xfrm>
          <a:prstGeom prst="rect">
            <a:avLst/>
          </a:prstGeom>
          <a:noFill/>
          <a:ln/>
        </p:spPr>
        <p:txBody>
          <a:bodyPr/>
          <a:lstStyle/>
          <a:p>
            <a:endParaRPr lang="pt-BR"/>
          </a:p>
        </p:txBody>
      </p:sp>
      <p:sp>
        <p:nvSpPr>
          <p:cNvPr id="11" name="Shape 7"/>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12" name="Image 2" descr=" "/>
          <p:cNvPicPr>
            <a:picLocks noChangeAspect="1"/>
          </p:cNvPicPr>
          <p:nvPr/>
        </p:nvPicPr>
        <p:blipFill>
          <a:blip r:embed="rId6"/>
          <a:stretch>
            <a:fillRect/>
          </a:stretch>
        </p:blipFill>
        <p:spPr>
          <a:xfrm>
            <a:off x="1340017" y="12776200"/>
            <a:ext cx="2895962" cy="539121"/>
          </a:xfrm>
          <a:prstGeom prst="rect">
            <a:avLst/>
          </a:prstGeom>
        </p:spPr>
      </p:pic>
      <p:pic>
        <p:nvPicPr>
          <p:cNvPr id="13"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4237" y="12925639"/>
            <a:ext cx="245610" cy="141635"/>
          </a:xfrm>
          <a:prstGeom prst="rect">
            <a:avLst/>
          </a:prstGeom>
        </p:spPr>
      </p:pic>
      <p:pic>
        <p:nvPicPr>
          <p:cNvPr id="14" name="Image 4"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9334" y="12903705"/>
            <a:ext cx="42111" cy="41740"/>
          </a:xfrm>
          <a:prstGeom prst="rect">
            <a:avLst/>
          </a:prstGeom>
        </p:spPr>
      </p:pic>
      <p:pic>
        <p:nvPicPr>
          <p:cNvPr id="15" name="Image 5"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0018" y="13017652"/>
            <a:ext cx="90424" cy="89684"/>
          </a:xfrm>
          <a:prstGeom prst="rect">
            <a:avLst/>
          </a:prstGeom>
        </p:spPr>
      </p:pic>
      <p:pic>
        <p:nvPicPr>
          <p:cNvPr id="16" name="Image 6"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2615" y="13050000"/>
            <a:ext cx="25205" cy="24988"/>
          </a:xfrm>
          <a:prstGeom prst="rect">
            <a:avLst/>
          </a:prstGeom>
        </p:spPr>
      </p:pic>
      <p:pic>
        <p:nvPicPr>
          <p:cNvPr id="17" name="Image 7"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92598" y="12965522"/>
            <a:ext cx="133627" cy="239930"/>
          </a:xfrm>
          <a:prstGeom prst="rect">
            <a:avLst/>
          </a:prstGeom>
        </p:spPr>
      </p:pic>
      <p:pic>
        <p:nvPicPr>
          <p:cNvPr id="18" name="Image 8"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41543" y="13068957"/>
            <a:ext cx="243278" cy="134730"/>
          </a:xfrm>
          <a:prstGeom prst="rect">
            <a:avLst/>
          </a:prstGeom>
        </p:spPr>
      </p:pic>
      <p:pic>
        <p:nvPicPr>
          <p:cNvPr id="19" name="Image 9"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975965" y="12972204"/>
            <a:ext cx="210035" cy="180789"/>
          </a:xfrm>
          <a:prstGeom prst="rect">
            <a:avLst/>
          </a:prstGeom>
        </p:spPr>
      </p:pic>
      <p:pic>
        <p:nvPicPr>
          <p:cNvPr id="20" name="Image 10"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210250" y="12972173"/>
            <a:ext cx="20007" cy="180789"/>
          </a:xfrm>
          <a:prstGeom prst="rect">
            <a:avLst/>
          </a:prstGeom>
        </p:spPr>
      </p:pic>
      <p:pic>
        <p:nvPicPr>
          <p:cNvPr id="21" name="Image 11"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279997" y="12972204"/>
            <a:ext cx="228703" cy="180789"/>
          </a:xfrm>
          <a:prstGeom prst="rect">
            <a:avLst/>
          </a:prstGeom>
        </p:spPr>
      </p:pic>
      <p:pic>
        <p:nvPicPr>
          <p:cNvPr id="22" name="Image 12" descr=" "/>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572133" y="12972464"/>
            <a:ext cx="239494" cy="180529"/>
          </a:xfrm>
          <a:prstGeom prst="rect">
            <a:avLst/>
          </a:prstGeom>
        </p:spPr>
      </p:pic>
      <p:pic>
        <p:nvPicPr>
          <p:cNvPr id="23" name="Image 13"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863799" y="12972173"/>
            <a:ext cx="224250" cy="180789"/>
          </a:xfrm>
          <a:prstGeom prst="rect">
            <a:avLst/>
          </a:prstGeom>
        </p:spPr>
      </p:pic>
      <p:pic>
        <p:nvPicPr>
          <p:cNvPr id="24" name="Image 14"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678371" y="12972138"/>
            <a:ext cx="264029" cy="180817"/>
          </a:xfrm>
          <a:prstGeom prst="rect">
            <a:avLst/>
          </a:prstGeom>
        </p:spPr>
      </p:pic>
      <p:pic>
        <p:nvPicPr>
          <p:cNvPr id="25" name="Image 15" descr=" "/>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188458" y="12984752"/>
            <a:ext cx="213905" cy="168210"/>
          </a:xfrm>
          <a:prstGeom prst="rect">
            <a:avLst/>
          </a:prstGeom>
        </p:spPr>
      </p:pic>
      <p:pic>
        <p:nvPicPr>
          <p:cNvPr id="26" name="Image 16" descr=" "/>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19902" y="12984721"/>
            <a:ext cx="214637" cy="168210"/>
          </a:xfrm>
          <a:prstGeom prst="rect">
            <a:avLst/>
          </a:prstGeom>
        </p:spPr>
      </p:pic>
      <p:pic>
        <p:nvPicPr>
          <p:cNvPr id="27" name="Image 17" descr=" "/>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682208" y="12984752"/>
            <a:ext cx="214600" cy="168210"/>
          </a:xfrm>
          <a:prstGeom prst="rect">
            <a:avLst/>
          </a:prstGeom>
        </p:spPr>
      </p:pic>
      <p:pic>
        <p:nvPicPr>
          <p:cNvPr id="28" name="Image 18" descr=" "/>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945245" y="12984721"/>
            <a:ext cx="209924" cy="168238"/>
          </a:xfrm>
          <a:prstGeom prst="rect">
            <a:avLst/>
          </a:prstGeom>
        </p:spPr>
      </p:pic>
      <p:pic>
        <p:nvPicPr>
          <p:cNvPr id="29" name="Image 19" descr=" "/>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173290" y="12978026"/>
            <a:ext cx="31469" cy="30928"/>
          </a:xfrm>
          <a:prstGeom prst="rect">
            <a:avLst/>
          </a:prstGeom>
        </p:spPr>
      </p:pic>
      <p:sp>
        <p:nvSpPr>
          <p:cNvPr id="30" name="Shape 8"/>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31" name="Text 9"/>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32" name="Image 20" descr=" "/>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346368" y="12371512"/>
            <a:ext cx="21694311" cy="12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FFFFF">
              <a:alpha val="100000"/>
            </a:srgbClr>
          </a:solidFill>
          <a:ln/>
        </p:spPr>
        <p:txBody>
          <a:bodyPr/>
          <a:lstStyle/>
          <a:p>
            <a:endParaRPr lang="pt-BR"/>
          </a:p>
        </p:txBody>
      </p:sp>
      <p:pic>
        <p:nvPicPr>
          <p:cNvPr id="3"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0693174" cy="13716000"/>
          </a:xfrm>
          <a:prstGeom prst="rect">
            <a:avLst/>
          </a:prstGeom>
        </p:spPr>
      </p:pic>
      <p:sp>
        <p:nvSpPr>
          <p:cNvPr id="4" name="Shape 1"/>
          <p:cNvSpPr/>
          <p:nvPr/>
        </p:nvSpPr>
        <p:spPr>
          <a:xfrm>
            <a:off x="12583782" y="3247293"/>
            <a:ext cx="3924791" cy="2082800"/>
          </a:xfrm>
          <a:prstGeom prst="rect">
            <a:avLst/>
          </a:prstGeom>
          <a:noFill/>
          <a:ln/>
        </p:spPr>
        <p:txBody>
          <a:bodyPr/>
          <a:lstStyle/>
          <a:p>
            <a:endParaRPr lang="pt-BR"/>
          </a:p>
        </p:txBody>
      </p:sp>
      <p:sp>
        <p:nvSpPr>
          <p:cNvPr id="5" name="Text 2"/>
          <p:cNvSpPr/>
          <p:nvPr/>
        </p:nvSpPr>
        <p:spPr>
          <a:xfrm>
            <a:off x="12583782" y="3247293"/>
            <a:ext cx="4839245" cy="2015067"/>
          </a:xfrm>
          <a:prstGeom prst="rect">
            <a:avLst/>
          </a:prstGeom>
          <a:noFill/>
          <a:ln/>
        </p:spPr>
        <p:txBody>
          <a:bodyPr wrap="square" lIns="0" tIns="0" rIns="0" bIns="0" rtlCol="0" anchor="t"/>
          <a:lstStyle/>
          <a:p>
            <a:pPr marL="0" indent="0" algn="l">
              <a:lnSpc>
                <a:spcPts val="12000"/>
              </a:lnSpc>
              <a:buNone/>
            </a:pPr>
            <a:r>
              <a:rPr lang="en-US" sz="11600" b="1"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000</a:t>
            </a:r>
            <a:r>
              <a:rPr lang="en-US" sz="11600" b="1" dirty="0">
                <a:solidFill>
                  <a:srgbClr val="4A3AFF">
                    <a:alpha val="100000"/>
                  </a:srgbClr>
                </a:solidFill>
                <a:latin typeface="Verdana" panose="020B0604030504040204" pitchFamily="34" charset="0"/>
                <a:ea typeface="Verdana" panose="020B0604030504040204" pitchFamily="34" charset="0"/>
                <a:cs typeface="Verdana" panose="020B0604030504040204" pitchFamily="34" charset="0"/>
              </a:rPr>
              <a:t>+</a:t>
            </a:r>
            <a:endParaRPr lang="en-US" sz="116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 3"/>
          <p:cNvSpPr/>
          <p:nvPr/>
        </p:nvSpPr>
        <p:spPr>
          <a:xfrm>
            <a:off x="12901321" y="4923693"/>
            <a:ext cx="3416727" cy="533400"/>
          </a:xfrm>
          <a:prstGeom prst="rect">
            <a:avLst/>
          </a:prstGeom>
          <a:noFill/>
          <a:ln/>
        </p:spPr>
        <p:txBody>
          <a:bodyPr wrap="square" lIns="0" tIns="0" rIns="0" bIns="0" rtlCol="0" anchor="t"/>
          <a:lstStyle/>
          <a:p>
            <a:pPr marL="0" indent="0" algn="l">
              <a:lnSpc>
                <a:spcPts val="3200"/>
              </a:lnSpc>
              <a:buNone/>
            </a:pPr>
            <a:r>
              <a:rPr lang="en-US" sz="3000" dirty="0">
                <a:solidFill>
                  <a:srgbClr val="474464">
                    <a:alpha val="100000"/>
                  </a:srgbClr>
                </a:solidFill>
                <a:latin typeface="DM Sans Bold" pitchFamily="34" charset="0"/>
                <a:ea typeface="DM Sans Bold" pitchFamily="34" charset="-122"/>
                <a:cs typeface="DM Sans Bold" pitchFamily="34" charset="-120"/>
              </a:rPr>
              <a:t>Number Title Here</a:t>
            </a:r>
            <a:endParaRPr lang="en-US" sz="3000" dirty="0"/>
          </a:p>
        </p:txBody>
      </p:sp>
      <p:sp>
        <p:nvSpPr>
          <p:cNvPr id="7" name="Shape 4"/>
          <p:cNvSpPr/>
          <p:nvPr/>
        </p:nvSpPr>
        <p:spPr>
          <a:xfrm>
            <a:off x="12583782" y="7054118"/>
            <a:ext cx="3924791" cy="2082800"/>
          </a:xfrm>
          <a:prstGeom prst="rect">
            <a:avLst/>
          </a:prstGeom>
          <a:noFill/>
          <a:ln/>
        </p:spPr>
        <p:txBody>
          <a:bodyPr/>
          <a:lstStyle/>
          <a:p>
            <a:endParaRPr lang="pt-BR"/>
          </a:p>
        </p:txBody>
      </p:sp>
      <p:sp>
        <p:nvSpPr>
          <p:cNvPr id="8" name="Text 5"/>
          <p:cNvSpPr/>
          <p:nvPr/>
        </p:nvSpPr>
        <p:spPr>
          <a:xfrm>
            <a:off x="12583782" y="7054118"/>
            <a:ext cx="4839245" cy="2015067"/>
          </a:xfrm>
          <a:prstGeom prst="rect">
            <a:avLst/>
          </a:prstGeom>
          <a:noFill/>
          <a:ln/>
        </p:spPr>
        <p:txBody>
          <a:bodyPr wrap="square" lIns="0" tIns="0" rIns="0" bIns="0" rtlCol="0" anchor="t"/>
          <a:lstStyle/>
          <a:p>
            <a:pPr marL="0" indent="0" algn="l">
              <a:lnSpc>
                <a:spcPts val="12000"/>
              </a:lnSpc>
              <a:buNone/>
            </a:pPr>
            <a:r>
              <a:rPr lang="en-US" sz="11600" b="1" dirty="0">
                <a:solidFill>
                  <a:srgbClr val="4A3AFF">
                    <a:alpha val="100000"/>
                  </a:srgbClr>
                </a:solidFill>
                <a:latin typeface="Verdana" panose="020B0604030504040204" pitchFamily="34" charset="0"/>
                <a:ea typeface="Verdana" panose="020B0604030504040204" pitchFamily="34" charset="0"/>
                <a:cs typeface="Verdana" panose="020B0604030504040204" pitchFamily="34" charset="0"/>
              </a:rPr>
              <a:t>+</a:t>
            </a:r>
            <a:r>
              <a:rPr lang="en-US" sz="11600" b="1"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000</a:t>
            </a:r>
            <a:endParaRPr lang="en-US" sz="11600" b="1" dirty="0">
              <a:latin typeface="Verdana" panose="020B0604030504040204" pitchFamily="34" charset="0"/>
              <a:ea typeface="Verdana" panose="020B0604030504040204" pitchFamily="34" charset="0"/>
              <a:cs typeface="Verdana" panose="020B0604030504040204" pitchFamily="34" charset="0"/>
            </a:endParaRPr>
          </a:p>
        </p:txBody>
      </p:sp>
      <p:sp>
        <p:nvSpPr>
          <p:cNvPr id="9" name="Text 6"/>
          <p:cNvSpPr/>
          <p:nvPr/>
        </p:nvSpPr>
        <p:spPr>
          <a:xfrm>
            <a:off x="12901321" y="8730518"/>
            <a:ext cx="3416727" cy="533400"/>
          </a:xfrm>
          <a:prstGeom prst="rect">
            <a:avLst/>
          </a:prstGeom>
          <a:noFill/>
          <a:ln/>
        </p:spPr>
        <p:txBody>
          <a:bodyPr wrap="square" lIns="0" tIns="0" rIns="0" bIns="0" rtlCol="0" anchor="t"/>
          <a:lstStyle/>
          <a:p>
            <a:pPr marL="0" indent="0" algn="l">
              <a:lnSpc>
                <a:spcPts val="3200"/>
              </a:lnSpc>
              <a:buNone/>
            </a:pPr>
            <a:r>
              <a:rPr lang="en-US" sz="3000" dirty="0">
                <a:solidFill>
                  <a:srgbClr val="474464">
                    <a:alpha val="100000"/>
                  </a:srgbClr>
                </a:solidFill>
                <a:latin typeface="DM Sans Bold" pitchFamily="34" charset="0"/>
                <a:ea typeface="DM Sans Bold" pitchFamily="34" charset="-122"/>
                <a:cs typeface="DM Sans Bold" pitchFamily="34" charset="-120"/>
              </a:rPr>
              <a:t>Number Title Here</a:t>
            </a:r>
            <a:endParaRPr lang="en-US" sz="3000" dirty="0"/>
          </a:p>
        </p:txBody>
      </p:sp>
      <p:sp>
        <p:nvSpPr>
          <p:cNvPr id="10" name="Shape 7"/>
          <p:cNvSpPr/>
          <p:nvPr/>
        </p:nvSpPr>
        <p:spPr>
          <a:xfrm>
            <a:off x="18134375" y="3247293"/>
            <a:ext cx="3924791" cy="2082800"/>
          </a:xfrm>
          <a:prstGeom prst="rect">
            <a:avLst/>
          </a:prstGeom>
          <a:noFill/>
          <a:ln/>
        </p:spPr>
        <p:txBody>
          <a:bodyPr/>
          <a:lstStyle/>
          <a:p>
            <a:endParaRPr lang="pt-BR"/>
          </a:p>
        </p:txBody>
      </p:sp>
      <p:sp>
        <p:nvSpPr>
          <p:cNvPr id="11" name="Text 8"/>
          <p:cNvSpPr/>
          <p:nvPr/>
        </p:nvSpPr>
        <p:spPr>
          <a:xfrm>
            <a:off x="18134375" y="3247293"/>
            <a:ext cx="4839245" cy="2015067"/>
          </a:xfrm>
          <a:prstGeom prst="rect">
            <a:avLst/>
          </a:prstGeom>
          <a:noFill/>
          <a:ln/>
        </p:spPr>
        <p:txBody>
          <a:bodyPr wrap="square" lIns="0" tIns="0" rIns="0" bIns="0" rtlCol="0" anchor="t"/>
          <a:lstStyle/>
          <a:p>
            <a:pPr marL="0" indent="0" algn="l">
              <a:lnSpc>
                <a:spcPts val="12000"/>
              </a:lnSpc>
              <a:buNone/>
            </a:pPr>
            <a:r>
              <a:rPr lang="en-US" sz="11600" b="1"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000</a:t>
            </a:r>
            <a:r>
              <a:rPr lang="en-US" sz="11600" b="1" dirty="0">
                <a:solidFill>
                  <a:srgbClr val="4A3AFF">
                    <a:alpha val="100000"/>
                  </a:srgbClr>
                </a:solidFill>
                <a:latin typeface="Verdana" panose="020B0604030504040204" pitchFamily="34" charset="0"/>
                <a:ea typeface="Verdana" panose="020B0604030504040204" pitchFamily="34" charset="0"/>
                <a:cs typeface="Verdana" panose="020B0604030504040204" pitchFamily="34" charset="0"/>
              </a:rPr>
              <a:t>+</a:t>
            </a:r>
            <a:endParaRPr lang="en-US" sz="11600" b="1"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 9"/>
          <p:cNvSpPr/>
          <p:nvPr/>
        </p:nvSpPr>
        <p:spPr>
          <a:xfrm>
            <a:off x="18451915" y="4923693"/>
            <a:ext cx="3416727" cy="533400"/>
          </a:xfrm>
          <a:prstGeom prst="rect">
            <a:avLst/>
          </a:prstGeom>
          <a:noFill/>
          <a:ln/>
        </p:spPr>
        <p:txBody>
          <a:bodyPr wrap="square" lIns="0" tIns="0" rIns="0" bIns="0" rtlCol="0" anchor="t"/>
          <a:lstStyle/>
          <a:p>
            <a:pPr marL="0" indent="0" algn="l">
              <a:lnSpc>
                <a:spcPts val="3200"/>
              </a:lnSpc>
              <a:buNone/>
            </a:pPr>
            <a:r>
              <a:rPr lang="en-US" sz="3000" dirty="0">
                <a:solidFill>
                  <a:srgbClr val="474464">
                    <a:alpha val="100000"/>
                  </a:srgbClr>
                </a:solidFill>
                <a:latin typeface="DM Sans Bold" pitchFamily="34" charset="0"/>
                <a:ea typeface="DM Sans Bold" pitchFamily="34" charset="-122"/>
                <a:cs typeface="DM Sans Bold" pitchFamily="34" charset="-120"/>
              </a:rPr>
              <a:t>Number Title Here</a:t>
            </a:r>
            <a:endParaRPr lang="en-US" sz="3000" dirty="0"/>
          </a:p>
        </p:txBody>
      </p:sp>
      <p:sp>
        <p:nvSpPr>
          <p:cNvPr id="13" name="Shape 10"/>
          <p:cNvSpPr/>
          <p:nvPr/>
        </p:nvSpPr>
        <p:spPr>
          <a:xfrm>
            <a:off x="18134375" y="7054118"/>
            <a:ext cx="3924791" cy="2082800"/>
          </a:xfrm>
          <a:prstGeom prst="rect">
            <a:avLst/>
          </a:prstGeom>
          <a:noFill/>
          <a:ln/>
        </p:spPr>
        <p:txBody>
          <a:bodyPr/>
          <a:lstStyle/>
          <a:p>
            <a:endParaRPr lang="pt-BR"/>
          </a:p>
        </p:txBody>
      </p:sp>
      <p:sp>
        <p:nvSpPr>
          <p:cNvPr id="14" name="Text 11"/>
          <p:cNvSpPr/>
          <p:nvPr/>
        </p:nvSpPr>
        <p:spPr>
          <a:xfrm>
            <a:off x="18134375" y="7054118"/>
            <a:ext cx="4839245" cy="2015067"/>
          </a:xfrm>
          <a:prstGeom prst="rect">
            <a:avLst/>
          </a:prstGeom>
          <a:noFill/>
          <a:ln/>
        </p:spPr>
        <p:txBody>
          <a:bodyPr wrap="square" lIns="0" tIns="0" rIns="0" bIns="0" rtlCol="0" anchor="t"/>
          <a:lstStyle/>
          <a:p>
            <a:pPr marL="0" indent="0" algn="l">
              <a:lnSpc>
                <a:spcPts val="12000"/>
              </a:lnSpc>
              <a:buNone/>
            </a:pPr>
            <a:r>
              <a:rPr lang="en-US" sz="11600" b="1" dirty="0">
                <a:solidFill>
                  <a:srgbClr val="4A3AFF">
                    <a:alpha val="100000"/>
                  </a:srgbClr>
                </a:solidFill>
                <a:latin typeface="Verdana" panose="020B0604030504040204" pitchFamily="34" charset="0"/>
                <a:ea typeface="Verdana" panose="020B0604030504040204" pitchFamily="34" charset="0"/>
                <a:cs typeface="Verdana" panose="020B0604030504040204" pitchFamily="34" charset="0"/>
              </a:rPr>
              <a:t>+</a:t>
            </a:r>
            <a:r>
              <a:rPr lang="en-US" sz="11600" b="1"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000</a:t>
            </a:r>
            <a:endParaRPr lang="en-US" sz="11600" b="1"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 12"/>
          <p:cNvSpPr/>
          <p:nvPr/>
        </p:nvSpPr>
        <p:spPr>
          <a:xfrm>
            <a:off x="18451915" y="8730518"/>
            <a:ext cx="3416727" cy="533400"/>
          </a:xfrm>
          <a:prstGeom prst="rect">
            <a:avLst/>
          </a:prstGeom>
          <a:noFill/>
          <a:ln/>
        </p:spPr>
        <p:txBody>
          <a:bodyPr wrap="square" lIns="0" tIns="0" rIns="0" bIns="0" rtlCol="0" anchor="t"/>
          <a:lstStyle/>
          <a:p>
            <a:pPr marL="0" indent="0" algn="l">
              <a:lnSpc>
                <a:spcPts val="3200"/>
              </a:lnSpc>
              <a:buNone/>
            </a:pPr>
            <a:r>
              <a:rPr lang="en-US" sz="3000" dirty="0">
                <a:solidFill>
                  <a:srgbClr val="474464">
                    <a:alpha val="100000"/>
                  </a:srgbClr>
                </a:solidFill>
                <a:latin typeface="DM Sans Bold" pitchFamily="34" charset="0"/>
                <a:ea typeface="DM Sans Bold" pitchFamily="34" charset="-122"/>
                <a:cs typeface="DM Sans Bold" pitchFamily="34" charset="-120"/>
              </a:rPr>
              <a:t>Number Title Here</a:t>
            </a:r>
            <a:endParaRPr lang="en-US" sz="3000" dirty="0"/>
          </a:p>
        </p:txBody>
      </p:sp>
      <p:sp>
        <p:nvSpPr>
          <p:cNvPr id="16" name="Shape 13"/>
          <p:cNvSpPr/>
          <p:nvPr/>
        </p:nvSpPr>
        <p:spPr>
          <a:xfrm>
            <a:off x="1346368" y="3353656"/>
            <a:ext cx="7176397" cy="5676900"/>
          </a:xfrm>
          <a:prstGeom prst="rect">
            <a:avLst/>
          </a:prstGeom>
          <a:noFill/>
          <a:ln/>
        </p:spPr>
        <p:txBody>
          <a:bodyPr/>
          <a:lstStyle/>
          <a:p>
            <a:endParaRPr lang="pt-BR"/>
          </a:p>
        </p:txBody>
      </p:sp>
      <p:sp>
        <p:nvSpPr>
          <p:cNvPr id="17" name="Text 14"/>
          <p:cNvSpPr/>
          <p:nvPr/>
        </p:nvSpPr>
        <p:spPr>
          <a:xfrm>
            <a:off x="1160078" y="3353656"/>
            <a:ext cx="6229263" cy="1579033"/>
          </a:xfrm>
          <a:prstGeom prst="rect">
            <a:avLst/>
          </a:prstGeom>
          <a:noFill/>
          <a:ln/>
        </p:spPr>
        <p:txBody>
          <a:bodyPr wrap="square" lIns="0" tIns="0" rIns="0" bIns="0" rtlCol="0" anchor="t"/>
          <a:lstStyle/>
          <a:p>
            <a:pPr marL="0" indent="0" algn="ctr">
              <a:lnSpc>
                <a:spcPts val="9500"/>
              </a:lnSpc>
              <a:buNone/>
            </a:pPr>
            <a:r>
              <a:rPr lang="en-US" sz="8800" b="1"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Numbers</a:t>
            </a:r>
            <a:endParaRPr lang="en-US" sz="8800" b="1"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 15"/>
          <p:cNvSpPr/>
          <p:nvPr/>
        </p:nvSpPr>
        <p:spPr>
          <a:xfrm>
            <a:off x="1346367" y="4763356"/>
            <a:ext cx="7986315" cy="4368800"/>
          </a:xfrm>
          <a:prstGeom prst="rect">
            <a:avLst/>
          </a:prstGeom>
          <a:noFill/>
          <a:ln/>
        </p:spPr>
        <p:txBody>
          <a:bodyPr wrap="square" lIns="0" tIns="0" rIns="0" bIns="0" rtlCol="0" anchor="t"/>
          <a:lstStyle/>
          <a:p>
            <a:pPr marL="0" indent="0" algn="l">
              <a:lnSpc>
                <a:spcPts val="4200"/>
              </a:lnSpc>
              <a:buNone/>
            </a:pPr>
            <a:r>
              <a:rPr lang="en-US" sz="2400"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Iaculis scelerisque nisl nisl ut etiam eget interdum tortor enim enim quis purus orci eget est elit orci tempus sit fringilla porttitor lacinia vitae. </a:t>
            </a:r>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lgn="l">
              <a:lnSpc>
                <a:spcPts val="4200"/>
              </a:lnSpc>
              <a:buNone/>
            </a:pPr>
            <a:r>
              <a:rPr lang="en-US" sz="2400"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 </a:t>
            </a:r>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lgn="l">
              <a:lnSpc>
                <a:spcPts val="4200"/>
              </a:lnSpc>
              <a:buNone/>
            </a:pPr>
            <a:r>
              <a:rPr lang="en-US" sz="2400"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accumsan auctor sit ornare tempor lectus volutpat id mauris nullam venenatis rutrum adipiscing egestas viverra quis morbi leo pretium libero velit nulla eget et ornare gravida. </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9" name="Shape 16"/>
          <p:cNvSpPr/>
          <p:nvPr/>
        </p:nvSpPr>
        <p:spPr>
          <a:xfrm>
            <a:off x="0" y="12369800"/>
            <a:ext cx="24387048" cy="1346200"/>
          </a:xfrm>
          <a:prstGeom prst="rect">
            <a:avLst/>
          </a:prstGeom>
          <a:noFill/>
          <a:ln/>
        </p:spPr>
        <p:txBody>
          <a:bodyPr/>
          <a:lstStyle/>
          <a:p>
            <a:endParaRPr lang="pt-BR"/>
          </a:p>
        </p:txBody>
      </p:sp>
      <p:sp>
        <p:nvSpPr>
          <p:cNvPr id="20" name="Shape 17"/>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21" name="Image 1" descr=" "/>
          <p:cNvPicPr>
            <a:picLocks noChangeAspect="1"/>
          </p:cNvPicPr>
          <p:nvPr/>
        </p:nvPicPr>
        <p:blipFill>
          <a:blip r:embed="rId5"/>
          <a:stretch>
            <a:fillRect/>
          </a:stretch>
        </p:blipFill>
        <p:spPr>
          <a:xfrm>
            <a:off x="1340017" y="12776200"/>
            <a:ext cx="2895962" cy="539124"/>
          </a:xfrm>
          <a:prstGeom prst="rect">
            <a:avLst/>
          </a:prstGeom>
        </p:spPr>
      </p:pic>
      <p:pic>
        <p:nvPicPr>
          <p:cNvPr id="22" name="Image 2"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4240" y="12925636"/>
            <a:ext cx="245613" cy="141635"/>
          </a:xfrm>
          <a:prstGeom prst="rect">
            <a:avLst/>
          </a:prstGeom>
        </p:spPr>
      </p:pic>
      <p:pic>
        <p:nvPicPr>
          <p:cNvPr id="23" name="Image 3" descr=" "/>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99341" y="12903702"/>
            <a:ext cx="42114" cy="41740"/>
          </a:xfrm>
          <a:prstGeom prst="rect">
            <a:avLst/>
          </a:prstGeom>
        </p:spPr>
      </p:pic>
      <p:pic>
        <p:nvPicPr>
          <p:cNvPr id="24" name="Image 4"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40021" y="13017649"/>
            <a:ext cx="90427" cy="89681"/>
          </a:xfrm>
          <a:prstGeom prst="rect">
            <a:avLst/>
          </a:prstGeom>
        </p:spPr>
      </p:pic>
      <p:pic>
        <p:nvPicPr>
          <p:cNvPr id="25" name="Image 5"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72624" y="13049994"/>
            <a:ext cx="25211" cy="24985"/>
          </a:xfrm>
          <a:prstGeom prst="rect">
            <a:avLst/>
          </a:prstGeom>
        </p:spPr>
      </p:pic>
      <p:pic>
        <p:nvPicPr>
          <p:cNvPr id="26" name="Image 6"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92601" y="12965522"/>
            <a:ext cx="133630" cy="239930"/>
          </a:xfrm>
          <a:prstGeom prst="rect">
            <a:avLst/>
          </a:prstGeom>
        </p:spPr>
      </p:pic>
      <p:pic>
        <p:nvPicPr>
          <p:cNvPr id="27" name="Image 7"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41546" y="13068951"/>
            <a:ext cx="243274" cy="134727"/>
          </a:xfrm>
          <a:prstGeom prst="rect">
            <a:avLst/>
          </a:prstGeom>
        </p:spPr>
      </p:pic>
      <p:pic>
        <p:nvPicPr>
          <p:cNvPr id="28" name="Image 8"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75965" y="12972200"/>
            <a:ext cx="210041" cy="180789"/>
          </a:xfrm>
          <a:prstGeom prst="rect">
            <a:avLst/>
          </a:prstGeom>
        </p:spPr>
      </p:pic>
      <p:pic>
        <p:nvPicPr>
          <p:cNvPr id="29" name="Image 9"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210247" y="12972169"/>
            <a:ext cx="20004" cy="180789"/>
          </a:xfrm>
          <a:prstGeom prst="rect">
            <a:avLst/>
          </a:prstGeom>
        </p:spPr>
      </p:pic>
      <p:pic>
        <p:nvPicPr>
          <p:cNvPr id="30" name="Image 10"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279997" y="12972200"/>
            <a:ext cx="228700" cy="180789"/>
          </a:xfrm>
          <a:prstGeom prst="rect">
            <a:avLst/>
          </a:prstGeom>
        </p:spPr>
      </p:pic>
      <p:pic>
        <p:nvPicPr>
          <p:cNvPr id="31" name="Image 11"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572133" y="12972461"/>
            <a:ext cx="239491" cy="180529"/>
          </a:xfrm>
          <a:prstGeom prst="rect">
            <a:avLst/>
          </a:prstGeom>
        </p:spPr>
      </p:pic>
      <p:pic>
        <p:nvPicPr>
          <p:cNvPr id="32" name="Image 12"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63796" y="12972169"/>
            <a:ext cx="224253" cy="180789"/>
          </a:xfrm>
          <a:prstGeom prst="rect">
            <a:avLst/>
          </a:prstGeom>
        </p:spPr>
      </p:pic>
      <p:pic>
        <p:nvPicPr>
          <p:cNvPr id="33" name="Image 13"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78368" y="12972138"/>
            <a:ext cx="264026" cy="180820"/>
          </a:xfrm>
          <a:prstGeom prst="rect">
            <a:avLst/>
          </a:prstGeom>
        </p:spPr>
      </p:pic>
      <p:pic>
        <p:nvPicPr>
          <p:cNvPr id="34" name="Image 14"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88455" y="12984752"/>
            <a:ext cx="213902" cy="168207"/>
          </a:xfrm>
          <a:prstGeom prst="rect">
            <a:avLst/>
          </a:prstGeom>
        </p:spPr>
      </p:pic>
      <p:pic>
        <p:nvPicPr>
          <p:cNvPr id="35" name="Image 15" descr=" "/>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419899" y="12984721"/>
            <a:ext cx="214631" cy="168207"/>
          </a:xfrm>
          <a:prstGeom prst="rect">
            <a:avLst/>
          </a:prstGeom>
        </p:spPr>
      </p:pic>
      <p:pic>
        <p:nvPicPr>
          <p:cNvPr id="36" name="Image 16"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682204" y="12984752"/>
            <a:ext cx="214603" cy="168207"/>
          </a:xfrm>
          <a:prstGeom prst="rect">
            <a:avLst/>
          </a:prstGeom>
        </p:spPr>
      </p:pic>
      <p:pic>
        <p:nvPicPr>
          <p:cNvPr id="37" name="Image 17" descr=" "/>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945235" y="12984721"/>
            <a:ext cx="209924" cy="168238"/>
          </a:xfrm>
          <a:prstGeom prst="rect">
            <a:avLst/>
          </a:prstGeom>
        </p:spPr>
      </p:pic>
      <p:pic>
        <p:nvPicPr>
          <p:cNvPr id="38" name="Image 18" descr=" "/>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173296" y="12978023"/>
            <a:ext cx="31469" cy="30931"/>
          </a:xfrm>
          <a:prstGeom prst="rect">
            <a:avLst/>
          </a:prstGeom>
        </p:spPr>
      </p:pic>
      <p:sp>
        <p:nvSpPr>
          <p:cNvPr id="39" name="Shape 18"/>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40" name="Text 19"/>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41" name="Image 19" descr=" "/>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346368" y="12371512"/>
            <a:ext cx="21694311" cy="127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stretch>
            <a:fillRect/>
          </a:stretch>
        </p:blipFill>
        <p:spPr>
          <a:xfrm>
            <a:off x="0" y="0"/>
            <a:ext cx="24387048" cy="13716000"/>
          </a:xfrm>
          <a:prstGeom prst="rect">
            <a:avLst/>
          </a:prstGeom>
        </p:spPr>
      </p:pic>
      <p:pic>
        <p:nvPicPr>
          <p:cNvPr id="3" name="Image 1" descr=" "/>
          <p:cNvPicPr>
            <a:picLocks noChangeAspect="1"/>
          </p:cNvPicPr>
          <p:nvPr/>
        </p:nvPicPr>
        <p:blipFill>
          <a:blip r:embed="rId4"/>
          <a:stretch>
            <a:fillRect/>
          </a:stretch>
        </p:blipFill>
        <p:spPr>
          <a:xfrm>
            <a:off x="4568447" y="0"/>
            <a:ext cx="19818601" cy="12984442"/>
          </a:xfrm>
          <a:prstGeom prst="rect">
            <a:avLst/>
          </a:prstGeom>
        </p:spPr>
      </p:pic>
      <p:sp>
        <p:nvSpPr>
          <p:cNvPr id="4" name="Shape 0"/>
          <p:cNvSpPr/>
          <p:nvPr/>
        </p:nvSpPr>
        <p:spPr>
          <a:xfrm>
            <a:off x="0" y="12369800"/>
            <a:ext cx="24387048" cy="1346200"/>
          </a:xfrm>
          <a:prstGeom prst="rect">
            <a:avLst/>
          </a:prstGeom>
          <a:noFill/>
          <a:ln/>
        </p:spPr>
        <p:txBody>
          <a:bodyPr/>
          <a:lstStyle/>
          <a:p>
            <a:endParaRPr lang="pt-BR"/>
          </a:p>
        </p:txBody>
      </p:sp>
      <p:sp>
        <p:nvSpPr>
          <p:cNvPr id="5" name="Shape 1"/>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6" name="Image 2" descr=" "/>
          <p:cNvPicPr>
            <a:picLocks noChangeAspect="1"/>
          </p:cNvPicPr>
          <p:nvPr/>
        </p:nvPicPr>
        <p:blipFill>
          <a:blip r:embed="rId5"/>
          <a:stretch>
            <a:fillRect/>
          </a:stretch>
        </p:blipFill>
        <p:spPr>
          <a:xfrm>
            <a:off x="1340017" y="12776200"/>
            <a:ext cx="2895962" cy="539124"/>
          </a:xfrm>
          <a:prstGeom prst="rect">
            <a:avLst/>
          </a:prstGeom>
        </p:spPr>
      </p:pic>
      <p:pic>
        <p:nvPicPr>
          <p:cNvPr id="7" name="Image 3"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4244" y="12925636"/>
            <a:ext cx="245610" cy="141635"/>
          </a:xfrm>
          <a:prstGeom prst="rect">
            <a:avLst/>
          </a:prstGeom>
        </p:spPr>
      </p:pic>
      <p:pic>
        <p:nvPicPr>
          <p:cNvPr id="8" name="Image 4" descr=" "/>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99341" y="12903702"/>
            <a:ext cx="42111" cy="41740"/>
          </a:xfrm>
          <a:prstGeom prst="rect">
            <a:avLst/>
          </a:prstGeom>
        </p:spPr>
      </p:pic>
      <p:pic>
        <p:nvPicPr>
          <p:cNvPr id="9" name="Image 5"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40024" y="13017649"/>
            <a:ext cx="90424" cy="89681"/>
          </a:xfrm>
          <a:prstGeom prst="rect">
            <a:avLst/>
          </a:prstGeom>
        </p:spPr>
      </p:pic>
      <p:pic>
        <p:nvPicPr>
          <p:cNvPr id="10" name="Image 6"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72628" y="13049994"/>
            <a:ext cx="25211" cy="24985"/>
          </a:xfrm>
          <a:prstGeom prst="rect">
            <a:avLst/>
          </a:prstGeom>
        </p:spPr>
      </p:pic>
      <p:pic>
        <p:nvPicPr>
          <p:cNvPr id="11" name="Image 7"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92604" y="12965522"/>
            <a:ext cx="133633" cy="239930"/>
          </a:xfrm>
          <a:prstGeom prst="rect">
            <a:avLst/>
          </a:prstGeom>
        </p:spPr>
      </p:pic>
      <p:pic>
        <p:nvPicPr>
          <p:cNvPr id="12" name="Image 8"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41549" y="13068951"/>
            <a:ext cx="243271" cy="134727"/>
          </a:xfrm>
          <a:prstGeom prst="rect">
            <a:avLst/>
          </a:prstGeom>
        </p:spPr>
      </p:pic>
      <p:pic>
        <p:nvPicPr>
          <p:cNvPr id="13" name="Image 9"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975965" y="12972200"/>
            <a:ext cx="210041" cy="180789"/>
          </a:xfrm>
          <a:prstGeom prst="rect">
            <a:avLst/>
          </a:prstGeom>
        </p:spPr>
      </p:pic>
      <p:pic>
        <p:nvPicPr>
          <p:cNvPr id="14" name="Image 10"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210244" y="12972169"/>
            <a:ext cx="20001" cy="180789"/>
          </a:xfrm>
          <a:prstGeom prst="rect">
            <a:avLst/>
          </a:prstGeom>
        </p:spPr>
      </p:pic>
      <p:pic>
        <p:nvPicPr>
          <p:cNvPr id="15" name="Image 11"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279997" y="12972200"/>
            <a:ext cx="228697" cy="180789"/>
          </a:xfrm>
          <a:prstGeom prst="rect">
            <a:avLst/>
          </a:prstGeom>
        </p:spPr>
      </p:pic>
      <p:pic>
        <p:nvPicPr>
          <p:cNvPr id="16" name="Image 12"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572133" y="12972461"/>
            <a:ext cx="239488" cy="180529"/>
          </a:xfrm>
          <a:prstGeom prst="rect">
            <a:avLst/>
          </a:prstGeom>
        </p:spPr>
      </p:pic>
      <p:pic>
        <p:nvPicPr>
          <p:cNvPr id="17" name="Image 13"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63799" y="12972169"/>
            <a:ext cx="224256" cy="180789"/>
          </a:xfrm>
          <a:prstGeom prst="rect">
            <a:avLst/>
          </a:prstGeom>
        </p:spPr>
      </p:pic>
      <p:pic>
        <p:nvPicPr>
          <p:cNvPr id="18" name="Image 14"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78371" y="12972138"/>
            <a:ext cx="264029" cy="180820"/>
          </a:xfrm>
          <a:prstGeom prst="rect">
            <a:avLst/>
          </a:prstGeom>
        </p:spPr>
      </p:pic>
      <p:pic>
        <p:nvPicPr>
          <p:cNvPr id="19" name="Image 15"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88458" y="12984752"/>
            <a:ext cx="213899" cy="168207"/>
          </a:xfrm>
          <a:prstGeom prst="rect">
            <a:avLst/>
          </a:prstGeom>
        </p:spPr>
      </p:pic>
      <p:pic>
        <p:nvPicPr>
          <p:cNvPr id="20" name="Image 16" descr=" "/>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419902" y="12984721"/>
            <a:ext cx="214631" cy="168207"/>
          </a:xfrm>
          <a:prstGeom prst="rect">
            <a:avLst/>
          </a:prstGeom>
        </p:spPr>
      </p:pic>
      <p:pic>
        <p:nvPicPr>
          <p:cNvPr id="21" name="Image 17"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682208" y="12984752"/>
            <a:ext cx="214600" cy="168207"/>
          </a:xfrm>
          <a:prstGeom prst="rect">
            <a:avLst/>
          </a:prstGeom>
        </p:spPr>
      </p:pic>
      <p:pic>
        <p:nvPicPr>
          <p:cNvPr id="22" name="Image 18" descr=" "/>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945238" y="12984721"/>
            <a:ext cx="209924" cy="168238"/>
          </a:xfrm>
          <a:prstGeom prst="rect">
            <a:avLst/>
          </a:prstGeom>
        </p:spPr>
      </p:pic>
      <p:pic>
        <p:nvPicPr>
          <p:cNvPr id="23" name="Image 19" descr=" "/>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173296" y="12978023"/>
            <a:ext cx="31469" cy="30931"/>
          </a:xfrm>
          <a:prstGeom prst="rect">
            <a:avLst/>
          </a:prstGeom>
        </p:spPr>
      </p:pic>
      <p:sp>
        <p:nvSpPr>
          <p:cNvPr id="24" name="Shape 2"/>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25" name="Text 3"/>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26" name="Image 20" descr=" "/>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346368" y="12371512"/>
            <a:ext cx="21694311" cy="12700"/>
          </a:xfrm>
          <a:prstGeom prst="rect">
            <a:avLst/>
          </a:prstGeom>
        </p:spPr>
      </p:pic>
      <p:sp>
        <p:nvSpPr>
          <p:cNvPr id="27" name="Text 4"/>
          <p:cNvSpPr/>
          <p:nvPr/>
        </p:nvSpPr>
        <p:spPr>
          <a:xfrm>
            <a:off x="1346368" y="6858000"/>
            <a:ext cx="11935258" cy="2015067"/>
          </a:xfrm>
          <a:prstGeom prst="rect">
            <a:avLst/>
          </a:prstGeom>
          <a:noFill/>
          <a:ln/>
        </p:spPr>
        <p:txBody>
          <a:bodyPr wrap="square" lIns="0" tIns="0" rIns="0" bIns="0" rtlCol="0" anchor="t"/>
          <a:lstStyle/>
          <a:p>
            <a:pPr marL="0" indent="0" algn="l">
              <a:lnSpc>
                <a:spcPts val="12000"/>
              </a:lnSpc>
              <a:buNone/>
            </a:pPr>
            <a:r>
              <a:rPr lang="en-US" sz="11600" b="1" dirty="0">
                <a:solidFill>
                  <a:srgbClr val="FFFFFF">
                    <a:alpha val="100000"/>
                  </a:srgbClr>
                </a:solidFill>
                <a:latin typeface="Verdana Bold" pitchFamily="34" charset="0"/>
                <a:ea typeface="Verdana Bold" pitchFamily="34" charset="-122"/>
                <a:cs typeface="Verdana Bold" pitchFamily="34" charset="-120"/>
              </a:rPr>
              <a:t>Title here </a:t>
            </a:r>
            <a:endParaRPr lang="en-US" sz="11600" b="1" dirty="0"/>
          </a:p>
        </p:txBody>
      </p:sp>
      <p:sp>
        <p:nvSpPr>
          <p:cNvPr id="28" name="Text 5"/>
          <p:cNvSpPr/>
          <p:nvPr/>
        </p:nvSpPr>
        <p:spPr>
          <a:xfrm>
            <a:off x="1371771" y="8674100"/>
            <a:ext cx="8560870" cy="1701800"/>
          </a:xfrm>
          <a:prstGeom prst="rect">
            <a:avLst/>
          </a:prstGeom>
          <a:noFill/>
          <a:ln/>
        </p:spPr>
        <p:txBody>
          <a:bodyPr wrap="square" lIns="0" tIns="0" rIns="0" bIns="0" rtlCol="0" anchor="t"/>
          <a:lstStyle/>
          <a:p>
            <a:pPr marL="0" indent="0" algn="l">
              <a:lnSpc>
                <a:spcPts val="4200"/>
              </a:lnSpc>
              <a:buNone/>
            </a:pPr>
            <a:r>
              <a:rPr lang="en-US" sz="2400" dirty="0">
                <a:solidFill>
                  <a:srgbClr val="FFFFFF">
                    <a:alpha val="100000"/>
                  </a:srgbClr>
                </a:solidFill>
                <a:latin typeface="Verdana Regular" pitchFamily="34" charset="0"/>
                <a:ea typeface="Verdana Regular" pitchFamily="34" charset="-122"/>
                <a:cs typeface="Verdana Regular" pitchFamily="34" charset="-120"/>
              </a:rPr>
              <a:t>Lorem ipsum dolor sit amet consectetur adipiscing elit etiam nec suscipit dui sed cursus nibh id risus ultrices convallis phasellus vel tristique diam nam placerat.</a:t>
            </a:r>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084060" y="9512300"/>
            <a:ext cx="12155419" cy="12153900"/>
          </a:xfrm>
          <a:prstGeom prst="ellipse">
            <a:avLst/>
          </a:prstGeom>
          <a:noFill/>
          <a:ln w="3187700">
            <a:solidFill>
              <a:srgbClr val="E1DEFF">
                <a:alpha val="30000"/>
              </a:srgbClr>
            </a:solidFill>
            <a:prstDash val="solid"/>
          </a:ln>
        </p:spPr>
        <p:txBody>
          <a:bodyPr/>
          <a:lstStyle/>
          <a:p>
            <a:endParaRPr lang="pt-BR"/>
          </a:p>
        </p:txBody>
      </p:sp>
      <p:sp>
        <p:nvSpPr>
          <p:cNvPr id="3" name="Shape 1"/>
          <p:cNvSpPr/>
          <p:nvPr/>
        </p:nvSpPr>
        <p:spPr>
          <a:xfrm>
            <a:off x="1524191" y="1651000"/>
            <a:ext cx="8586273" cy="1397000"/>
          </a:xfrm>
          <a:prstGeom prst="rect">
            <a:avLst/>
          </a:prstGeom>
          <a:noFill/>
          <a:ln/>
        </p:spPr>
        <p:txBody>
          <a:bodyPr/>
          <a:lstStyle/>
          <a:p>
            <a:endParaRPr lang="pt-BR"/>
          </a:p>
        </p:txBody>
      </p:sp>
      <p:sp>
        <p:nvSpPr>
          <p:cNvPr id="4" name="Text 2"/>
          <p:cNvSpPr/>
          <p:nvPr/>
        </p:nvSpPr>
        <p:spPr>
          <a:xfrm>
            <a:off x="1524191" y="1651000"/>
            <a:ext cx="10264155" cy="1778000"/>
          </a:xfrm>
          <a:prstGeom prst="rect">
            <a:avLst/>
          </a:prstGeom>
          <a:noFill/>
          <a:ln/>
        </p:spPr>
        <p:txBody>
          <a:bodyPr wrap="square" lIns="0" tIns="0" rIns="0" bIns="0" rtlCol="0" anchor="t"/>
          <a:lstStyle/>
          <a:p>
            <a:pPr marL="0" indent="0" algn="l">
              <a:buNone/>
            </a:pPr>
            <a:r>
              <a:rPr lang="en-US" sz="9000" b="1" dirty="0">
                <a:solidFill>
                  <a:srgbClr val="191819">
                    <a:alpha val="100000"/>
                  </a:srgbClr>
                </a:solidFill>
                <a:latin typeface="Verdana Regular" pitchFamily="34" charset="0"/>
                <a:ea typeface="Verdana Regular" pitchFamily="34" charset="-122"/>
                <a:cs typeface="Verdana Regular" pitchFamily="34" charset="-120"/>
              </a:rPr>
              <a:t>Your Title Here</a:t>
            </a:r>
            <a:endParaRPr lang="en-US" sz="9000" b="1" dirty="0"/>
          </a:p>
        </p:txBody>
      </p:sp>
      <p:sp>
        <p:nvSpPr>
          <p:cNvPr id="5" name="Shape 3"/>
          <p:cNvSpPr/>
          <p:nvPr/>
        </p:nvSpPr>
        <p:spPr>
          <a:xfrm>
            <a:off x="1524191" y="3835400"/>
            <a:ext cx="21338667" cy="3390900"/>
          </a:xfrm>
          <a:prstGeom prst="rect">
            <a:avLst/>
          </a:prstGeom>
          <a:noFill/>
          <a:ln/>
        </p:spPr>
        <p:txBody>
          <a:bodyPr/>
          <a:lstStyle/>
          <a:p>
            <a:endParaRPr lang="pt-BR"/>
          </a:p>
        </p:txBody>
      </p:sp>
      <p:sp>
        <p:nvSpPr>
          <p:cNvPr id="6" name="Shape 4"/>
          <p:cNvSpPr/>
          <p:nvPr/>
        </p:nvSpPr>
        <p:spPr>
          <a:xfrm>
            <a:off x="1524191" y="3835400"/>
            <a:ext cx="21338667" cy="2108200"/>
          </a:xfrm>
          <a:prstGeom prst="rect">
            <a:avLst/>
          </a:prstGeom>
          <a:noFill/>
          <a:ln/>
        </p:spPr>
        <p:txBody>
          <a:bodyPr/>
          <a:lstStyle/>
          <a:p>
            <a:endParaRPr lang="pt-BR"/>
          </a:p>
        </p:txBody>
      </p:sp>
      <p:sp>
        <p:nvSpPr>
          <p:cNvPr id="7" name="Text 5"/>
          <p:cNvSpPr/>
          <p:nvPr/>
        </p:nvSpPr>
        <p:spPr>
          <a:xfrm>
            <a:off x="1524191" y="3835400"/>
            <a:ext cx="7222969" cy="6688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Bold" pitchFamily="34" charset="0"/>
                <a:ea typeface="Verdana Bold" pitchFamily="34" charset="-122"/>
                <a:cs typeface="Verdana Bold" pitchFamily="34" charset="-120"/>
              </a:rPr>
              <a:t>Lorem ipsum dolor sit amet</a:t>
            </a:r>
            <a:endParaRPr lang="en-US" sz="2600" dirty="0"/>
          </a:p>
        </p:txBody>
      </p:sp>
      <p:sp>
        <p:nvSpPr>
          <p:cNvPr id="8" name="Text 6"/>
          <p:cNvSpPr/>
          <p:nvPr/>
        </p:nvSpPr>
        <p:spPr>
          <a:xfrm>
            <a:off x="1524191" y="4445000"/>
            <a:ext cx="6397366" cy="16086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Regular" pitchFamily="34" charset="0"/>
                <a:ea typeface="Verdana Regular" pitchFamily="34" charset="-122"/>
                <a:cs typeface="Verdana Regular" pitchFamily="34" charset="-120"/>
              </a:rPr>
              <a:t>Lorem ipsum dolor sit amet consectetur. Senectus aliquet aenean risus quis. Neque viverra amet leo nisl. Morbi habitant cras ornare gravida sed arcu tempor elementum nibh sem.</a:t>
            </a:r>
            <a:endParaRPr lang="en-US" sz="2600" dirty="0"/>
          </a:p>
        </p:txBody>
      </p:sp>
      <p:sp>
        <p:nvSpPr>
          <p:cNvPr id="9" name="Text 7"/>
          <p:cNvSpPr/>
          <p:nvPr/>
        </p:nvSpPr>
        <p:spPr>
          <a:xfrm>
            <a:off x="8637080" y="3835400"/>
            <a:ext cx="7222969" cy="6688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Bold" pitchFamily="34" charset="0"/>
                <a:ea typeface="Verdana Bold" pitchFamily="34" charset="-122"/>
                <a:cs typeface="Verdana Bold" pitchFamily="34" charset="-120"/>
              </a:rPr>
              <a:t>Lorem ipsum dolor sit amet</a:t>
            </a:r>
            <a:endParaRPr lang="en-US" sz="2600" dirty="0"/>
          </a:p>
        </p:txBody>
      </p:sp>
      <p:sp>
        <p:nvSpPr>
          <p:cNvPr id="10" name="Text 8"/>
          <p:cNvSpPr/>
          <p:nvPr/>
        </p:nvSpPr>
        <p:spPr>
          <a:xfrm>
            <a:off x="8637080" y="4445000"/>
            <a:ext cx="6397366" cy="16086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Regular" pitchFamily="34" charset="0"/>
                <a:ea typeface="Verdana Regular" pitchFamily="34" charset="-122"/>
                <a:cs typeface="Verdana Regular" pitchFamily="34" charset="-120"/>
              </a:rPr>
              <a:t>Lorem ipsum dolor sit amet consectetur. Senectus aliquet aenean risus quis. Neque viverra amet leo nisl. Morbi habitant cras ornare gravida sed arcu tempor elementum nibh sem.</a:t>
            </a:r>
            <a:endParaRPr lang="en-US" sz="2600" dirty="0"/>
          </a:p>
        </p:txBody>
      </p:sp>
      <p:sp>
        <p:nvSpPr>
          <p:cNvPr id="11" name="Text 9"/>
          <p:cNvSpPr/>
          <p:nvPr/>
        </p:nvSpPr>
        <p:spPr>
          <a:xfrm>
            <a:off x="15749969" y="3835400"/>
            <a:ext cx="7222969" cy="6688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Bold" pitchFamily="34" charset="0"/>
                <a:ea typeface="Verdana Bold" pitchFamily="34" charset="-122"/>
                <a:cs typeface="Verdana Bold" pitchFamily="34" charset="-120"/>
              </a:rPr>
              <a:t>Lorem ipsum dolor sit amet</a:t>
            </a:r>
            <a:endParaRPr lang="en-US" sz="2600" dirty="0"/>
          </a:p>
        </p:txBody>
      </p:sp>
      <p:sp>
        <p:nvSpPr>
          <p:cNvPr id="12" name="Text 10"/>
          <p:cNvSpPr/>
          <p:nvPr/>
        </p:nvSpPr>
        <p:spPr>
          <a:xfrm>
            <a:off x="15749969" y="4445000"/>
            <a:ext cx="6397366" cy="16086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Regular" pitchFamily="34" charset="0"/>
                <a:ea typeface="Verdana Regular" pitchFamily="34" charset="-122"/>
                <a:cs typeface="Verdana Regular" pitchFamily="34" charset="-120"/>
              </a:rPr>
              <a:t>Lorem ipsum dolor sit amet consectetur. Senectus aliquet aenean risus quis. Neque viverra amet leo nisl. Morbi habitant cras ornare gravida sed arcu tempor elementum nibh sem.</a:t>
            </a:r>
            <a:endParaRPr lang="en-US" sz="2600" dirty="0"/>
          </a:p>
        </p:txBody>
      </p:sp>
      <p:sp>
        <p:nvSpPr>
          <p:cNvPr id="13" name="Shape 11"/>
          <p:cNvSpPr/>
          <p:nvPr/>
        </p:nvSpPr>
        <p:spPr>
          <a:xfrm>
            <a:off x="1524191" y="7772400"/>
            <a:ext cx="21338667" cy="3390900"/>
          </a:xfrm>
          <a:prstGeom prst="rect">
            <a:avLst/>
          </a:prstGeom>
          <a:noFill/>
          <a:ln/>
        </p:spPr>
        <p:txBody>
          <a:bodyPr/>
          <a:lstStyle/>
          <a:p>
            <a:endParaRPr lang="pt-BR"/>
          </a:p>
        </p:txBody>
      </p:sp>
      <p:sp>
        <p:nvSpPr>
          <p:cNvPr id="14" name="Shape 12"/>
          <p:cNvSpPr/>
          <p:nvPr/>
        </p:nvSpPr>
        <p:spPr>
          <a:xfrm>
            <a:off x="1524191" y="7772400"/>
            <a:ext cx="21338667" cy="2108200"/>
          </a:xfrm>
          <a:prstGeom prst="rect">
            <a:avLst/>
          </a:prstGeom>
          <a:noFill/>
          <a:ln/>
        </p:spPr>
        <p:txBody>
          <a:bodyPr/>
          <a:lstStyle/>
          <a:p>
            <a:endParaRPr lang="pt-BR"/>
          </a:p>
        </p:txBody>
      </p:sp>
      <p:sp>
        <p:nvSpPr>
          <p:cNvPr id="15" name="Text 13"/>
          <p:cNvSpPr/>
          <p:nvPr/>
        </p:nvSpPr>
        <p:spPr>
          <a:xfrm>
            <a:off x="1524191" y="7772400"/>
            <a:ext cx="7222969" cy="6688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Bold" pitchFamily="34" charset="0"/>
                <a:ea typeface="Verdana Bold" pitchFamily="34" charset="-122"/>
                <a:cs typeface="Verdana Bold" pitchFamily="34" charset="-120"/>
              </a:rPr>
              <a:t>Lorem ipsum dolor sit amet</a:t>
            </a:r>
            <a:endParaRPr lang="en-US" sz="2600" dirty="0"/>
          </a:p>
        </p:txBody>
      </p:sp>
      <p:sp>
        <p:nvSpPr>
          <p:cNvPr id="16" name="Text 14"/>
          <p:cNvSpPr/>
          <p:nvPr/>
        </p:nvSpPr>
        <p:spPr>
          <a:xfrm>
            <a:off x="1524191" y="8382000"/>
            <a:ext cx="6397366" cy="16086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Regular" pitchFamily="34" charset="0"/>
                <a:ea typeface="Verdana Regular" pitchFamily="34" charset="-122"/>
                <a:cs typeface="Verdana Regular" pitchFamily="34" charset="-120"/>
              </a:rPr>
              <a:t>Lorem ipsum dolor sit amet consectetur. Senectus aliquet aenean risus quis. Neque viverra amet leo nisl. Morbi habitant cras ornare gravida sed arcu tempor elementum nibh sem.</a:t>
            </a:r>
            <a:endParaRPr lang="en-US" sz="2600" dirty="0"/>
          </a:p>
        </p:txBody>
      </p:sp>
      <p:sp>
        <p:nvSpPr>
          <p:cNvPr id="17" name="Text 15"/>
          <p:cNvSpPr/>
          <p:nvPr/>
        </p:nvSpPr>
        <p:spPr>
          <a:xfrm>
            <a:off x="8637080" y="7772400"/>
            <a:ext cx="7222969" cy="6688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Bold" pitchFamily="34" charset="0"/>
                <a:ea typeface="Verdana Bold" pitchFamily="34" charset="-122"/>
                <a:cs typeface="Verdana Bold" pitchFamily="34" charset="-120"/>
              </a:rPr>
              <a:t>Lorem ipsum dolor sit amet</a:t>
            </a:r>
            <a:endParaRPr lang="en-US" sz="2600" dirty="0"/>
          </a:p>
        </p:txBody>
      </p:sp>
      <p:sp>
        <p:nvSpPr>
          <p:cNvPr id="18" name="Text 16"/>
          <p:cNvSpPr/>
          <p:nvPr/>
        </p:nvSpPr>
        <p:spPr>
          <a:xfrm>
            <a:off x="8637080" y="8382000"/>
            <a:ext cx="6397366" cy="16086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Regular" pitchFamily="34" charset="0"/>
                <a:ea typeface="Verdana Regular" pitchFamily="34" charset="-122"/>
                <a:cs typeface="Verdana Regular" pitchFamily="34" charset="-120"/>
              </a:rPr>
              <a:t>Lorem ipsum dolor sit amet consectetur. Senectus aliquet aenean risus quis. Neque viverra amet leo nisl. Morbi habitant cras ornare gravida sed arcu tempor elementum nibh sem.</a:t>
            </a:r>
            <a:endParaRPr lang="en-US" sz="2600" dirty="0"/>
          </a:p>
        </p:txBody>
      </p:sp>
      <p:sp>
        <p:nvSpPr>
          <p:cNvPr id="19" name="Text 17"/>
          <p:cNvSpPr/>
          <p:nvPr/>
        </p:nvSpPr>
        <p:spPr>
          <a:xfrm>
            <a:off x="15749969" y="7772400"/>
            <a:ext cx="7222969" cy="6688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Bold" pitchFamily="34" charset="0"/>
                <a:ea typeface="Verdana Bold" pitchFamily="34" charset="-122"/>
                <a:cs typeface="Verdana Bold" pitchFamily="34" charset="-120"/>
              </a:rPr>
              <a:t>Lorem ipsum dolor sit amet</a:t>
            </a:r>
            <a:endParaRPr lang="en-US" sz="2600" dirty="0"/>
          </a:p>
        </p:txBody>
      </p:sp>
      <p:sp>
        <p:nvSpPr>
          <p:cNvPr id="20" name="Text 18"/>
          <p:cNvSpPr/>
          <p:nvPr/>
        </p:nvSpPr>
        <p:spPr>
          <a:xfrm>
            <a:off x="15749969" y="8382000"/>
            <a:ext cx="6397366" cy="1608667"/>
          </a:xfrm>
          <a:prstGeom prst="rect">
            <a:avLst/>
          </a:prstGeom>
          <a:noFill/>
          <a:ln/>
        </p:spPr>
        <p:txBody>
          <a:bodyPr wrap="square" lIns="0" tIns="0" rIns="0" bIns="0" rtlCol="0" anchor="t"/>
          <a:lstStyle/>
          <a:p>
            <a:pPr marL="0" indent="0" algn="l">
              <a:buNone/>
            </a:pPr>
            <a:r>
              <a:rPr lang="en-US" sz="2600" dirty="0">
                <a:solidFill>
                  <a:srgbClr val="191819">
                    <a:alpha val="100000"/>
                  </a:srgbClr>
                </a:solidFill>
                <a:latin typeface="Verdana Regular" pitchFamily="34" charset="0"/>
                <a:ea typeface="Verdana Regular" pitchFamily="34" charset="-122"/>
                <a:cs typeface="Verdana Regular" pitchFamily="34" charset="-120"/>
              </a:rPr>
              <a:t>Lorem ipsum dolor sit amet consectetur. Senectus aliquet aenean risus quis. Neque viverra amet leo nisl. Morbi habitant cras ornare gravida sed arcu tempor elementum nibh sem.</a:t>
            </a:r>
            <a:endParaRPr lang="en-US" sz="2600" dirty="0"/>
          </a:p>
        </p:txBody>
      </p:sp>
      <p:sp>
        <p:nvSpPr>
          <p:cNvPr id="21" name="Shape 19"/>
          <p:cNvSpPr/>
          <p:nvPr/>
        </p:nvSpPr>
        <p:spPr>
          <a:xfrm>
            <a:off x="0" y="12369800"/>
            <a:ext cx="24387048" cy="1346200"/>
          </a:xfrm>
          <a:prstGeom prst="rect">
            <a:avLst/>
          </a:prstGeom>
          <a:noFill/>
          <a:ln/>
        </p:spPr>
        <p:txBody>
          <a:bodyPr/>
          <a:lstStyle/>
          <a:p>
            <a:endParaRPr lang="pt-BR"/>
          </a:p>
        </p:txBody>
      </p:sp>
      <p:sp>
        <p:nvSpPr>
          <p:cNvPr id="22" name="Shape 20"/>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23" name="Image 0" descr=" "/>
          <p:cNvPicPr>
            <a:picLocks noChangeAspect="1"/>
          </p:cNvPicPr>
          <p:nvPr/>
        </p:nvPicPr>
        <p:blipFill>
          <a:blip r:embed="rId3"/>
          <a:stretch>
            <a:fillRect/>
          </a:stretch>
        </p:blipFill>
        <p:spPr>
          <a:xfrm>
            <a:off x="1340017" y="12776200"/>
            <a:ext cx="2895962" cy="539124"/>
          </a:xfrm>
          <a:prstGeom prst="rect">
            <a:avLst/>
          </a:prstGeom>
        </p:spPr>
      </p:pic>
      <p:pic>
        <p:nvPicPr>
          <p:cNvPr id="24" name="Image 1"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4244" y="12925636"/>
            <a:ext cx="245610" cy="141635"/>
          </a:xfrm>
          <a:prstGeom prst="rect">
            <a:avLst/>
          </a:prstGeom>
        </p:spPr>
      </p:pic>
      <p:pic>
        <p:nvPicPr>
          <p:cNvPr id="25" name="Image 2"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99341" y="12903702"/>
            <a:ext cx="42111" cy="41740"/>
          </a:xfrm>
          <a:prstGeom prst="rect">
            <a:avLst/>
          </a:prstGeom>
        </p:spPr>
      </p:pic>
      <p:pic>
        <p:nvPicPr>
          <p:cNvPr id="26" name="Image 3" descr=" "/>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0024" y="13017649"/>
            <a:ext cx="90424" cy="89681"/>
          </a:xfrm>
          <a:prstGeom prst="rect">
            <a:avLst/>
          </a:prstGeom>
        </p:spPr>
      </p:pic>
      <p:pic>
        <p:nvPicPr>
          <p:cNvPr id="27" name="Image 4"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72628" y="13049994"/>
            <a:ext cx="25211" cy="24985"/>
          </a:xfrm>
          <a:prstGeom prst="rect">
            <a:avLst/>
          </a:prstGeom>
        </p:spPr>
      </p:pic>
      <p:pic>
        <p:nvPicPr>
          <p:cNvPr id="28" name="Image 5"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92604" y="12965522"/>
            <a:ext cx="133633" cy="239930"/>
          </a:xfrm>
          <a:prstGeom prst="rect">
            <a:avLst/>
          </a:prstGeom>
        </p:spPr>
      </p:pic>
      <p:pic>
        <p:nvPicPr>
          <p:cNvPr id="29" name="Image 6"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41549" y="13068951"/>
            <a:ext cx="243271" cy="134727"/>
          </a:xfrm>
          <a:prstGeom prst="rect">
            <a:avLst/>
          </a:prstGeom>
        </p:spPr>
      </p:pic>
      <p:pic>
        <p:nvPicPr>
          <p:cNvPr id="30" name="Image 7"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975965" y="12972200"/>
            <a:ext cx="210041" cy="180789"/>
          </a:xfrm>
          <a:prstGeom prst="rect">
            <a:avLst/>
          </a:prstGeom>
        </p:spPr>
      </p:pic>
      <p:pic>
        <p:nvPicPr>
          <p:cNvPr id="31" name="Image 8"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210244" y="12972169"/>
            <a:ext cx="20001" cy="180789"/>
          </a:xfrm>
          <a:prstGeom prst="rect">
            <a:avLst/>
          </a:prstGeom>
        </p:spPr>
      </p:pic>
      <p:pic>
        <p:nvPicPr>
          <p:cNvPr id="32" name="Image 9"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279997" y="12972200"/>
            <a:ext cx="228697" cy="180789"/>
          </a:xfrm>
          <a:prstGeom prst="rect">
            <a:avLst/>
          </a:prstGeom>
        </p:spPr>
      </p:pic>
      <p:pic>
        <p:nvPicPr>
          <p:cNvPr id="33" name="Image 10"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572133" y="12972461"/>
            <a:ext cx="239488" cy="180529"/>
          </a:xfrm>
          <a:prstGeom prst="rect">
            <a:avLst/>
          </a:prstGeom>
        </p:spPr>
      </p:pic>
      <p:pic>
        <p:nvPicPr>
          <p:cNvPr id="34" name="Image 11"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863799" y="12972169"/>
            <a:ext cx="224256" cy="180789"/>
          </a:xfrm>
          <a:prstGeom prst="rect">
            <a:avLst/>
          </a:prstGeom>
        </p:spPr>
      </p:pic>
      <p:pic>
        <p:nvPicPr>
          <p:cNvPr id="35" name="Image 12"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678371" y="12972138"/>
            <a:ext cx="264029" cy="180820"/>
          </a:xfrm>
          <a:prstGeom prst="rect">
            <a:avLst/>
          </a:prstGeom>
        </p:spPr>
      </p:pic>
      <p:pic>
        <p:nvPicPr>
          <p:cNvPr id="36" name="Image 13"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188458" y="12984752"/>
            <a:ext cx="213899" cy="168207"/>
          </a:xfrm>
          <a:prstGeom prst="rect">
            <a:avLst/>
          </a:prstGeom>
        </p:spPr>
      </p:pic>
      <p:pic>
        <p:nvPicPr>
          <p:cNvPr id="37" name="Image 14"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419902" y="12984721"/>
            <a:ext cx="214631" cy="168207"/>
          </a:xfrm>
          <a:prstGeom prst="rect">
            <a:avLst/>
          </a:prstGeom>
        </p:spPr>
      </p:pic>
      <p:pic>
        <p:nvPicPr>
          <p:cNvPr id="38" name="Image 15" descr=" "/>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682208" y="12984752"/>
            <a:ext cx="214600" cy="168207"/>
          </a:xfrm>
          <a:prstGeom prst="rect">
            <a:avLst/>
          </a:prstGeom>
        </p:spPr>
      </p:pic>
      <p:pic>
        <p:nvPicPr>
          <p:cNvPr id="39" name="Image 16"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945238" y="12984721"/>
            <a:ext cx="209924" cy="168238"/>
          </a:xfrm>
          <a:prstGeom prst="rect">
            <a:avLst/>
          </a:prstGeom>
        </p:spPr>
      </p:pic>
      <p:pic>
        <p:nvPicPr>
          <p:cNvPr id="40" name="Image 17" descr=" "/>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173296" y="12978023"/>
            <a:ext cx="31469" cy="30931"/>
          </a:xfrm>
          <a:prstGeom prst="rect">
            <a:avLst/>
          </a:prstGeom>
        </p:spPr>
      </p:pic>
      <p:sp>
        <p:nvSpPr>
          <p:cNvPr id="41" name="Shape 21"/>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42" name="Text 22"/>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43" name="Image 18" descr=" "/>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46368" y="12371512"/>
            <a:ext cx="21694311" cy="12700"/>
          </a:xfrm>
          <a:prstGeom prst="rect">
            <a:avLst/>
          </a:prstGeom>
        </p:spPr>
      </p:pic>
      <p:sp>
        <p:nvSpPr>
          <p:cNvPr id="44" name="Shape 23"/>
          <p:cNvSpPr/>
          <p:nvPr/>
        </p:nvSpPr>
        <p:spPr>
          <a:xfrm>
            <a:off x="20297137" y="-9525000"/>
            <a:ext cx="12155419" cy="12153900"/>
          </a:xfrm>
          <a:prstGeom prst="ellipse">
            <a:avLst/>
          </a:prstGeom>
          <a:noFill/>
          <a:ln w="3187700">
            <a:solidFill>
              <a:srgbClr val="E1DEFF">
                <a:alpha val="30000"/>
              </a:srgbClr>
            </a:solidFill>
            <a:prstDash val="solid"/>
          </a:ln>
        </p:spPr>
        <p:txBody>
          <a:bodyPr/>
          <a:lstStyle/>
          <a:p>
            <a:endParaRPr lang="pt-B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FFFFF">
              <a:alpha val="100000"/>
            </a:srgbClr>
          </a:solidFill>
          <a:ln/>
        </p:spPr>
        <p:txBody>
          <a:bodyPr/>
          <a:lstStyle/>
          <a:p>
            <a:endParaRPr lang="pt-BR"/>
          </a:p>
        </p:txBody>
      </p:sp>
      <p:pic>
        <p:nvPicPr>
          <p:cNvPr id="3" name="Image 0" descr=" "/>
          <p:cNvPicPr>
            <a:picLocks noChangeAspect="1"/>
          </p:cNvPicPr>
          <p:nvPr/>
        </p:nvPicPr>
        <p:blipFill>
          <a:blip r:embed="rId3"/>
          <a:stretch>
            <a:fillRect/>
          </a:stretch>
        </p:blipFill>
        <p:spPr>
          <a:xfrm>
            <a:off x="12803200" y="0"/>
            <a:ext cx="11583848" cy="13716000"/>
          </a:xfrm>
          <a:prstGeom prst="rect">
            <a:avLst/>
          </a:prstGeom>
        </p:spPr>
      </p:pic>
      <p:sp>
        <p:nvSpPr>
          <p:cNvPr id="4" name="Shape 1"/>
          <p:cNvSpPr/>
          <p:nvPr/>
        </p:nvSpPr>
        <p:spPr>
          <a:xfrm>
            <a:off x="1346368" y="2482850"/>
            <a:ext cx="8269689" cy="7404101"/>
          </a:xfrm>
          <a:prstGeom prst="rect">
            <a:avLst/>
          </a:prstGeom>
          <a:noFill/>
          <a:ln/>
        </p:spPr>
        <p:txBody>
          <a:bodyPr/>
          <a:lstStyle/>
          <a:p>
            <a:endParaRPr lang="pt-BR"/>
          </a:p>
        </p:txBody>
      </p:sp>
      <p:sp>
        <p:nvSpPr>
          <p:cNvPr id="5" name="Shape 2"/>
          <p:cNvSpPr/>
          <p:nvPr/>
        </p:nvSpPr>
        <p:spPr>
          <a:xfrm>
            <a:off x="1346368" y="2482850"/>
            <a:ext cx="8269689" cy="3644900"/>
          </a:xfrm>
          <a:prstGeom prst="rect">
            <a:avLst/>
          </a:prstGeom>
          <a:noFill/>
          <a:ln/>
        </p:spPr>
        <p:txBody>
          <a:bodyPr/>
          <a:lstStyle/>
          <a:p>
            <a:endParaRPr lang="pt-BR"/>
          </a:p>
        </p:txBody>
      </p:sp>
      <p:sp>
        <p:nvSpPr>
          <p:cNvPr id="6" name="Text 3"/>
          <p:cNvSpPr/>
          <p:nvPr/>
        </p:nvSpPr>
        <p:spPr>
          <a:xfrm>
            <a:off x="1346368" y="2482850"/>
            <a:ext cx="6537243" cy="1579033"/>
          </a:xfrm>
          <a:prstGeom prst="rect">
            <a:avLst/>
          </a:prstGeom>
          <a:noFill/>
          <a:ln/>
        </p:spPr>
        <p:txBody>
          <a:bodyPr wrap="square" lIns="0" tIns="0" rIns="0" bIns="0" rtlCol="0" anchor="t"/>
          <a:lstStyle/>
          <a:p>
            <a:pPr marL="0" indent="0" algn="l">
              <a:lnSpc>
                <a:spcPts val="9500"/>
              </a:lnSpc>
              <a:buNone/>
            </a:pPr>
            <a:r>
              <a:rPr lang="en-US" sz="8800" b="1"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Title Here</a:t>
            </a:r>
            <a:endParaRPr lang="en-US" sz="8800" b="1" dirty="0">
              <a:latin typeface="Verdana" panose="020B0604030504040204" pitchFamily="34" charset="0"/>
              <a:ea typeface="Verdana" panose="020B0604030504040204" pitchFamily="34" charset="0"/>
              <a:cs typeface="Verdana" panose="020B0604030504040204" pitchFamily="34" charset="0"/>
            </a:endParaRPr>
          </a:p>
        </p:txBody>
      </p:sp>
      <p:sp>
        <p:nvSpPr>
          <p:cNvPr id="7" name="Text 4"/>
          <p:cNvSpPr/>
          <p:nvPr/>
        </p:nvSpPr>
        <p:spPr>
          <a:xfrm>
            <a:off x="1346368" y="3994150"/>
            <a:ext cx="8371301" cy="2235200"/>
          </a:xfrm>
          <a:prstGeom prst="rect">
            <a:avLst/>
          </a:prstGeom>
          <a:noFill/>
          <a:ln/>
        </p:spPr>
        <p:txBody>
          <a:bodyPr wrap="square" lIns="0" tIns="0" rIns="0" bIns="0" rtlCol="0" anchor="t"/>
          <a:lstStyle/>
          <a:p>
            <a:pPr marL="0" indent="0" algn="l">
              <a:lnSpc>
                <a:spcPts val="4200"/>
              </a:lnSpc>
              <a:buNone/>
            </a:pPr>
            <a:r>
              <a:rPr lang="en-US" sz="2400" dirty="0">
                <a:solidFill>
                  <a:srgbClr val="474464">
                    <a:alpha val="100000"/>
                  </a:srgbClr>
                </a:solidFill>
                <a:latin typeface="DM Sans Regular" pitchFamily="34" charset="0"/>
                <a:ea typeface="DM Sans Regular" pitchFamily="34" charset="-122"/>
                <a:cs typeface="DM Sans Regular" pitchFamily="34" charset="-120"/>
              </a:rPr>
              <a:t>Lorem ipsum dolor sit amet, consectetur adipiscing elit etiam nec suscipit dui sed cursus nibh id risus ultrices convallis phasellus vel tristique diam ham placerat aliquet libero a aliquam nisl accumsan eget etiam ultrices.</a:t>
            </a:r>
            <a:endParaRPr lang="en-US" sz="2400" dirty="0"/>
          </a:p>
        </p:txBody>
      </p:sp>
      <p:pic>
        <p:nvPicPr>
          <p:cNvPr id="8" name="Image 1"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6368" y="6921500"/>
            <a:ext cx="8269689" cy="19050"/>
          </a:xfrm>
          <a:prstGeom prst="rect">
            <a:avLst/>
          </a:prstGeom>
        </p:spPr>
      </p:pic>
      <p:sp>
        <p:nvSpPr>
          <p:cNvPr id="9" name="Text 5"/>
          <p:cNvSpPr/>
          <p:nvPr/>
        </p:nvSpPr>
        <p:spPr>
          <a:xfrm>
            <a:off x="1346368" y="7753350"/>
            <a:ext cx="8371301" cy="2235200"/>
          </a:xfrm>
          <a:prstGeom prst="rect">
            <a:avLst/>
          </a:prstGeom>
          <a:noFill/>
          <a:ln/>
        </p:spPr>
        <p:txBody>
          <a:bodyPr wrap="square" lIns="0" tIns="0" rIns="0" bIns="0" rtlCol="0" anchor="t"/>
          <a:lstStyle/>
          <a:p>
            <a:pPr marL="0" indent="0" algn="l">
              <a:lnSpc>
                <a:spcPts val="4200"/>
              </a:lnSpc>
              <a:buNone/>
            </a:pPr>
            <a:r>
              <a:rPr lang="en-US" sz="2400" dirty="0">
                <a:solidFill>
                  <a:srgbClr val="474464">
                    <a:alpha val="100000"/>
                  </a:srgbClr>
                </a:solidFill>
                <a:latin typeface="DM Sans Regular" pitchFamily="34" charset="0"/>
                <a:ea typeface="DM Sans Regular" pitchFamily="34" charset="-122"/>
                <a:cs typeface="DM Sans Regular" pitchFamily="34" charset="-120"/>
              </a:rPr>
              <a:t>At sed pretium ac condimentum in non arcu venenatis ac nulla nullam cursus morbi eget magna donec lacus fames sed fames fames erat tincidunt tellus sed vitae venenatis pulvinar orci nunc eget mauris venenatis dis nonid nibh.</a:t>
            </a:r>
            <a:endParaRPr lang="en-US" sz="2400" dirty="0"/>
          </a:p>
        </p:txBody>
      </p:sp>
      <p:sp>
        <p:nvSpPr>
          <p:cNvPr id="10" name="Shape 6"/>
          <p:cNvSpPr/>
          <p:nvPr/>
        </p:nvSpPr>
        <p:spPr>
          <a:xfrm>
            <a:off x="0" y="12369800"/>
            <a:ext cx="24387048" cy="1346200"/>
          </a:xfrm>
          <a:prstGeom prst="rect">
            <a:avLst/>
          </a:prstGeom>
          <a:noFill/>
          <a:ln/>
        </p:spPr>
        <p:txBody>
          <a:bodyPr/>
          <a:lstStyle/>
          <a:p>
            <a:endParaRPr lang="pt-BR"/>
          </a:p>
        </p:txBody>
      </p:sp>
      <p:sp>
        <p:nvSpPr>
          <p:cNvPr id="11" name="Shape 7"/>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12" name="Image 2" descr=" "/>
          <p:cNvPicPr>
            <a:picLocks noChangeAspect="1"/>
          </p:cNvPicPr>
          <p:nvPr/>
        </p:nvPicPr>
        <p:blipFill>
          <a:blip r:embed="rId6"/>
          <a:stretch>
            <a:fillRect/>
          </a:stretch>
        </p:blipFill>
        <p:spPr>
          <a:xfrm>
            <a:off x="1340017" y="12776200"/>
            <a:ext cx="2895962" cy="539121"/>
          </a:xfrm>
          <a:prstGeom prst="rect">
            <a:avLst/>
          </a:prstGeom>
        </p:spPr>
      </p:pic>
      <p:pic>
        <p:nvPicPr>
          <p:cNvPr id="13"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4237" y="12925639"/>
            <a:ext cx="245610" cy="141635"/>
          </a:xfrm>
          <a:prstGeom prst="rect">
            <a:avLst/>
          </a:prstGeom>
        </p:spPr>
      </p:pic>
      <p:pic>
        <p:nvPicPr>
          <p:cNvPr id="14" name="Image 4"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9334" y="12903705"/>
            <a:ext cx="42111" cy="41740"/>
          </a:xfrm>
          <a:prstGeom prst="rect">
            <a:avLst/>
          </a:prstGeom>
        </p:spPr>
      </p:pic>
      <p:pic>
        <p:nvPicPr>
          <p:cNvPr id="15" name="Image 5"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0018" y="13017652"/>
            <a:ext cx="90424" cy="89684"/>
          </a:xfrm>
          <a:prstGeom prst="rect">
            <a:avLst/>
          </a:prstGeom>
        </p:spPr>
      </p:pic>
      <p:pic>
        <p:nvPicPr>
          <p:cNvPr id="16" name="Image 6"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2615" y="13050000"/>
            <a:ext cx="25205" cy="24988"/>
          </a:xfrm>
          <a:prstGeom prst="rect">
            <a:avLst/>
          </a:prstGeom>
        </p:spPr>
      </p:pic>
      <p:pic>
        <p:nvPicPr>
          <p:cNvPr id="17" name="Image 7"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92598" y="12965522"/>
            <a:ext cx="133627" cy="239930"/>
          </a:xfrm>
          <a:prstGeom prst="rect">
            <a:avLst/>
          </a:prstGeom>
        </p:spPr>
      </p:pic>
      <p:pic>
        <p:nvPicPr>
          <p:cNvPr id="18" name="Image 8"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41543" y="13068957"/>
            <a:ext cx="243278" cy="134730"/>
          </a:xfrm>
          <a:prstGeom prst="rect">
            <a:avLst/>
          </a:prstGeom>
        </p:spPr>
      </p:pic>
      <p:pic>
        <p:nvPicPr>
          <p:cNvPr id="19" name="Image 9"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975965" y="12972204"/>
            <a:ext cx="210035" cy="180789"/>
          </a:xfrm>
          <a:prstGeom prst="rect">
            <a:avLst/>
          </a:prstGeom>
        </p:spPr>
      </p:pic>
      <p:pic>
        <p:nvPicPr>
          <p:cNvPr id="20" name="Image 10"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210250" y="12972173"/>
            <a:ext cx="20007" cy="180789"/>
          </a:xfrm>
          <a:prstGeom prst="rect">
            <a:avLst/>
          </a:prstGeom>
        </p:spPr>
      </p:pic>
      <p:pic>
        <p:nvPicPr>
          <p:cNvPr id="21" name="Image 11"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279997" y="12972204"/>
            <a:ext cx="228703" cy="180789"/>
          </a:xfrm>
          <a:prstGeom prst="rect">
            <a:avLst/>
          </a:prstGeom>
        </p:spPr>
      </p:pic>
      <p:pic>
        <p:nvPicPr>
          <p:cNvPr id="22" name="Image 12" descr=" "/>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572133" y="12972464"/>
            <a:ext cx="239494" cy="180529"/>
          </a:xfrm>
          <a:prstGeom prst="rect">
            <a:avLst/>
          </a:prstGeom>
        </p:spPr>
      </p:pic>
      <p:pic>
        <p:nvPicPr>
          <p:cNvPr id="23" name="Image 13"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863799" y="12972173"/>
            <a:ext cx="224250" cy="180789"/>
          </a:xfrm>
          <a:prstGeom prst="rect">
            <a:avLst/>
          </a:prstGeom>
        </p:spPr>
      </p:pic>
      <p:pic>
        <p:nvPicPr>
          <p:cNvPr id="24" name="Image 14"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678371" y="12972138"/>
            <a:ext cx="264029" cy="180817"/>
          </a:xfrm>
          <a:prstGeom prst="rect">
            <a:avLst/>
          </a:prstGeom>
        </p:spPr>
      </p:pic>
      <p:pic>
        <p:nvPicPr>
          <p:cNvPr id="25" name="Image 15" descr=" "/>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188458" y="12984752"/>
            <a:ext cx="213905" cy="168210"/>
          </a:xfrm>
          <a:prstGeom prst="rect">
            <a:avLst/>
          </a:prstGeom>
        </p:spPr>
      </p:pic>
      <p:pic>
        <p:nvPicPr>
          <p:cNvPr id="26" name="Image 16" descr=" "/>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19902" y="12984721"/>
            <a:ext cx="214637" cy="168210"/>
          </a:xfrm>
          <a:prstGeom prst="rect">
            <a:avLst/>
          </a:prstGeom>
        </p:spPr>
      </p:pic>
      <p:pic>
        <p:nvPicPr>
          <p:cNvPr id="27" name="Image 17" descr=" "/>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682208" y="12984752"/>
            <a:ext cx="214600" cy="168210"/>
          </a:xfrm>
          <a:prstGeom prst="rect">
            <a:avLst/>
          </a:prstGeom>
        </p:spPr>
      </p:pic>
      <p:pic>
        <p:nvPicPr>
          <p:cNvPr id="28" name="Image 18" descr=" "/>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945245" y="12984721"/>
            <a:ext cx="209924" cy="168238"/>
          </a:xfrm>
          <a:prstGeom prst="rect">
            <a:avLst/>
          </a:prstGeom>
        </p:spPr>
      </p:pic>
      <p:pic>
        <p:nvPicPr>
          <p:cNvPr id="29" name="Image 19" descr=" "/>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173290" y="12978026"/>
            <a:ext cx="31469" cy="30928"/>
          </a:xfrm>
          <a:prstGeom prst="rect">
            <a:avLst/>
          </a:prstGeom>
        </p:spPr>
      </p:pic>
      <p:sp>
        <p:nvSpPr>
          <p:cNvPr id="30" name="Shape 8"/>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31" name="Text 9"/>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32" name="Image 20" descr=" "/>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346368" y="12371512"/>
            <a:ext cx="21694311" cy="12700"/>
          </a:xfrm>
          <a:prstGeom prst="rect">
            <a:avLst/>
          </a:prstGeom>
        </p:spPr>
      </p:pic>
      <p:pic>
        <p:nvPicPr>
          <p:cNvPr id="33" name="Image 21"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93524" y="6927850"/>
            <a:ext cx="8269689" cy="19050"/>
          </a:xfrm>
          <a:prstGeom prst="rect">
            <a:avLst/>
          </a:prstGeom>
        </p:spPr>
      </p:pic>
      <p:sp>
        <p:nvSpPr>
          <p:cNvPr id="34" name="Text 10"/>
          <p:cNvSpPr/>
          <p:nvPr/>
        </p:nvSpPr>
        <p:spPr>
          <a:xfrm>
            <a:off x="12193524" y="7759700"/>
            <a:ext cx="8371301" cy="2235200"/>
          </a:xfrm>
          <a:prstGeom prst="rect">
            <a:avLst/>
          </a:prstGeom>
          <a:noFill/>
          <a:ln/>
        </p:spPr>
        <p:txBody>
          <a:bodyPr wrap="square" lIns="0" tIns="0" rIns="0" bIns="0" rtlCol="0" anchor="t"/>
          <a:lstStyle/>
          <a:p>
            <a:pPr marL="0" indent="0" algn="l">
              <a:lnSpc>
                <a:spcPts val="4200"/>
              </a:lnSpc>
              <a:buNone/>
            </a:pPr>
            <a:r>
              <a:rPr lang="en-US" sz="2400" dirty="0">
                <a:solidFill>
                  <a:srgbClr val="474464">
                    <a:alpha val="100000"/>
                  </a:srgbClr>
                </a:solidFill>
                <a:latin typeface="DM Sans Regular" pitchFamily="34" charset="0"/>
                <a:ea typeface="DM Sans Regular" pitchFamily="34" charset="-122"/>
                <a:cs typeface="DM Sans Regular" pitchFamily="34" charset="-120"/>
              </a:rPr>
              <a:t>At sed pretium ac condimentum in non arcu venenatis ac nulla nullam cursus morbi eget magna donec lacus fames sed fames fames erat tincidunt tellus sed vitae venenatis pulvinar orci nunc eget mauris venenatis dis nonid nibh.</a:t>
            </a:r>
            <a:endParaRPr lang="en-US" sz="2400" dirty="0"/>
          </a:p>
        </p:txBody>
      </p:sp>
      <p:sp>
        <p:nvSpPr>
          <p:cNvPr id="35" name="Text 11"/>
          <p:cNvSpPr/>
          <p:nvPr/>
        </p:nvSpPr>
        <p:spPr>
          <a:xfrm>
            <a:off x="12193524" y="4000500"/>
            <a:ext cx="8371301" cy="2235200"/>
          </a:xfrm>
          <a:prstGeom prst="rect">
            <a:avLst/>
          </a:prstGeom>
          <a:noFill/>
          <a:ln/>
        </p:spPr>
        <p:txBody>
          <a:bodyPr wrap="square" lIns="0" tIns="0" rIns="0" bIns="0" rtlCol="0" anchor="t"/>
          <a:lstStyle/>
          <a:p>
            <a:pPr marL="0" indent="0" algn="l">
              <a:lnSpc>
                <a:spcPts val="4200"/>
              </a:lnSpc>
              <a:buNone/>
            </a:pPr>
            <a:r>
              <a:rPr lang="en-US" sz="2400" dirty="0">
                <a:solidFill>
                  <a:srgbClr val="474464">
                    <a:alpha val="100000"/>
                  </a:srgbClr>
                </a:solidFill>
                <a:latin typeface="DM Sans Regular" pitchFamily="34" charset="0"/>
                <a:ea typeface="DM Sans Regular" pitchFamily="34" charset="-122"/>
                <a:cs typeface="DM Sans Regular" pitchFamily="34" charset="-120"/>
              </a:rPr>
              <a:t>Lorem ipsum dolor sit amet, consectetur adipiscing elit etiam nec suscipit dui sed cursus nibh id risus ultrices convallis phasellus vel tristique diam ham placerat aliquet libero a aliquam nisl accumsan eget etiam ultrices.</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FFFFF">
              <a:alpha val="100000"/>
            </a:srgbClr>
          </a:solidFill>
          <a:ln/>
        </p:spPr>
        <p:txBody>
          <a:bodyPr/>
          <a:lstStyle/>
          <a:p>
            <a:endParaRPr lang="pt-BR"/>
          </a:p>
        </p:txBody>
      </p:sp>
      <p:pic>
        <p:nvPicPr>
          <p:cNvPr id="3" name="Image 0" descr=" "/>
          <p:cNvPicPr>
            <a:picLocks noChangeAspect="1"/>
          </p:cNvPicPr>
          <p:nvPr/>
        </p:nvPicPr>
        <p:blipFill>
          <a:blip r:embed="rId3"/>
          <a:stretch>
            <a:fillRect/>
          </a:stretch>
        </p:blipFill>
        <p:spPr>
          <a:xfrm>
            <a:off x="0" y="0"/>
            <a:ext cx="24387048" cy="13716000"/>
          </a:xfrm>
          <a:prstGeom prst="rect">
            <a:avLst/>
          </a:prstGeom>
        </p:spPr>
      </p:pic>
      <p:pic>
        <p:nvPicPr>
          <p:cNvPr id="4" name="Image 1" descr=" "/>
          <p:cNvPicPr>
            <a:picLocks noChangeAspect="1"/>
          </p:cNvPicPr>
          <p:nvPr/>
        </p:nvPicPr>
        <p:blipFill>
          <a:blip r:embed="rId4"/>
          <a:stretch>
            <a:fillRect/>
          </a:stretch>
        </p:blipFill>
        <p:spPr>
          <a:xfrm>
            <a:off x="0" y="0"/>
            <a:ext cx="24387048" cy="13716000"/>
          </a:xfrm>
          <a:prstGeom prst="rect">
            <a:avLst/>
          </a:prstGeom>
        </p:spPr>
      </p:pic>
      <p:sp>
        <p:nvSpPr>
          <p:cNvPr id="5" name="Shape 1"/>
          <p:cNvSpPr/>
          <p:nvPr/>
        </p:nvSpPr>
        <p:spPr>
          <a:xfrm>
            <a:off x="1346368" y="1346200"/>
            <a:ext cx="12396749" cy="406400"/>
          </a:xfrm>
          <a:prstGeom prst="rect">
            <a:avLst/>
          </a:prstGeom>
          <a:noFill/>
          <a:ln/>
        </p:spPr>
        <p:txBody>
          <a:bodyPr/>
          <a:lstStyle/>
          <a:p>
            <a:endParaRPr lang="pt-BR"/>
          </a:p>
        </p:txBody>
      </p:sp>
      <p:sp>
        <p:nvSpPr>
          <p:cNvPr id="6" name="Shape 2"/>
          <p:cNvSpPr/>
          <p:nvPr/>
        </p:nvSpPr>
        <p:spPr>
          <a:xfrm>
            <a:off x="1346368" y="1346200"/>
            <a:ext cx="2781648" cy="406400"/>
          </a:xfrm>
          <a:prstGeom prst="rect">
            <a:avLst/>
          </a:prstGeom>
          <a:noFill/>
          <a:ln/>
        </p:spPr>
        <p:txBody>
          <a:bodyPr/>
          <a:lstStyle/>
          <a:p>
            <a:endParaRPr lang="pt-BR"/>
          </a:p>
        </p:txBody>
      </p:sp>
      <p:sp>
        <p:nvSpPr>
          <p:cNvPr id="7" name="Shape 3"/>
          <p:cNvSpPr/>
          <p:nvPr/>
        </p:nvSpPr>
        <p:spPr>
          <a:xfrm>
            <a:off x="5575997" y="1346200"/>
            <a:ext cx="4255032" cy="406400"/>
          </a:xfrm>
          <a:prstGeom prst="rect">
            <a:avLst/>
          </a:prstGeom>
          <a:noFill/>
          <a:ln/>
        </p:spPr>
        <p:txBody>
          <a:bodyPr/>
          <a:lstStyle/>
          <a:p>
            <a:endParaRPr lang="pt-BR"/>
          </a:p>
        </p:txBody>
      </p:sp>
      <p:sp>
        <p:nvSpPr>
          <p:cNvPr id="8" name="Shape 4"/>
          <p:cNvSpPr/>
          <p:nvPr/>
        </p:nvSpPr>
        <p:spPr>
          <a:xfrm>
            <a:off x="11279010" y="1346200"/>
            <a:ext cx="2464108" cy="406400"/>
          </a:xfrm>
          <a:prstGeom prst="rect">
            <a:avLst/>
          </a:prstGeom>
          <a:noFill/>
          <a:ln/>
        </p:spPr>
        <p:txBody>
          <a:bodyPr/>
          <a:lstStyle/>
          <a:p>
            <a:endParaRPr lang="pt-BR"/>
          </a:p>
        </p:txBody>
      </p:sp>
      <p:sp>
        <p:nvSpPr>
          <p:cNvPr id="9" name="Text 5"/>
          <p:cNvSpPr/>
          <p:nvPr/>
        </p:nvSpPr>
        <p:spPr>
          <a:xfrm>
            <a:off x="1219352" y="1346200"/>
            <a:ext cx="2540318" cy="533400"/>
          </a:xfrm>
          <a:prstGeom prst="rect">
            <a:avLst/>
          </a:prstGeom>
          <a:noFill/>
          <a:ln/>
        </p:spPr>
        <p:txBody>
          <a:bodyPr wrap="square" lIns="0" tIns="0" rIns="0" bIns="0" rtlCol="0" anchor="t"/>
          <a:lstStyle/>
          <a:p>
            <a:pPr marL="0" indent="0" algn="r">
              <a:lnSpc>
                <a:spcPts val="3200"/>
              </a:lnSpc>
              <a:buNone/>
            </a:pPr>
            <a:r>
              <a:rPr lang="en-US" sz="3000" dirty="0">
                <a:solidFill>
                  <a:srgbClr val="FFFFFF">
                    <a:alpha val="100000"/>
                  </a:srgbClr>
                </a:solidFill>
                <a:latin typeface="Verdana Regular" pitchFamily="34" charset="0"/>
                <a:ea typeface="Verdana Regular" pitchFamily="34" charset="-122"/>
                <a:cs typeface="Verdana Regular" pitchFamily="34" charset="-120"/>
              </a:rPr>
              <a:t>@origentech</a:t>
            </a:r>
            <a:endParaRPr lang="en-US" sz="3000" dirty="0"/>
          </a:p>
        </p:txBody>
      </p:sp>
      <p:sp>
        <p:nvSpPr>
          <p:cNvPr id="10" name="Text 6"/>
          <p:cNvSpPr/>
          <p:nvPr/>
        </p:nvSpPr>
        <p:spPr>
          <a:xfrm>
            <a:off x="1346368" y="11963400"/>
            <a:ext cx="2946768" cy="533400"/>
          </a:xfrm>
          <a:prstGeom prst="rect">
            <a:avLst/>
          </a:prstGeom>
          <a:noFill/>
          <a:ln/>
        </p:spPr>
        <p:txBody>
          <a:bodyPr wrap="square" lIns="0" tIns="0" rIns="0" bIns="0" rtlCol="0" anchor="t"/>
          <a:lstStyle/>
          <a:p>
            <a:pPr marL="0" indent="0" algn="l">
              <a:lnSpc>
                <a:spcPts val="3200"/>
              </a:lnSpc>
              <a:buNone/>
            </a:pPr>
            <a:r>
              <a:rPr lang="en-US" sz="3000" dirty="0">
                <a:solidFill>
                  <a:srgbClr val="1E1B39">
                    <a:alpha val="100000"/>
                  </a:srgbClr>
                </a:solidFill>
                <a:latin typeface="Verdana Regular" pitchFamily="34" charset="0"/>
                <a:ea typeface="Verdana Regular" pitchFamily="34" charset="-122"/>
                <a:cs typeface="Verdana Regular" pitchFamily="34" charset="-120"/>
              </a:rPr>
              <a:t>February 2026</a:t>
            </a:r>
            <a:endParaRPr lang="en-US" sz="3000" dirty="0"/>
          </a:p>
        </p:txBody>
      </p:sp>
      <p:pic>
        <p:nvPicPr>
          <p:cNvPr id="11" name="Image 2" descr=" "/>
          <p:cNvPicPr>
            <a:picLocks noChangeAspect="1"/>
          </p:cNvPicPr>
          <p:nvPr/>
        </p:nvPicPr>
        <p:blipFill>
          <a:blip r:embed="rId5"/>
          <a:stretch>
            <a:fillRect/>
          </a:stretch>
        </p:blipFill>
        <p:spPr>
          <a:xfrm>
            <a:off x="1346368" y="3757330"/>
            <a:ext cx="5614102" cy="1045138"/>
          </a:xfrm>
          <a:prstGeom prst="rect">
            <a:avLst/>
          </a:prstGeom>
        </p:spPr>
      </p:pic>
      <p:pic>
        <p:nvPicPr>
          <p:cNvPr id="12" name="Image 3"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2098" y="4047029"/>
            <a:ext cx="476142" cy="274571"/>
          </a:xfrm>
          <a:prstGeom prst="rect">
            <a:avLst/>
          </a:prstGeom>
        </p:spPr>
      </p:pic>
      <p:pic>
        <p:nvPicPr>
          <p:cNvPr id="13" name="Image 4" descr=" "/>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12248" y="4004508"/>
            <a:ext cx="81639" cy="80918"/>
          </a:xfrm>
          <a:prstGeom prst="rect">
            <a:avLst/>
          </a:prstGeom>
        </p:spPr>
      </p:pic>
      <p:pic>
        <p:nvPicPr>
          <p:cNvPr id="14" name="Image 5"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0232" y="4225403"/>
            <a:ext cx="175301" cy="173862"/>
          </a:xfrm>
          <a:prstGeom prst="rect">
            <a:avLst/>
          </a:prstGeom>
        </p:spPr>
      </p:pic>
      <p:pic>
        <p:nvPicPr>
          <p:cNvPr id="15" name="Image 6"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03439" y="4288115"/>
            <a:ext cx="48871" cy="48439"/>
          </a:xfrm>
          <a:prstGeom prst="rect">
            <a:avLst/>
          </a:prstGeom>
        </p:spPr>
      </p:pic>
      <p:pic>
        <p:nvPicPr>
          <p:cNvPr id="16" name="Image 7"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2164" y="4124348"/>
            <a:ext cx="259055" cy="465130"/>
          </a:xfrm>
          <a:prstGeom prst="rect">
            <a:avLst/>
          </a:prstGeom>
        </p:spPr>
      </p:pic>
      <p:pic>
        <p:nvPicPr>
          <p:cNvPr id="17" name="Image 8"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49333" y="4324863"/>
            <a:ext cx="471608" cy="261186"/>
          </a:xfrm>
          <a:prstGeom prst="rect">
            <a:avLst/>
          </a:prstGeom>
        </p:spPr>
      </p:pic>
      <p:pic>
        <p:nvPicPr>
          <p:cNvPr id="18" name="Image 9"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579213" y="4137296"/>
            <a:ext cx="407183" cy="350476"/>
          </a:xfrm>
          <a:prstGeom prst="rect">
            <a:avLst/>
          </a:prstGeom>
        </p:spPr>
      </p:pic>
      <p:pic>
        <p:nvPicPr>
          <p:cNvPr id="19" name="Image 10"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033391" y="4137240"/>
            <a:ext cx="38781" cy="350476"/>
          </a:xfrm>
          <a:prstGeom prst="rect">
            <a:avLst/>
          </a:prstGeom>
        </p:spPr>
      </p:pic>
      <p:pic>
        <p:nvPicPr>
          <p:cNvPr id="20" name="Image 11"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68609" y="4137298"/>
            <a:ext cx="443355" cy="350476"/>
          </a:xfrm>
          <a:prstGeom prst="rect">
            <a:avLst/>
          </a:prstGeom>
        </p:spPr>
      </p:pic>
      <p:pic>
        <p:nvPicPr>
          <p:cNvPr id="21" name="Image 12"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734943" y="4137802"/>
            <a:ext cx="464275" cy="349971"/>
          </a:xfrm>
          <a:prstGeom prst="rect">
            <a:avLst/>
          </a:prstGeom>
        </p:spPr>
      </p:pic>
      <p:pic>
        <p:nvPicPr>
          <p:cNvPr id="22" name="Image 13"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300362" y="4137240"/>
            <a:ext cx="434738" cy="350476"/>
          </a:xfrm>
          <a:prstGeom prst="rect">
            <a:avLst/>
          </a:prstGeom>
        </p:spPr>
      </p:pic>
      <p:pic>
        <p:nvPicPr>
          <p:cNvPr id="23" name="Image 14"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002295" y="4137175"/>
            <a:ext cx="511844" cy="350532"/>
          </a:xfrm>
          <a:prstGeom prst="rect">
            <a:avLst/>
          </a:prstGeom>
        </p:spPr>
      </p:pic>
      <p:pic>
        <p:nvPicPr>
          <p:cNvPr id="24" name="Image 15"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929745" y="4161625"/>
            <a:ext cx="414668" cy="326089"/>
          </a:xfrm>
          <a:prstGeom prst="rect">
            <a:avLst/>
          </a:prstGeom>
        </p:spPr>
      </p:pic>
      <p:pic>
        <p:nvPicPr>
          <p:cNvPr id="25" name="Image 16" descr=" "/>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378421" y="4161569"/>
            <a:ext cx="416086" cy="326089"/>
          </a:xfrm>
          <a:prstGeom prst="rect">
            <a:avLst/>
          </a:prstGeom>
        </p:spPr>
      </p:pic>
      <p:pic>
        <p:nvPicPr>
          <p:cNvPr id="26" name="Image 17"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886925" y="4161627"/>
            <a:ext cx="416030" cy="326089"/>
          </a:xfrm>
          <a:prstGeom prst="rect">
            <a:avLst/>
          </a:prstGeom>
        </p:spPr>
      </p:pic>
      <p:pic>
        <p:nvPicPr>
          <p:cNvPr id="27" name="Image 18" descr=" "/>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396837" y="4161569"/>
            <a:ext cx="406956" cy="326144"/>
          </a:xfrm>
          <a:prstGeom prst="rect">
            <a:avLst/>
          </a:prstGeom>
        </p:spPr>
      </p:pic>
      <p:pic>
        <p:nvPicPr>
          <p:cNvPr id="28" name="Image 19" descr=" "/>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838952" y="4148587"/>
            <a:ext cx="61002" cy="59959"/>
          </a:xfrm>
          <a:prstGeom prst="rect">
            <a:avLst/>
          </a:prstGeom>
        </p:spPr>
      </p:pic>
      <p:sp>
        <p:nvSpPr>
          <p:cNvPr id="29" name="Text 7"/>
          <p:cNvSpPr/>
          <p:nvPr/>
        </p:nvSpPr>
        <p:spPr>
          <a:xfrm>
            <a:off x="1346368" y="5981700"/>
            <a:ext cx="11935258" cy="2015067"/>
          </a:xfrm>
          <a:prstGeom prst="rect">
            <a:avLst/>
          </a:prstGeom>
          <a:noFill/>
          <a:ln/>
        </p:spPr>
        <p:txBody>
          <a:bodyPr wrap="square" lIns="0" tIns="0" rIns="0" bIns="0" rtlCol="0" anchor="t"/>
          <a:lstStyle/>
          <a:p>
            <a:pPr marL="0" indent="0" algn="l">
              <a:lnSpc>
                <a:spcPts val="12000"/>
              </a:lnSpc>
              <a:buNone/>
            </a:pPr>
            <a:r>
              <a:rPr lang="en-US" sz="11600" b="1" dirty="0">
                <a:solidFill>
                  <a:srgbClr val="353535">
                    <a:alpha val="100000"/>
                  </a:srgbClr>
                </a:solidFill>
                <a:latin typeface="Verdana Bold" pitchFamily="34" charset="0"/>
                <a:ea typeface="Verdana Bold" pitchFamily="34" charset="-122"/>
                <a:cs typeface="Verdana Bold" pitchFamily="34" charset="-120"/>
              </a:rPr>
              <a:t>Title here </a:t>
            </a:r>
            <a:endParaRPr lang="en-US" sz="11600" b="1" dirty="0"/>
          </a:p>
        </p:txBody>
      </p:sp>
      <p:sp>
        <p:nvSpPr>
          <p:cNvPr id="30" name="Text 8"/>
          <p:cNvSpPr/>
          <p:nvPr/>
        </p:nvSpPr>
        <p:spPr>
          <a:xfrm>
            <a:off x="1371771" y="7797800"/>
            <a:ext cx="8560870" cy="1701800"/>
          </a:xfrm>
          <a:prstGeom prst="rect">
            <a:avLst/>
          </a:prstGeom>
          <a:noFill/>
          <a:ln/>
        </p:spPr>
        <p:txBody>
          <a:bodyPr wrap="square" lIns="0" tIns="0" rIns="0" bIns="0" rtlCol="0" anchor="t"/>
          <a:lstStyle/>
          <a:p>
            <a:pPr marL="0" indent="0" algn="l">
              <a:lnSpc>
                <a:spcPts val="4200"/>
              </a:lnSpc>
              <a:buNone/>
            </a:pPr>
            <a:r>
              <a:rPr lang="en-US" sz="2400" dirty="0">
                <a:solidFill>
                  <a:srgbClr val="353535">
                    <a:alpha val="100000"/>
                  </a:srgbClr>
                </a:solidFill>
                <a:latin typeface="Verdana Regular" pitchFamily="34" charset="0"/>
                <a:ea typeface="Verdana Regular" pitchFamily="34" charset="-122"/>
                <a:cs typeface="Verdana Regular" pitchFamily="34" charset="-120"/>
              </a:rPr>
              <a:t>Lorem ipsum dolor sit amet consectetur adipiscing elit etiam nec suscipit dui sed cursus nibh id risus ultrices convallis phasellus vel tristique diam nam placerat.</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FFFFF">
              <a:alpha val="100000"/>
            </a:srgbClr>
          </a:solidFill>
          <a:ln/>
        </p:spPr>
        <p:txBody>
          <a:bodyPr/>
          <a:lstStyle/>
          <a:p>
            <a:endParaRPr lang="pt-BR"/>
          </a:p>
        </p:txBody>
      </p:sp>
      <p:pic>
        <p:nvPicPr>
          <p:cNvPr id="3"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7048" cy="9474200"/>
          </a:xfrm>
          <a:prstGeom prst="rect">
            <a:avLst/>
          </a:prstGeom>
        </p:spPr>
      </p:pic>
      <p:pic>
        <p:nvPicPr>
          <p:cNvPr id="4" name="Image 1" descr=" "/>
          <p:cNvPicPr>
            <a:picLocks noChangeAspect="1"/>
          </p:cNvPicPr>
          <p:nvPr/>
        </p:nvPicPr>
        <p:blipFill>
          <a:blip r:embed="rId5"/>
          <a:stretch>
            <a:fillRect/>
          </a:stretch>
        </p:blipFill>
        <p:spPr>
          <a:xfrm>
            <a:off x="0" y="0"/>
            <a:ext cx="24387048" cy="9474200"/>
          </a:xfrm>
          <a:prstGeom prst="rect">
            <a:avLst/>
          </a:prstGeom>
        </p:spPr>
      </p:pic>
      <p:sp>
        <p:nvSpPr>
          <p:cNvPr id="5" name="Text 1"/>
          <p:cNvSpPr/>
          <p:nvPr/>
        </p:nvSpPr>
        <p:spPr>
          <a:xfrm>
            <a:off x="1346367" y="5715000"/>
            <a:ext cx="14569135" cy="3242733"/>
          </a:xfrm>
          <a:prstGeom prst="rect">
            <a:avLst/>
          </a:prstGeom>
          <a:noFill/>
          <a:ln/>
        </p:spPr>
        <p:txBody>
          <a:bodyPr wrap="square" lIns="0" tIns="0" rIns="0" bIns="0" rtlCol="0" anchor="t"/>
          <a:lstStyle/>
          <a:p>
            <a:pPr marL="0" indent="0" algn="l">
              <a:lnSpc>
                <a:spcPts val="19000"/>
              </a:lnSpc>
              <a:buNone/>
            </a:pPr>
            <a:r>
              <a:rPr lang="en-US" sz="19600" b="1"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Thank you</a:t>
            </a:r>
            <a:endParaRPr lang="en-US" sz="196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Shape 2"/>
          <p:cNvSpPr/>
          <p:nvPr/>
        </p:nvSpPr>
        <p:spPr>
          <a:xfrm>
            <a:off x="1346368" y="10820400"/>
            <a:ext cx="21694311" cy="1549400"/>
          </a:xfrm>
          <a:prstGeom prst="rect">
            <a:avLst/>
          </a:prstGeom>
          <a:noFill/>
          <a:ln/>
        </p:spPr>
        <p:txBody>
          <a:bodyPr/>
          <a:lstStyle/>
          <a:p>
            <a:endParaRPr lang="pt-BR"/>
          </a:p>
        </p:txBody>
      </p:sp>
      <p:sp>
        <p:nvSpPr>
          <p:cNvPr id="7" name="Shape 3"/>
          <p:cNvSpPr/>
          <p:nvPr/>
        </p:nvSpPr>
        <p:spPr>
          <a:xfrm>
            <a:off x="3302413" y="10871200"/>
            <a:ext cx="4979022" cy="1447800"/>
          </a:xfrm>
          <a:prstGeom prst="rect">
            <a:avLst/>
          </a:prstGeom>
          <a:noFill/>
          <a:ln/>
        </p:spPr>
        <p:txBody>
          <a:bodyPr/>
          <a:lstStyle/>
          <a:p>
            <a:endParaRPr lang="pt-BR"/>
          </a:p>
        </p:txBody>
      </p:sp>
      <p:sp>
        <p:nvSpPr>
          <p:cNvPr id="8" name="Text 4"/>
          <p:cNvSpPr/>
          <p:nvPr/>
        </p:nvSpPr>
        <p:spPr>
          <a:xfrm>
            <a:off x="3302413" y="10871200"/>
            <a:ext cx="2375197" cy="533400"/>
          </a:xfrm>
          <a:prstGeom prst="rect">
            <a:avLst/>
          </a:prstGeom>
          <a:noFill/>
          <a:ln/>
        </p:spPr>
        <p:txBody>
          <a:bodyPr wrap="square" lIns="0" tIns="0" rIns="0" bIns="0" rtlCol="0" anchor="t"/>
          <a:lstStyle/>
          <a:p>
            <a:pPr marL="0" indent="0" algn="l">
              <a:lnSpc>
                <a:spcPts val="3200"/>
              </a:lnSpc>
              <a:buNone/>
            </a:pPr>
            <a:r>
              <a:rPr lang="en-US" sz="3000" dirty="0">
                <a:solidFill>
                  <a:srgbClr val="6E6C83">
                    <a:alpha val="100000"/>
                  </a:srgbClr>
                </a:solidFill>
                <a:latin typeface="DM Sans Bold" pitchFamily="34" charset="0"/>
                <a:ea typeface="DM Sans Bold" pitchFamily="34" charset="-122"/>
                <a:cs typeface="DM Sans Bold" pitchFamily="34" charset="-120"/>
              </a:rPr>
              <a:t>Contact Info</a:t>
            </a:r>
            <a:endParaRPr lang="en-US" sz="3000" dirty="0"/>
          </a:p>
        </p:txBody>
      </p:sp>
      <p:sp>
        <p:nvSpPr>
          <p:cNvPr id="9" name="Text 5"/>
          <p:cNvSpPr/>
          <p:nvPr/>
        </p:nvSpPr>
        <p:spPr>
          <a:xfrm>
            <a:off x="3302413" y="11633200"/>
            <a:ext cx="5106038" cy="812800"/>
          </a:xfrm>
          <a:prstGeom prst="rect">
            <a:avLst/>
          </a:prstGeom>
          <a:noFill/>
          <a:ln/>
        </p:spPr>
        <p:txBody>
          <a:bodyPr wrap="square" lIns="0" tIns="0" rIns="0" bIns="0" rtlCol="0" anchor="t"/>
          <a:lstStyle/>
          <a:p>
            <a:pPr marL="0" indent="0" algn="l">
              <a:lnSpc>
                <a:spcPts val="5400"/>
              </a:lnSpc>
              <a:buNone/>
            </a:pPr>
            <a:r>
              <a:rPr lang="en-US" sz="3000" dirty="0">
                <a:solidFill>
                  <a:srgbClr val="1E1B39">
                    <a:alpha val="100000"/>
                  </a:srgbClr>
                </a:solidFill>
                <a:latin typeface="Verdana Regular" pitchFamily="34" charset="0"/>
                <a:ea typeface="Verdana Regular" pitchFamily="34" charset="-122"/>
                <a:cs typeface="Verdana Regular" pitchFamily="34" charset="-120"/>
              </a:rPr>
              <a:t>📬 Name@origentech.com</a:t>
            </a:r>
            <a:endParaRPr lang="en-US" sz="3000" dirty="0"/>
          </a:p>
        </p:txBody>
      </p:sp>
      <p:pic>
        <p:nvPicPr>
          <p:cNvPr id="10" name="Image 2"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27803" y="10820400"/>
            <a:ext cx="19052" cy="1549400"/>
          </a:xfrm>
          <a:prstGeom prst="rect">
            <a:avLst/>
          </a:prstGeom>
        </p:spPr>
      </p:pic>
      <p:sp>
        <p:nvSpPr>
          <p:cNvPr id="11" name="Shape 6"/>
          <p:cNvSpPr/>
          <p:nvPr/>
        </p:nvSpPr>
        <p:spPr>
          <a:xfrm>
            <a:off x="10974172" y="10871200"/>
            <a:ext cx="3861283" cy="1447800"/>
          </a:xfrm>
          <a:prstGeom prst="rect">
            <a:avLst/>
          </a:prstGeom>
          <a:noFill/>
          <a:ln/>
        </p:spPr>
        <p:txBody>
          <a:bodyPr/>
          <a:lstStyle/>
          <a:p>
            <a:endParaRPr lang="pt-BR"/>
          </a:p>
        </p:txBody>
      </p:sp>
      <p:sp>
        <p:nvSpPr>
          <p:cNvPr id="12" name="Text 7"/>
          <p:cNvSpPr/>
          <p:nvPr/>
        </p:nvSpPr>
        <p:spPr>
          <a:xfrm>
            <a:off x="10974172" y="10871200"/>
            <a:ext cx="2375197" cy="533400"/>
          </a:xfrm>
          <a:prstGeom prst="rect">
            <a:avLst/>
          </a:prstGeom>
          <a:noFill/>
          <a:ln/>
        </p:spPr>
        <p:txBody>
          <a:bodyPr wrap="square" lIns="0" tIns="0" rIns="0" bIns="0" rtlCol="0" anchor="t"/>
          <a:lstStyle/>
          <a:p>
            <a:pPr marL="0" indent="0" algn="l">
              <a:lnSpc>
                <a:spcPts val="3200"/>
              </a:lnSpc>
              <a:buNone/>
            </a:pPr>
            <a:r>
              <a:rPr lang="en-US" sz="3000" dirty="0">
                <a:solidFill>
                  <a:srgbClr val="6E6C83">
                    <a:alpha val="100000"/>
                  </a:srgbClr>
                </a:solidFill>
                <a:latin typeface="DM Sans Bold" pitchFamily="34" charset="0"/>
                <a:ea typeface="DM Sans Bold" pitchFamily="34" charset="-122"/>
                <a:cs typeface="DM Sans Bold" pitchFamily="34" charset="-120"/>
              </a:rPr>
              <a:t>Contact Info</a:t>
            </a:r>
            <a:endParaRPr lang="en-US" sz="3000" dirty="0"/>
          </a:p>
        </p:txBody>
      </p:sp>
      <p:sp>
        <p:nvSpPr>
          <p:cNvPr id="13" name="Text 8"/>
          <p:cNvSpPr/>
          <p:nvPr/>
        </p:nvSpPr>
        <p:spPr>
          <a:xfrm>
            <a:off x="10974172" y="11633200"/>
            <a:ext cx="3988298" cy="812800"/>
          </a:xfrm>
          <a:prstGeom prst="rect">
            <a:avLst/>
          </a:prstGeom>
          <a:noFill/>
          <a:ln/>
        </p:spPr>
        <p:txBody>
          <a:bodyPr wrap="square" lIns="0" tIns="0" rIns="0" bIns="0" rtlCol="0" anchor="t"/>
          <a:lstStyle/>
          <a:p>
            <a:pPr marL="0" indent="0" algn="l">
              <a:lnSpc>
                <a:spcPts val="5400"/>
              </a:lnSpc>
              <a:buNone/>
            </a:pPr>
            <a:r>
              <a:rPr lang="en-US" sz="3000" dirty="0">
                <a:solidFill>
                  <a:srgbClr val="1E1B39">
                    <a:alpha val="100000"/>
                  </a:srgbClr>
                </a:solidFill>
                <a:latin typeface="Verdana Regular" pitchFamily="34" charset="0"/>
                <a:ea typeface="Verdana Regular" pitchFamily="34" charset="-122"/>
                <a:cs typeface="Verdana Regular" pitchFamily="34" charset="-120"/>
              </a:rPr>
              <a:t>📞 (000) 000 - 0000</a:t>
            </a:r>
            <a:endParaRPr lang="en-US" sz="3000" dirty="0"/>
          </a:p>
        </p:txBody>
      </p:sp>
      <p:pic>
        <p:nvPicPr>
          <p:cNvPr id="14" name="Image 3"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81822" y="10820400"/>
            <a:ext cx="19052" cy="1549400"/>
          </a:xfrm>
          <a:prstGeom prst="rect">
            <a:avLst/>
          </a:prstGeom>
        </p:spPr>
      </p:pic>
      <p:sp>
        <p:nvSpPr>
          <p:cNvPr id="15" name="Shape 9"/>
          <p:cNvSpPr/>
          <p:nvPr/>
        </p:nvSpPr>
        <p:spPr>
          <a:xfrm>
            <a:off x="17528191" y="10871200"/>
            <a:ext cx="3556445" cy="1447800"/>
          </a:xfrm>
          <a:prstGeom prst="rect">
            <a:avLst/>
          </a:prstGeom>
          <a:noFill/>
          <a:ln/>
        </p:spPr>
        <p:txBody>
          <a:bodyPr/>
          <a:lstStyle/>
          <a:p>
            <a:endParaRPr lang="pt-BR"/>
          </a:p>
        </p:txBody>
      </p:sp>
      <p:sp>
        <p:nvSpPr>
          <p:cNvPr id="16" name="Text 10"/>
          <p:cNvSpPr/>
          <p:nvPr/>
        </p:nvSpPr>
        <p:spPr>
          <a:xfrm>
            <a:off x="17528191" y="10871200"/>
            <a:ext cx="2375197" cy="533400"/>
          </a:xfrm>
          <a:prstGeom prst="rect">
            <a:avLst/>
          </a:prstGeom>
          <a:noFill/>
          <a:ln/>
        </p:spPr>
        <p:txBody>
          <a:bodyPr wrap="square" lIns="0" tIns="0" rIns="0" bIns="0" rtlCol="0" anchor="t"/>
          <a:lstStyle/>
          <a:p>
            <a:pPr marL="0" indent="0" algn="l">
              <a:lnSpc>
                <a:spcPts val="3200"/>
              </a:lnSpc>
              <a:buNone/>
            </a:pPr>
            <a:r>
              <a:rPr lang="en-US" sz="3000" dirty="0">
                <a:solidFill>
                  <a:srgbClr val="6E6C83">
                    <a:alpha val="100000"/>
                  </a:srgbClr>
                </a:solidFill>
                <a:latin typeface="DM Sans Bold" pitchFamily="34" charset="0"/>
                <a:ea typeface="DM Sans Bold" pitchFamily="34" charset="-122"/>
                <a:cs typeface="DM Sans Bold" pitchFamily="34" charset="-120"/>
              </a:rPr>
              <a:t>Contact Info</a:t>
            </a:r>
            <a:endParaRPr lang="en-US" sz="3000" dirty="0"/>
          </a:p>
        </p:txBody>
      </p:sp>
      <p:sp>
        <p:nvSpPr>
          <p:cNvPr id="17" name="Text 11"/>
          <p:cNvSpPr/>
          <p:nvPr/>
        </p:nvSpPr>
        <p:spPr>
          <a:xfrm>
            <a:off x="17528191" y="11633200"/>
            <a:ext cx="3683460" cy="812800"/>
          </a:xfrm>
          <a:prstGeom prst="rect">
            <a:avLst/>
          </a:prstGeom>
          <a:noFill/>
          <a:ln/>
        </p:spPr>
        <p:txBody>
          <a:bodyPr wrap="square" lIns="0" tIns="0" rIns="0" bIns="0" rtlCol="0" anchor="t"/>
          <a:lstStyle/>
          <a:p>
            <a:pPr marL="0" indent="0" algn="l">
              <a:lnSpc>
                <a:spcPts val="5400"/>
              </a:lnSpc>
              <a:buNone/>
            </a:pPr>
            <a:r>
              <a:rPr lang="en-US" sz="3000" dirty="0">
                <a:solidFill>
                  <a:srgbClr val="1E1B39">
                    <a:alpha val="100000"/>
                  </a:srgbClr>
                </a:solidFill>
                <a:latin typeface="Verdana Regular" pitchFamily="34" charset="0"/>
                <a:ea typeface="Verdana Regular" pitchFamily="34" charset="-122"/>
                <a:cs typeface="Verdana Regular" pitchFamily="34" charset="-120"/>
              </a:rPr>
              <a:t>💻 Origentech.com</a:t>
            </a:r>
            <a:endParaRPr lang="en-US" sz="3000" dirty="0"/>
          </a:p>
        </p:txBody>
      </p:sp>
      <p:pic>
        <p:nvPicPr>
          <p:cNvPr id="18" name="Image 4" descr=" "/>
          <p:cNvPicPr>
            <a:picLocks noChangeAspect="1"/>
          </p:cNvPicPr>
          <p:nvPr/>
        </p:nvPicPr>
        <p:blipFill>
          <a:blip r:embed="rId8"/>
          <a:stretch>
            <a:fillRect/>
          </a:stretch>
        </p:blipFill>
        <p:spPr>
          <a:xfrm>
            <a:off x="1346368" y="1346200"/>
            <a:ext cx="5614102" cy="800100"/>
          </a:xfrm>
          <a:prstGeom prst="rect">
            <a:avLst/>
          </a:prstGeom>
        </p:spPr>
      </p:pic>
      <p:pic>
        <p:nvPicPr>
          <p:cNvPr id="19" name="Image 5"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2092" y="1496200"/>
            <a:ext cx="476136" cy="274569"/>
          </a:xfrm>
          <a:prstGeom prst="rect">
            <a:avLst/>
          </a:prstGeom>
        </p:spPr>
      </p:pic>
      <p:pic>
        <p:nvPicPr>
          <p:cNvPr id="20" name="Image 6"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2248" y="1453679"/>
            <a:ext cx="81642" cy="80919"/>
          </a:xfrm>
          <a:prstGeom prst="rect">
            <a:avLst/>
          </a:prstGeom>
        </p:spPr>
      </p:pic>
      <p:pic>
        <p:nvPicPr>
          <p:cNvPr id="21" name="Image 7"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40229" y="1674577"/>
            <a:ext cx="175304" cy="173862"/>
          </a:xfrm>
          <a:prstGeom prst="rect">
            <a:avLst/>
          </a:prstGeom>
        </p:spPr>
      </p:pic>
      <p:pic>
        <p:nvPicPr>
          <p:cNvPr id="22" name="Image 8"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03439" y="1737283"/>
            <a:ext cx="48871" cy="48437"/>
          </a:xfrm>
          <a:prstGeom prst="rect">
            <a:avLst/>
          </a:prstGeom>
        </p:spPr>
      </p:pic>
      <p:pic>
        <p:nvPicPr>
          <p:cNvPr id="23" name="Image 9"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42164" y="1573523"/>
            <a:ext cx="259055" cy="465131"/>
          </a:xfrm>
          <a:prstGeom prst="rect">
            <a:avLst/>
          </a:prstGeom>
        </p:spPr>
      </p:pic>
      <p:pic>
        <p:nvPicPr>
          <p:cNvPr id="24" name="Image 10"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49333" y="1774037"/>
            <a:ext cx="471608" cy="261187"/>
          </a:xfrm>
          <a:prstGeom prst="rect">
            <a:avLst/>
          </a:prstGeom>
        </p:spPr>
      </p:pic>
      <p:pic>
        <p:nvPicPr>
          <p:cNvPr id="25" name="Image 11"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579216" y="1586464"/>
            <a:ext cx="407183" cy="350478"/>
          </a:xfrm>
          <a:prstGeom prst="rect">
            <a:avLst/>
          </a:prstGeom>
        </p:spPr>
      </p:pic>
      <p:pic>
        <p:nvPicPr>
          <p:cNvPr id="26" name="Image 12"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033397" y="1586409"/>
            <a:ext cx="38775" cy="350478"/>
          </a:xfrm>
          <a:prstGeom prst="rect">
            <a:avLst/>
          </a:prstGeom>
        </p:spPr>
      </p:pic>
      <p:pic>
        <p:nvPicPr>
          <p:cNvPr id="27" name="Image 13" descr=" "/>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168612" y="1586464"/>
            <a:ext cx="443352" cy="350478"/>
          </a:xfrm>
          <a:prstGeom prst="rect">
            <a:avLst/>
          </a:prstGeom>
        </p:spPr>
      </p:pic>
      <p:pic>
        <p:nvPicPr>
          <p:cNvPr id="28" name="Image 14"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734949" y="1586967"/>
            <a:ext cx="464278" cy="349969"/>
          </a:xfrm>
          <a:prstGeom prst="rect">
            <a:avLst/>
          </a:prstGeom>
        </p:spPr>
      </p:pic>
      <p:pic>
        <p:nvPicPr>
          <p:cNvPr id="29" name="Image 15"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4300368" y="1586409"/>
            <a:ext cx="434732" cy="350478"/>
          </a:xfrm>
          <a:prstGeom prst="rect">
            <a:avLst/>
          </a:prstGeom>
        </p:spPr>
      </p:pic>
      <p:pic>
        <p:nvPicPr>
          <p:cNvPr id="30" name="Image 16" descr=" "/>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2002299" y="1586347"/>
            <a:ext cx="511847" cy="350534"/>
          </a:xfrm>
          <a:prstGeom prst="rect">
            <a:avLst/>
          </a:prstGeom>
        </p:spPr>
      </p:pic>
      <p:pic>
        <p:nvPicPr>
          <p:cNvPr id="31" name="Image 17" descr=" "/>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4929742" y="1610798"/>
            <a:ext cx="414662" cy="326089"/>
          </a:xfrm>
          <a:prstGeom prst="rect">
            <a:avLst/>
          </a:prstGeom>
        </p:spPr>
      </p:pic>
      <p:pic>
        <p:nvPicPr>
          <p:cNvPr id="32" name="Image 18" descr=" "/>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378415" y="1610742"/>
            <a:ext cx="416089" cy="326089"/>
          </a:xfrm>
          <a:prstGeom prst="rect">
            <a:avLst/>
          </a:prstGeom>
        </p:spPr>
      </p:pic>
      <p:pic>
        <p:nvPicPr>
          <p:cNvPr id="33" name="Image 19" descr=" "/>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886925" y="1610798"/>
            <a:ext cx="416027" cy="326089"/>
          </a:xfrm>
          <a:prstGeom prst="rect">
            <a:avLst/>
          </a:prstGeom>
        </p:spPr>
      </p:pic>
      <p:pic>
        <p:nvPicPr>
          <p:cNvPr id="34" name="Image 20" descr=" "/>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396837" y="1610742"/>
            <a:ext cx="406959" cy="326144"/>
          </a:xfrm>
          <a:prstGeom prst="rect">
            <a:avLst/>
          </a:prstGeom>
        </p:spPr>
      </p:pic>
      <p:pic>
        <p:nvPicPr>
          <p:cNvPr id="35" name="Image 21" descr=" "/>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838949" y="1597757"/>
            <a:ext cx="61002" cy="59959"/>
          </a:xfrm>
          <a:prstGeom prst="rect">
            <a:avLst/>
          </a:prstGeom>
        </p:spPr>
      </p:pic>
      <p:sp>
        <p:nvSpPr>
          <p:cNvPr id="36" name="Text 12"/>
          <p:cNvSpPr/>
          <p:nvPr/>
        </p:nvSpPr>
        <p:spPr>
          <a:xfrm>
            <a:off x="21364070" y="1346200"/>
            <a:ext cx="1803625" cy="533400"/>
          </a:xfrm>
          <a:prstGeom prst="rect">
            <a:avLst/>
          </a:prstGeom>
          <a:noFill/>
          <a:ln/>
        </p:spPr>
        <p:txBody>
          <a:bodyPr wrap="square" lIns="0" tIns="0" rIns="0" bIns="0" rtlCol="0" anchor="t"/>
          <a:lstStyle/>
          <a:p>
            <a:pPr marL="0" indent="0" algn="l">
              <a:lnSpc>
                <a:spcPts val="3200"/>
              </a:lnSpc>
              <a:buNone/>
            </a:pPr>
            <a:r>
              <a:rPr lang="en-US" sz="3000" dirty="0">
                <a:solidFill>
                  <a:srgbClr val="FFFFFF">
                    <a:alpha val="100000"/>
                  </a:srgbClr>
                </a:solidFill>
                <a:latin typeface="DM Sans Bold" pitchFamily="34" charset="0"/>
                <a:ea typeface="DM Sans Bold" pitchFamily="34" charset="-122"/>
                <a:cs typeface="DM Sans Bold" pitchFamily="34" charset="-120"/>
              </a:rPr>
              <a:t>Feb 2026</a:t>
            </a:r>
            <a:endParaRPr lang="en-US" sz="3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FFFFF">
              <a:alpha val="100000"/>
            </a:srgbClr>
          </a:solidFill>
          <a:ln/>
        </p:spPr>
        <p:txBody>
          <a:bodyPr/>
          <a:lstStyle/>
          <a:p>
            <a:endParaRPr lang="pt-BR"/>
          </a:p>
        </p:txBody>
      </p:sp>
      <p:pic>
        <p:nvPicPr>
          <p:cNvPr id="3" name="Image 0" descr=" "/>
          <p:cNvPicPr>
            <a:picLocks noChangeAspect="1"/>
          </p:cNvPicPr>
          <p:nvPr/>
        </p:nvPicPr>
        <p:blipFill>
          <a:blip r:embed="rId3"/>
          <a:stretch>
            <a:fillRect/>
          </a:stretch>
        </p:blipFill>
        <p:spPr>
          <a:xfrm>
            <a:off x="0" y="0"/>
            <a:ext cx="24387048" cy="13716000"/>
          </a:xfrm>
          <a:prstGeom prst="rect">
            <a:avLst/>
          </a:prstGeom>
        </p:spPr>
      </p:pic>
      <p:pic>
        <p:nvPicPr>
          <p:cNvPr id="4" name="Image 1" descr=" "/>
          <p:cNvPicPr>
            <a:picLocks noChangeAspect="1"/>
          </p:cNvPicPr>
          <p:nvPr/>
        </p:nvPicPr>
        <p:blipFill>
          <a:blip r:embed="rId4"/>
          <a:stretch>
            <a:fillRect/>
          </a:stretch>
        </p:blipFill>
        <p:spPr>
          <a:xfrm>
            <a:off x="0" y="0"/>
            <a:ext cx="24387048" cy="13716000"/>
          </a:xfrm>
          <a:prstGeom prst="rect">
            <a:avLst/>
          </a:prstGeom>
        </p:spPr>
      </p:pic>
      <p:sp>
        <p:nvSpPr>
          <p:cNvPr id="5" name="Text 1"/>
          <p:cNvSpPr/>
          <p:nvPr/>
        </p:nvSpPr>
        <p:spPr>
          <a:xfrm>
            <a:off x="1346368" y="5981700"/>
            <a:ext cx="11935258" cy="2015067"/>
          </a:xfrm>
          <a:prstGeom prst="rect">
            <a:avLst/>
          </a:prstGeom>
          <a:noFill/>
          <a:ln/>
        </p:spPr>
        <p:txBody>
          <a:bodyPr wrap="square" lIns="0" tIns="0" rIns="0" bIns="0" rtlCol="0" anchor="t"/>
          <a:lstStyle/>
          <a:p>
            <a:pPr marL="0" indent="0" algn="l">
              <a:lnSpc>
                <a:spcPts val="12000"/>
              </a:lnSpc>
              <a:buNone/>
            </a:pPr>
            <a:r>
              <a:rPr lang="en-US" sz="11600" b="1" dirty="0">
                <a:solidFill>
                  <a:srgbClr val="FFFFFF">
                    <a:alpha val="100000"/>
                  </a:srgbClr>
                </a:solidFill>
                <a:latin typeface="Verdana Bold" pitchFamily="34" charset="0"/>
                <a:ea typeface="Verdana Bold" pitchFamily="34" charset="-122"/>
                <a:cs typeface="Verdana Bold" pitchFamily="34" charset="-120"/>
              </a:rPr>
              <a:t>Title here </a:t>
            </a:r>
            <a:endParaRPr lang="en-US" sz="11600" b="1" dirty="0"/>
          </a:p>
        </p:txBody>
      </p:sp>
      <p:sp>
        <p:nvSpPr>
          <p:cNvPr id="6" name="Shape 2"/>
          <p:cNvSpPr/>
          <p:nvPr/>
        </p:nvSpPr>
        <p:spPr>
          <a:xfrm>
            <a:off x="1346368" y="1346200"/>
            <a:ext cx="12396749" cy="406400"/>
          </a:xfrm>
          <a:prstGeom prst="rect">
            <a:avLst/>
          </a:prstGeom>
          <a:noFill/>
          <a:ln/>
        </p:spPr>
        <p:txBody>
          <a:bodyPr/>
          <a:lstStyle/>
          <a:p>
            <a:endParaRPr lang="pt-BR"/>
          </a:p>
        </p:txBody>
      </p:sp>
      <p:sp>
        <p:nvSpPr>
          <p:cNvPr id="7" name="Shape 3"/>
          <p:cNvSpPr/>
          <p:nvPr/>
        </p:nvSpPr>
        <p:spPr>
          <a:xfrm>
            <a:off x="1346368" y="1346200"/>
            <a:ext cx="2781648" cy="406400"/>
          </a:xfrm>
          <a:prstGeom prst="rect">
            <a:avLst/>
          </a:prstGeom>
          <a:noFill/>
          <a:ln/>
        </p:spPr>
        <p:txBody>
          <a:bodyPr/>
          <a:lstStyle/>
          <a:p>
            <a:endParaRPr lang="pt-BR"/>
          </a:p>
        </p:txBody>
      </p:sp>
      <p:sp>
        <p:nvSpPr>
          <p:cNvPr id="8" name="Shape 4"/>
          <p:cNvSpPr/>
          <p:nvPr/>
        </p:nvSpPr>
        <p:spPr>
          <a:xfrm>
            <a:off x="5575997" y="1346200"/>
            <a:ext cx="4255032" cy="406400"/>
          </a:xfrm>
          <a:prstGeom prst="rect">
            <a:avLst/>
          </a:prstGeom>
          <a:noFill/>
          <a:ln/>
        </p:spPr>
        <p:txBody>
          <a:bodyPr/>
          <a:lstStyle/>
          <a:p>
            <a:endParaRPr lang="pt-BR"/>
          </a:p>
        </p:txBody>
      </p:sp>
      <p:sp>
        <p:nvSpPr>
          <p:cNvPr id="9" name="Shape 5"/>
          <p:cNvSpPr/>
          <p:nvPr/>
        </p:nvSpPr>
        <p:spPr>
          <a:xfrm>
            <a:off x="11279010" y="1346200"/>
            <a:ext cx="2464108" cy="406400"/>
          </a:xfrm>
          <a:prstGeom prst="rect">
            <a:avLst/>
          </a:prstGeom>
          <a:noFill/>
          <a:ln/>
        </p:spPr>
        <p:txBody>
          <a:bodyPr/>
          <a:lstStyle/>
          <a:p>
            <a:endParaRPr lang="pt-BR"/>
          </a:p>
        </p:txBody>
      </p:sp>
      <p:sp>
        <p:nvSpPr>
          <p:cNvPr id="10" name="Text 6"/>
          <p:cNvSpPr/>
          <p:nvPr/>
        </p:nvSpPr>
        <p:spPr>
          <a:xfrm>
            <a:off x="1219352" y="1346200"/>
            <a:ext cx="2540318" cy="533400"/>
          </a:xfrm>
          <a:prstGeom prst="rect">
            <a:avLst/>
          </a:prstGeom>
          <a:noFill/>
          <a:ln/>
        </p:spPr>
        <p:txBody>
          <a:bodyPr wrap="square" lIns="0" tIns="0" rIns="0" bIns="0" rtlCol="0" anchor="t"/>
          <a:lstStyle/>
          <a:p>
            <a:pPr marL="0" indent="0" algn="r">
              <a:lnSpc>
                <a:spcPts val="3200"/>
              </a:lnSpc>
              <a:buNone/>
            </a:pPr>
            <a:r>
              <a:rPr lang="en-US" sz="3000" dirty="0">
                <a:solidFill>
                  <a:srgbClr val="FFFFFF">
                    <a:alpha val="100000"/>
                  </a:srgbClr>
                </a:solidFill>
                <a:latin typeface="Verdana Regular" pitchFamily="34" charset="0"/>
                <a:ea typeface="Verdana Regular" pitchFamily="34" charset="-122"/>
                <a:cs typeface="Verdana Regular" pitchFamily="34" charset="-120"/>
              </a:rPr>
              <a:t>@origentech</a:t>
            </a:r>
            <a:endParaRPr lang="en-US" sz="3000" dirty="0"/>
          </a:p>
        </p:txBody>
      </p:sp>
      <p:sp>
        <p:nvSpPr>
          <p:cNvPr id="11" name="Text 7"/>
          <p:cNvSpPr/>
          <p:nvPr/>
        </p:nvSpPr>
        <p:spPr>
          <a:xfrm>
            <a:off x="1346368" y="11963400"/>
            <a:ext cx="2946768" cy="533400"/>
          </a:xfrm>
          <a:prstGeom prst="rect">
            <a:avLst/>
          </a:prstGeom>
          <a:noFill/>
          <a:ln/>
        </p:spPr>
        <p:txBody>
          <a:bodyPr wrap="square" lIns="0" tIns="0" rIns="0" bIns="0" rtlCol="0" anchor="t"/>
          <a:lstStyle/>
          <a:p>
            <a:pPr marL="0" indent="0" algn="l">
              <a:lnSpc>
                <a:spcPts val="3200"/>
              </a:lnSpc>
              <a:buNone/>
            </a:pPr>
            <a:r>
              <a:rPr lang="en-US" sz="3000" dirty="0">
                <a:solidFill>
                  <a:srgbClr val="FFFFFF">
                    <a:alpha val="100000"/>
                  </a:srgbClr>
                </a:solidFill>
                <a:latin typeface="Verdana Regular" pitchFamily="34" charset="0"/>
                <a:ea typeface="Verdana Regular" pitchFamily="34" charset="-122"/>
                <a:cs typeface="Verdana Regular" pitchFamily="34" charset="-120"/>
              </a:rPr>
              <a:t>February 2026</a:t>
            </a:r>
            <a:endParaRPr lang="en-US" sz="3000" dirty="0"/>
          </a:p>
        </p:txBody>
      </p:sp>
      <p:pic>
        <p:nvPicPr>
          <p:cNvPr id="12" name="Image 2" descr=" "/>
          <p:cNvPicPr>
            <a:picLocks noChangeAspect="1"/>
          </p:cNvPicPr>
          <p:nvPr/>
        </p:nvPicPr>
        <p:blipFill>
          <a:blip r:embed="rId5"/>
          <a:stretch>
            <a:fillRect/>
          </a:stretch>
        </p:blipFill>
        <p:spPr>
          <a:xfrm>
            <a:off x="1346368" y="3757330"/>
            <a:ext cx="5614102" cy="1045138"/>
          </a:xfrm>
          <a:prstGeom prst="rect">
            <a:avLst/>
          </a:prstGeom>
        </p:spPr>
      </p:pic>
      <p:pic>
        <p:nvPicPr>
          <p:cNvPr id="13" name="Image 3"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2098" y="4047029"/>
            <a:ext cx="476142" cy="274571"/>
          </a:xfrm>
          <a:prstGeom prst="rect">
            <a:avLst/>
          </a:prstGeom>
        </p:spPr>
      </p:pic>
      <p:pic>
        <p:nvPicPr>
          <p:cNvPr id="14" name="Image 4" descr=" "/>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12248" y="4004508"/>
            <a:ext cx="81642" cy="80918"/>
          </a:xfrm>
          <a:prstGeom prst="rect">
            <a:avLst/>
          </a:prstGeom>
        </p:spPr>
      </p:pic>
      <p:pic>
        <p:nvPicPr>
          <p:cNvPr id="15" name="Image 5" descr=" "/>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0235" y="4225403"/>
            <a:ext cx="175298" cy="173862"/>
          </a:xfrm>
          <a:prstGeom prst="rect">
            <a:avLst/>
          </a:prstGeom>
        </p:spPr>
      </p:pic>
      <p:pic>
        <p:nvPicPr>
          <p:cNvPr id="16" name="Image 6" descr=" "/>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03439" y="4288115"/>
            <a:ext cx="48871" cy="48439"/>
          </a:xfrm>
          <a:prstGeom prst="rect">
            <a:avLst/>
          </a:prstGeom>
        </p:spPr>
      </p:pic>
      <p:pic>
        <p:nvPicPr>
          <p:cNvPr id="17" name="Image 7"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2164" y="4124348"/>
            <a:ext cx="259055" cy="465130"/>
          </a:xfrm>
          <a:prstGeom prst="rect">
            <a:avLst/>
          </a:prstGeom>
        </p:spPr>
      </p:pic>
      <p:pic>
        <p:nvPicPr>
          <p:cNvPr id="18" name="Image 8"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49333" y="4324863"/>
            <a:ext cx="471608" cy="261186"/>
          </a:xfrm>
          <a:prstGeom prst="rect">
            <a:avLst/>
          </a:prstGeom>
        </p:spPr>
      </p:pic>
      <p:pic>
        <p:nvPicPr>
          <p:cNvPr id="19" name="Image 9"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579210" y="4137296"/>
            <a:ext cx="407183" cy="350476"/>
          </a:xfrm>
          <a:prstGeom prst="rect">
            <a:avLst/>
          </a:prstGeom>
        </p:spPr>
      </p:pic>
      <p:pic>
        <p:nvPicPr>
          <p:cNvPr id="20" name="Image 10"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033385" y="4137240"/>
            <a:ext cx="38781" cy="350476"/>
          </a:xfrm>
          <a:prstGeom prst="rect">
            <a:avLst/>
          </a:prstGeom>
        </p:spPr>
      </p:pic>
      <p:pic>
        <p:nvPicPr>
          <p:cNvPr id="21" name="Image 11"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68606" y="4137298"/>
            <a:ext cx="443352" cy="350476"/>
          </a:xfrm>
          <a:prstGeom prst="rect">
            <a:avLst/>
          </a:prstGeom>
        </p:spPr>
      </p:pic>
      <p:pic>
        <p:nvPicPr>
          <p:cNvPr id="22" name="Image 12"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734937" y="4137802"/>
            <a:ext cx="464278" cy="349971"/>
          </a:xfrm>
          <a:prstGeom prst="rect">
            <a:avLst/>
          </a:prstGeom>
        </p:spPr>
      </p:pic>
      <p:pic>
        <p:nvPicPr>
          <p:cNvPr id="23" name="Image 13"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300356" y="4137240"/>
            <a:ext cx="434738" cy="350476"/>
          </a:xfrm>
          <a:prstGeom prst="rect">
            <a:avLst/>
          </a:prstGeom>
        </p:spPr>
      </p:pic>
      <p:pic>
        <p:nvPicPr>
          <p:cNvPr id="24" name="Image 14"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002299" y="4137175"/>
            <a:ext cx="511840" cy="350532"/>
          </a:xfrm>
          <a:prstGeom prst="rect">
            <a:avLst/>
          </a:prstGeom>
        </p:spPr>
      </p:pic>
      <p:pic>
        <p:nvPicPr>
          <p:cNvPr id="25" name="Image 15"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929748" y="4161625"/>
            <a:ext cx="414668" cy="326089"/>
          </a:xfrm>
          <a:prstGeom prst="rect">
            <a:avLst/>
          </a:prstGeom>
        </p:spPr>
      </p:pic>
      <p:pic>
        <p:nvPicPr>
          <p:cNvPr id="26" name="Image 16" descr=" "/>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378428" y="4161569"/>
            <a:ext cx="416082" cy="326089"/>
          </a:xfrm>
          <a:prstGeom prst="rect">
            <a:avLst/>
          </a:prstGeom>
        </p:spPr>
      </p:pic>
      <p:pic>
        <p:nvPicPr>
          <p:cNvPr id="27" name="Image 17"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886932" y="4161627"/>
            <a:ext cx="416027" cy="326089"/>
          </a:xfrm>
          <a:prstGeom prst="rect">
            <a:avLst/>
          </a:prstGeom>
        </p:spPr>
      </p:pic>
      <p:pic>
        <p:nvPicPr>
          <p:cNvPr id="28" name="Image 18" descr=" "/>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396843" y="4161569"/>
            <a:ext cx="406959" cy="326144"/>
          </a:xfrm>
          <a:prstGeom prst="rect">
            <a:avLst/>
          </a:prstGeom>
        </p:spPr>
      </p:pic>
      <p:pic>
        <p:nvPicPr>
          <p:cNvPr id="29" name="Image 19" descr=" "/>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6838949" y="4148587"/>
            <a:ext cx="61002" cy="59959"/>
          </a:xfrm>
          <a:prstGeom prst="rect">
            <a:avLst/>
          </a:prstGeom>
        </p:spPr>
      </p:pic>
      <p:sp>
        <p:nvSpPr>
          <p:cNvPr id="30" name="Text 8"/>
          <p:cNvSpPr/>
          <p:nvPr/>
        </p:nvSpPr>
        <p:spPr>
          <a:xfrm>
            <a:off x="1371771" y="7797800"/>
            <a:ext cx="8560870" cy="1701800"/>
          </a:xfrm>
          <a:prstGeom prst="rect">
            <a:avLst/>
          </a:prstGeom>
          <a:noFill/>
          <a:ln/>
        </p:spPr>
        <p:txBody>
          <a:bodyPr wrap="square" lIns="0" tIns="0" rIns="0" bIns="0" rtlCol="0" anchor="t"/>
          <a:lstStyle/>
          <a:p>
            <a:pPr marL="0" indent="0" algn="l">
              <a:lnSpc>
                <a:spcPts val="4200"/>
              </a:lnSpc>
              <a:buNone/>
            </a:pPr>
            <a:r>
              <a:rPr lang="en-US" sz="2400" dirty="0">
                <a:solidFill>
                  <a:srgbClr val="FFFFFF">
                    <a:alpha val="100000"/>
                  </a:srgbClr>
                </a:solidFill>
                <a:latin typeface="Verdana Regular" pitchFamily="34" charset="0"/>
                <a:ea typeface="Verdana Regular" pitchFamily="34" charset="-122"/>
                <a:cs typeface="Verdana Regular" pitchFamily="34" charset="-120"/>
              </a:rPr>
              <a:t>Lorem ipsum dolor sit amet consectetur adipiscing elit etiam nec suscipit dui sed cursus nibh id risus ultrices convallis phasellus vel tristique diam nam placerat.</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7048" cy="10408481"/>
          </a:xfrm>
          <a:prstGeom prst="rect">
            <a:avLst/>
          </a:prstGeom>
        </p:spPr>
      </p:pic>
      <p:pic>
        <p:nvPicPr>
          <p:cNvPr id="3" name="Image 1" descr=" "/>
          <p:cNvPicPr>
            <a:picLocks noChangeAspect="1"/>
          </p:cNvPicPr>
          <p:nvPr/>
        </p:nvPicPr>
        <p:blipFill>
          <a:blip r:embed="rId5"/>
          <a:stretch>
            <a:fillRect/>
          </a:stretch>
        </p:blipFill>
        <p:spPr>
          <a:xfrm>
            <a:off x="0" y="0"/>
            <a:ext cx="24387048" cy="10408481"/>
          </a:xfrm>
          <a:prstGeom prst="rect">
            <a:avLst/>
          </a:prstGeom>
        </p:spPr>
      </p:pic>
      <p:sp>
        <p:nvSpPr>
          <p:cNvPr id="4" name="Text 0"/>
          <p:cNvSpPr/>
          <p:nvPr/>
        </p:nvSpPr>
        <p:spPr>
          <a:xfrm>
            <a:off x="1346368" y="5448300"/>
            <a:ext cx="11935258" cy="3539067"/>
          </a:xfrm>
          <a:prstGeom prst="rect">
            <a:avLst/>
          </a:prstGeom>
          <a:noFill/>
          <a:ln/>
        </p:spPr>
        <p:txBody>
          <a:bodyPr wrap="square" lIns="0" tIns="0" rIns="0" bIns="0" rtlCol="0" anchor="t"/>
          <a:lstStyle/>
          <a:p>
            <a:pPr marL="0" indent="0" algn="l">
              <a:lnSpc>
                <a:spcPts val="12000"/>
              </a:lnSpc>
              <a:buNone/>
            </a:pPr>
            <a:r>
              <a:rPr lang="en-US" sz="11600" b="1" dirty="0">
                <a:solidFill>
                  <a:srgbClr val="FFFFFF">
                    <a:alpha val="100000"/>
                  </a:srgbClr>
                </a:solidFill>
                <a:latin typeface="Verdana Bold" pitchFamily="34" charset="0"/>
                <a:ea typeface="Verdana Bold" pitchFamily="34" charset="-122"/>
                <a:cs typeface="Verdana Bold" pitchFamily="34" charset="-120"/>
              </a:rPr>
              <a:t>Business Presentation</a:t>
            </a:r>
            <a:endParaRPr lang="en-US" sz="11600" b="1" dirty="0"/>
          </a:p>
        </p:txBody>
      </p:sp>
      <p:sp>
        <p:nvSpPr>
          <p:cNvPr id="5" name="Text 1"/>
          <p:cNvSpPr/>
          <p:nvPr/>
        </p:nvSpPr>
        <p:spPr>
          <a:xfrm>
            <a:off x="15101499" y="6810056"/>
            <a:ext cx="8040793" cy="1701800"/>
          </a:xfrm>
          <a:prstGeom prst="rect">
            <a:avLst/>
          </a:prstGeom>
          <a:noFill/>
          <a:ln/>
        </p:spPr>
        <p:txBody>
          <a:bodyPr wrap="square" lIns="0" tIns="0" rIns="0" bIns="0" rtlCol="0" anchor="t"/>
          <a:lstStyle/>
          <a:p>
            <a:pPr marL="0" indent="0" algn="l">
              <a:lnSpc>
                <a:spcPts val="4200"/>
              </a:lnSpc>
              <a:buNone/>
            </a:pPr>
            <a:r>
              <a:rPr lang="en-US" sz="2400" dirty="0">
                <a:solidFill>
                  <a:srgbClr val="FFFFFF">
                    <a:alpha val="100000"/>
                  </a:srgbClr>
                </a:solidFill>
                <a:latin typeface="DM Sans Regular" pitchFamily="34" charset="0"/>
                <a:ea typeface="DM Sans Regular" pitchFamily="34" charset="-122"/>
                <a:cs typeface="DM Sans Regular" pitchFamily="34" charset="-120"/>
              </a:rPr>
              <a:t>Lorem ipsum dolor sit amet consectetur adipiscing elit etiam nec suscipit dui sed cursus nibh id risus ultrices convallis phasellus vel tristique diam nam placerat.</a:t>
            </a:r>
            <a:endParaRPr lang="en-US" sz="2400" dirty="0"/>
          </a:p>
        </p:txBody>
      </p:sp>
      <p:sp>
        <p:nvSpPr>
          <p:cNvPr id="6" name="Shape 2"/>
          <p:cNvSpPr/>
          <p:nvPr/>
        </p:nvSpPr>
        <p:spPr>
          <a:xfrm>
            <a:off x="0" y="10408481"/>
            <a:ext cx="24387048" cy="3307519"/>
          </a:xfrm>
          <a:prstGeom prst="rect">
            <a:avLst/>
          </a:prstGeom>
          <a:solidFill>
            <a:srgbClr val="FFFFFF">
              <a:alpha val="100000"/>
            </a:srgbClr>
          </a:solidFill>
          <a:ln/>
        </p:spPr>
        <p:txBody>
          <a:bodyPr/>
          <a:lstStyle/>
          <a:p>
            <a:endParaRPr lang="pt-BR"/>
          </a:p>
        </p:txBody>
      </p:sp>
      <p:pic>
        <p:nvPicPr>
          <p:cNvPr id="7" name="Image 2" descr=" "/>
          <p:cNvPicPr>
            <a:picLocks noChangeAspect="1"/>
          </p:cNvPicPr>
          <p:nvPr/>
        </p:nvPicPr>
        <p:blipFill>
          <a:blip r:embed="rId6"/>
          <a:stretch>
            <a:fillRect/>
          </a:stretch>
        </p:blipFill>
        <p:spPr>
          <a:xfrm>
            <a:off x="1346368" y="11544300"/>
            <a:ext cx="5614102" cy="1045138"/>
          </a:xfrm>
          <a:prstGeom prst="rect">
            <a:avLst/>
          </a:prstGeom>
        </p:spPr>
      </p:pic>
      <p:pic>
        <p:nvPicPr>
          <p:cNvPr id="8"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2098" y="11834000"/>
            <a:ext cx="476142" cy="274572"/>
          </a:xfrm>
          <a:prstGeom prst="rect">
            <a:avLst/>
          </a:prstGeom>
        </p:spPr>
      </p:pic>
      <p:pic>
        <p:nvPicPr>
          <p:cNvPr id="9" name="Image 4"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12248" y="11791479"/>
            <a:ext cx="81642" cy="80919"/>
          </a:xfrm>
          <a:prstGeom prst="rect">
            <a:avLst/>
          </a:prstGeom>
        </p:spPr>
      </p:pic>
      <p:pic>
        <p:nvPicPr>
          <p:cNvPr id="10" name="Image 5"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40235" y="12012374"/>
            <a:ext cx="175298" cy="173862"/>
          </a:xfrm>
          <a:prstGeom prst="rect">
            <a:avLst/>
          </a:prstGeom>
        </p:spPr>
      </p:pic>
      <p:pic>
        <p:nvPicPr>
          <p:cNvPr id="11" name="Image 6"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03439" y="12075086"/>
            <a:ext cx="48871" cy="48437"/>
          </a:xfrm>
          <a:prstGeom prst="rect">
            <a:avLst/>
          </a:prstGeom>
        </p:spPr>
      </p:pic>
      <p:pic>
        <p:nvPicPr>
          <p:cNvPr id="12" name="Image 7"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42164" y="11911319"/>
            <a:ext cx="259055" cy="465128"/>
          </a:xfrm>
          <a:prstGeom prst="rect">
            <a:avLst/>
          </a:prstGeom>
        </p:spPr>
      </p:pic>
      <p:pic>
        <p:nvPicPr>
          <p:cNvPr id="13" name="Image 8"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49333" y="12111834"/>
            <a:ext cx="471608" cy="261184"/>
          </a:xfrm>
          <a:prstGeom prst="rect">
            <a:avLst/>
          </a:prstGeom>
        </p:spPr>
      </p:pic>
      <p:pic>
        <p:nvPicPr>
          <p:cNvPr id="14" name="Image 9"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79210" y="11924268"/>
            <a:ext cx="407183" cy="350478"/>
          </a:xfrm>
          <a:prstGeom prst="rect">
            <a:avLst/>
          </a:prstGeom>
        </p:spPr>
      </p:pic>
      <p:pic>
        <p:nvPicPr>
          <p:cNvPr id="15" name="Image 10"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033385" y="11924212"/>
            <a:ext cx="38781" cy="350478"/>
          </a:xfrm>
          <a:prstGeom prst="rect">
            <a:avLst/>
          </a:prstGeom>
        </p:spPr>
      </p:pic>
      <p:pic>
        <p:nvPicPr>
          <p:cNvPr id="16" name="Image 11"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168606" y="11924271"/>
            <a:ext cx="443352" cy="350478"/>
          </a:xfrm>
          <a:prstGeom prst="rect">
            <a:avLst/>
          </a:prstGeom>
        </p:spPr>
      </p:pic>
      <p:pic>
        <p:nvPicPr>
          <p:cNvPr id="17" name="Image 12" descr=" "/>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734937" y="11924773"/>
            <a:ext cx="464278" cy="349969"/>
          </a:xfrm>
          <a:prstGeom prst="rect">
            <a:avLst/>
          </a:prstGeom>
        </p:spPr>
      </p:pic>
      <p:pic>
        <p:nvPicPr>
          <p:cNvPr id="18" name="Image 13"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300356" y="11924212"/>
            <a:ext cx="434738" cy="350478"/>
          </a:xfrm>
          <a:prstGeom prst="rect">
            <a:avLst/>
          </a:prstGeom>
        </p:spPr>
      </p:pic>
      <p:pic>
        <p:nvPicPr>
          <p:cNvPr id="19" name="Image 14"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2002299" y="11924147"/>
            <a:ext cx="511840" cy="350534"/>
          </a:xfrm>
          <a:prstGeom prst="rect">
            <a:avLst/>
          </a:prstGeom>
        </p:spPr>
      </p:pic>
      <p:pic>
        <p:nvPicPr>
          <p:cNvPr id="20" name="Image 15" descr=" "/>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929748" y="11948595"/>
            <a:ext cx="414668" cy="326089"/>
          </a:xfrm>
          <a:prstGeom prst="rect">
            <a:avLst/>
          </a:prstGeom>
        </p:spPr>
      </p:pic>
      <p:pic>
        <p:nvPicPr>
          <p:cNvPr id="21" name="Image 16" descr=" "/>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378428" y="11948539"/>
            <a:ext cx="416082" cy="326089"/>
          </a:xfrm>
          <a:prstGeom prst="rect">
            <a:avLst/>
          </a:prstGeom>
        </p:spPr>
      </p:pic>
      <p:pic>
        <p:nvPicPr>
          <p:cNvPr id="22" name="Image 17" descr=" "/>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886932" y="11948598"/>
            <a:ext cx="416027" cy="326089"/>
          </a:xfrm>
          <a:prstGeom prst="rect">
            <a:avLst/>
          </a:prstGeom>
        </p:spPr>
      </p:pic>
      <p:pic>
        <p:nvPicPr>
          <p:cNvPr id="23" name="Image 18" descr=" "/>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396843" y="11948539"/>
            <a:ext cx="406959" cy="326144"/>
          </a:xfrm>
          <a:prstGeom prst="rect">
            <a:avLst/>
          </a:prstGeom>
        </p:spPr>
      </p:pic>
      <p:pic>
        <p:nvPicPr>
          <p:cNvPr id="24" name="Image 19" descr=" "/>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838949" y="11935557"/>
            <a:ext cx="61002" cy="59959"/>
          </a:xfrm>
          <a:prstGeom prst="rect">
            <a:avLst/>
          </a:prstGeom>
        </p:spPr>
      </p:pic>
      <p:sp>
        <p:nvSpPr>
          <p:cNvPr id="25" name="Text 3"/>
          <p:cNvSpPr/>
          <p:nvPr/>
        </p:nvSpPr>
        <p:spPr>
          <a:xfrm>
            <a:off x="20093911" y="11963400"/>
            <a:ext cx="2946768" cy="533400"/>
          </a:xfrm>
          <a:prstGeom prst="rect">
            <a:avLst/>
          </a:prstGeom>
          <a:noFill/>
          <a:ln/>
        </p:spPr>
        <p:txBody>
          <a:bodyPr wrap="square" lIns="0" tIns="0" rIns="0" bIns="0" rtlCol="0" anchor="t"/>
          <a:lstStyle/>
          <a:p>
            <a:pPr marL="0" indent="0" algn="r">
              <a:lnSpc>
                <a:spcPts val="3200"/>
              </a:lnSpc>
              <a:buNone/>
            </a:pPr>
            <a:r>
              <a:rPr lang="en-US" sz="3000" dirty="0">
                <a:solidFill>
                  <a:srgbClr val="1E1B39">
                    <a:alpha val="100000"/>
                  </a:srgbClr>
                </a:solidFill>
                <a:latin typeface="Verdana Regular" pitchFamily="34" charset="0"/>
                <a:ea typeface="Verdana Regular" pitchFamily="34" charset="-122"/>
                <a:cs typeface="Verdana Regular" pitchFamily="34" charset="-120"/>
              </a:rPr>
              <a:t>February 2026</a:t>
            </a:r>
            <a:endParaRPr lang="en-US" sz="3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7048" cy="13716000"/>
          </a:xfrm>
          <a:prstGeom prst="rect">
            <a:avLst/>
          </a:prstGeom>
        </p:spPr>
      </p:pic>
      <p:pic>
        <p:nvPicPr>
          <p:cNvPr id="3" name="Image 1" descr=" "/>
          <p:cNvPicPr>
            <a:picLocks noChangeAspect="1"/>
          </p:cNvPicPr>
          <p:nvPr/>
        </p:nvPicPr>
        <p:blipFill>
          <a:blip r:embed="rId5"/>
          <a:stretch>
            <a:fillRect/>
          </a:stretch>
        </p:blipFill>
        <p:spPr>
          <a:xfrm>
            <a:off x="0" y="0"/>
            <a:ext cx="24387048" cy="13716000"/>
          </a:xfrm>
          <a:prstGeom prst="rect">
            <a:avLst/>
          </a:prstGeom>
        </p:spPr>
      </p:pic>
      <p:sp>
        <p:nvSpPr>
          <p:cNvPr id="4" name="Shape 0"/>
          <p:cNvSpPr/>
          <p:nvPr/>
        </p:nvSpPr>
        <p:spPr>
          <a:xfrm>
            <a:off x="20906553" y="7772400"/>
            <a:ext cx="2133867" cy="2133600"/>
          </a:xfrm>
          <a:prstGeom prst="rect">
            <a:avLst/>
          </a:prstGeom>
          <a:noFill/>
          <a:ln/>
        </p:spPr>
        <p:txBody>
          <a:bodyPr/>
          <a:lstStyle/>
          <a:p>
            <a:endParaRPr lang="pt-BR"/>
          </a:p>
        </p:txBody>
      </p:sp>
      <p:sp>
        <p:nvSpPr>
          <p:cNvPr id="5" name="Shape 1"/>
          <p:cNvSpPr/>
          <p:nvPr/>
        </p:nvSpPr>
        <p:spPr>
          <a:xfrm>
            <a:off x="20906553" y="7772400"/>
            <a:ext cx="2133867" cy="2133600"/>
          </a:xfrm>
          <a:prstGeom prst="ellipse">
            <a:avLst/>
          </a:prstGeom>
          <a:solidFill>
            <a:srgbClr val="FFFFFF">
              <a:alpha val="100000"/>
            </a:srgbClr>
          </a:solidFill>
          <a:ln/>
        </p:spPr>
        <p:txBody>
          <a:bodyPr/>
          <a:lstStyle/>
          <a:p>
            <a:endParaRPr lang="pt-BR"/>
          </a:p>
        </p:txBody>
      </p:sp>
      <p:pic>
        <p:nvPicPr>
          <p:cNvPr id="6" name="Image 2" descr=" "/>
          <p:cNvPicPr>
            <a:picLocks noChangeAspect="1"/>
          </p:cNvPicPr>
          <p:nvPr/>
        </p:nvPicPr>
        <p:blipFill>
          <a:blip r:embed="rId6"/>
          <a:stretch>
            <a:fillRect/>
          </a:stretch>
        </p:blipFill>
        <p:spPr>
          <a:xfrm>
            <a:off x="21633247" y="8499004"/>
            <a:ext cx="680471" cy="680386"/>
          </a:xfrm>
          <a:prstGeom prst="rect">
            <a:avLst/>
          </a:prstGeom>
        </p:spPr>
      </p:pic>
      <p:pic>
        <p:nvPicPr>
          <p:cNvPr id="7"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60412" y="8570987"/>
            <a:ext cx="296602" cy="536420"/>
          </a:xfrm>
          <a:prstGeom prst="rect">
            <a:avLst/>
          </a:prstGeom>
        </p:spPr>
      </p:pic>
      <p:pic>
        <p:nvPicPr>
          <p:cNvPr id="8" name="Image 4"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689945" y="8810848"/>
            <a:ext cx="567056" cy="56700"/>
          </a:xfrm>
          <a:prstGeom prst="rect">
            <a:avLst/>
          </a:prstGeom>
        </p:spPr>
      </p:pic>
      <p:pic>
        <p:nvPicPr>
          <p:cNvPr id="9" name="Image 5"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46368" y="3083136"/>
            <a:ext cx="21699459" cy="19050"/>
          </a:xfrm>
          <a:prstGeom prst="rect">
            <a:avLst/>
          </a:prstGeom>
        </p:spPr>
      </p:pic>
      <p:sp>
        <p:nvSpPr>
          <p:cNvPr id="10" name="Text 2"/>
          <p:cNvSpPr/>
          <p:nvPr/>
        </p:nvSpPr>
        <p:spPr>
          <a:xfrm>
            <a:off x="21237054" y="1346200"/>
            <a:ext cx="1803625" cy="533400"/>
          </a:xfrm>
          <a:prstGeom prst="rect">
            <a:avLst/>
          </a:prstGeom>
          <a:noFill/>
          <a:ln/>
        </p:spPr>
        <p:txBody>
          <a:bodyPr wrap="square" lIns="0" tIns="0" rIns="0" bIns="0" rtlCol="0" anchor="t"/>
          <a:lstStyle/>
          <a:p>
            <a:pPr marL="0" indent="0" algn="r">
              <a:lnSpc>
                <a:spcPts val="3200"/>
              </a:lnSpc>
              <a:buNone/>
            </a:pPr>
            <a:r>
              <a:rPr lang="en-US" sz="3000" dirty="0">
                <a:solidFill>
                  <a:srgbClr val="FFFFFF">
                    <a:alpha val="100000"/>
                  </a:srgbClr>
                </a:solidFill>
                <a:latin typeface="DM Sans Bold" pitchFamily="34" charset="0"/>
                <a:ea typeface="DM Sans Bold" pitchFamily="34" charset="-122"/>
                <a:cs typeface="DM Sans Bold" pitchFamily="34" charset="-120"/>
              </a:rPr>
              <a:t>Feb 2026</a:t>
            </a:r>
            <a:endParaRPr lang="en-US" sz="3000" dirty="0"/>
          </a:p>
        </p:txBody>
      </p:sp>
      <p:sp>
        <p:nvSpPr>
          <p:cNvPr id="11" name="Text 3"/>
          <p:cNvSpPr/>
          <p:nvPr/>
        </p:nvSpPr>
        <p:spPr>
          <a:xfrm>
            <a:off x="1346368" y="6858000"/>
            <a:ext cx="11935258" cy="2015067"/>
          </a:xfrm>
          <a:prstGeom prst="rect">
            <a:avLst/>
          </a:prstGeom>
          <a:noFill/>
          <a:ln/>
        </p:spPr>
        <p:txBody>
          <a:bodyPr wrap="square" lIns="0" tIns="0" rIns="0" bIns="0" rtlCol="0" anchor="t"/>
          <a:lstStyle/>
          <a:p>
            <a:pPr marL="0" indent="0" algn="l">
              <a:lnSpc>
                <a:spcPts val="12000"/>
              </a:lnSpc>
              <a:buNone/>
            </a:pPr>
            <a:r>
              <a:rPr lang="en-US" sz="11600" dirty="0">
                <a:solidFill>
                  <a:srgbClr val="FFFFFF">
                    <a:alpha val="100000"/>
                  </a:srgbClr>
                </a:solidFill>
                <a:latin typeface="Verdana Bold" pitchFamily="34" charset="0"/>
                <a:ea typeface="Verdana Bold" pitchFamily="34" charset="-122"/>
                <a:cs typeface="Verdana Bold" pitchFamily="34" charset="-120"/>
              </a:rPr>
              <a:t>Title here </a:t>
            </a:r>
            <a:endParaRPr lang="en-US" sz="11600" dirty="0"/>
          </a:p>
        </p:txBody>
      </p:sp>
      <p:sp>
        <p:nvSpPr>
          <p:cNvPr id="12" name="Text 4"/>
          <p:cNvSpPr/>
          <p:nvPr/>
        </p:nvSpPr>
        <p:spPr>
          <a:xfrm>
            <a:off x="1371771" y="8674100"/>
            <a:ext cx="8560870" cy="1701800"/>
          </a:xfrm>
          <a:prstGeom prst="rect">
            <a:avLst/>
          </a:prstGeom>
          <a:noFill/>
          <a:ln/>
        </p:spPr>
        <p:txBody>
          <a:bodyPr wrap="square" lIns="0" tIns="0" rIns="0" bIns="0" rtlCol="0" anchor="t"/>
          <a:lstStyle/>
          <a:p>
            <a:pPr marL="0" indent="0" algn="l">
              <a:lnSpc>
                <a:spcPts val="4200"/>
              </a:lnSpc>
              <a:buNone/>
            </a:pPr>
            <a:r>
              <a:rPr lang="en-US" sz="2400" dirty="0">
                <a:solidFill>
                  <a:srgbClr val="FFFFFF">
                    <a:alpha val="100000"/>
                  </a:srgbClr>
                </a:solidFill>
                <a:latin typeface="Verdana Regular" pitchFamily="34" charset="0"/>
                <a:ea typeface="Verdana Regular" pitchFamily="34" charset="-122"/>
                <a:cs typeface="Verdana Regular" pitchFamily="34" charset="-120"/>
              </a:rPr>
              <a:t>Lorem ipsum dolor sit amet consectetur adipiscing elit etiam nec suscipit dui sed cursus nibh id risus ultrices convallis phasellus vel tristique diam nam placerat.</a:t>
            </a:r>
            <a:endParaRPr lang="en-US" sz="2400" dirty="0"/>
          </a:p>
        </p:txBody>
      </p:sp>
      <p:pic>
        <p:nvPicPr>
          <p:cNvPr id="13" name="Image 6" descr=" "/>
          <p:cNvPicPr>
            <a:picLocks noChangeAspect="1"/>
          </p:cNvPicPr>
          <p:nvPr/>
        </p:nvPicPr>
        <p:blipFill>
          <a:blip r:embed="rId13"/>
          <a:stretch>
            <a:fillRect/>
          </a:stretch>
        </p:blipFill>
        <p:spPr>
          <a:xfrm>
            <a:off x="1346368" y="1346200"/>
            <a:ext cx="5614102" cy="800100"/>
          </a:xfrm>
          <a:prstGeom prst="rect">
            <a:avLst/>
          </a:prstGeom>
        </p:spPr>
      </p:pic>
      <p:pic>
        <p:nvPicPr>
          <p:cNvPr id="14" name="Image 7" descr=" "/>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32092" y="1496199"/>
            <a:ext cx="476136" cy="274571"/>
          </a:xfrm>
          <a:prstGeom prst="rect">
            <a:avLst/>
          </a:prstGeom>
        </p:spPr>
      </p:pic>
      <p:pic>
        <p:nvPicPr>
          <p:cNvPr id="15" name="Image 8" descr=" "/>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12248" y="1453677"/>
            <a:ext cx="81642" cy="80918"/>
          </a:xfrm>
          <a:prstGeom prst="rect">
            <a:avLst/>
          </a:prstGeom>
        </p:spPr>
      </p:pic>
      <p:pic>
        <p:nvPicPr>
          <p:cNvPr id="16" name="Image 9" descr=" "/>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40229" y="1674572"/>
            <a:ext cx="175304" cy="173862"/>
          </a:xfrm>
          <a:prstGeom prst="rect">
            <a:avLst/>
          </a:prstGeom>
        </p:spPr>
      </p:pic>
      <p:pic>
        <p:nvPicPr>
          <p:cNvPr id="17" name="Image 10" descr=" "/>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603439" y="1737285"/>
            <a:ext cx="48871" cy="48439"/>
          </a:xfrm>
          <a:prstGeom prst="rect">
            <a:avLst/>
          </a:prstGeom>
        </p:spPr>
      </p:pic>
      <p:pic>
        <p:nvPicPr>
          <p:cNvPr id="18" name="Image 11" descr=" "/>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642164" y="1573518"/>
            <a:ext cx="259055" cy="465130"/>
          </a:xfrm>
          <a:prstGeom prst="rect">
            <a:avLst/>
          </a:prstGeom>
        </p:spPr>
      </p:pic>
      <p:pic>
        <p:nvPicPr>
          <p:cNvPr id="19" name="Image 12" descr=" "/>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49333" y="1774033"/>
            <a:ext cx="471608" cy="261186"/>
          </a:xfrm>
          <a:prstGeom prst="rect">
            <a:avLst/>
          </a:prstGeom>
        </p:spPr>
      </p:pic>
      <p:pic>
        <p:nvPicPr>
          <p:cNvPr id="20" name="Image 13" descr=" "/>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579216" y="1586466"/>
            <a:ext cx="407183" cy="350476"/>
          </a:xfrm>
          <a:prstGeom prst="rect">
            <a:avLst/>
          </a:prstGeom>
        </p:spPr>
      </p:pic>
      <p:pic>
        <p:nvPicPr>
          <p:cNvPr id="21" name="Image 14" descr=" "/>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033397" y="1586410"/>
            <a:ext cx="38775" cy="350476"/>
          </a:xfrm>
          <a:prstGeom prst="rect">
            <a:avLst/>
          </a:prstGeom>
        </p:spPr>
      </p:pic>
      <p:pic>
        <p:nvPicPr>
          <p:cNvPr id="22" name="Image 15" descr=" "/>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68612" y="1586468"/>
            <a:ext cx="443352" cy="350476"/>
          </a:xfrm>
          <a:prstGeom prst="rect">
            <a:avLst/>
          </a:prstGeom>
        </p:spPr>
      </p:pic>
      <p:pic>
        <p:nvPicPr>
          <p:cNvPr id="23" name="Image 16" descr=" "/>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734949" y="1586971"/>
            <a:ext cx="464278" cy="349971"/>
          </a:xfrm>
          <a:prstGeom prst="rect">
            <a:avLst/>
          </a:prstGeom>
        </p:spPr>
      </p:pic>
      <p:pic>
        <p:nvPicPr>
          <p:cNvPr id="24" name="Image 17" descr=" "/>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300368" y="1586410"/>
            <a:ext cx="434732" cy="350476"/>
          </a:xfrm>
          <a:prstGeom prst="rect">
            <a:avLst/>
          </a:prstGeom>
        </p:spPr>
      </p:pic>
      <p:pic>
        <p:nvPicPr>
          <p:cNvPr id="25" name="Image 18" descr=" "/>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2002299" y="1586345"/>
            <a:ext cx="511847" cy="350532"/>
          </a:xfrm>
          <a:prstGeom prst="rect">
            <a:avLst/>
          </a:prstGeom>
        </p:spPr>
      </p:pic>
      <p:pic>
        <p:nvPicPr>
          <p:cNvPr id="26" name="Image 19" descr=" "/>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929742" y="1610795"/>
            <a:ext cx="414662" cy="326089"/>
          </a:xfrm>
          <a:prstGeom prst="rect">
            <a:avLst/>
          </a:prstGeom>
        </p:spPr>
      </p:pic>
      <p:pic>
        <p:nvPicPr>
          <p:cNvPr id="27" name="Image 20" descr=" "/>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378415" y="1610739"/>
            <a:ext cx="416089" cy="326089"/>
          </a:xfrm>
          <a:prstGeom prst="rect">
            <a:avLst/>
          </a:prstGeom>
        </p:spPr>
      </p:pic>
      <p:pic>
        <p:nvPicPr>
          <p:cNvPr id="28" name="Image 21" descr=" "/>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886925" y="1610796"/>
            <a:ext cx="416027" cy="326089"/>
          </a:xfrm>
          <a:prstGeom prst="rect">
            <a:avLst/>
          </a:prstGeom>
        </p:spPr>
      </p:pic>
      <p:pic>
        <p:nvPicPr>
          <p:cNvPr id="29" name="Image 22" descr=" "/>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396837" y="1610739"/>
            <a:ext cx="406959" cy="326144"/>
          </a:xfrm>
          <a:prstGeom prst="rect">
            <a:avLst/>
          </a:prstGeom>
        </p:spPr>
      </p:pic>
      <p:pic>
        <p:nvPicPr>
          <p:cNvPr id="30" name="Image 23" descr=" "/>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6838949" y="1597757"/>
            <a:ext cx="61002" cy="5995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3178" cy="13716000"/>
          </a:xfrm>
          <a:prstGeom prst="rect">
            <a:avLst/>
          </a:prstGeom>
        </p:spPr>
      </p:pic>
      <p:pic>
        <p:nvPicPr>
          <p:cNvPr id="3" name="Image 1" descr=" "/>
          <p:cNvPicPr>
            <a:picLocks noChangeAspect="1"/>
          </p:cNvPicPr>
          <p:nvPr/>
        </p:nvPicPr>
        <p:blipFill>
          <a:blip r:embed="rId5"/>
          <a:stretch>
            <a:fillRect/>
          </a:stretch>
        </p:blipFill>
        <p:spPr>
          <a:xfrm>
            <a:off x="0" y="0"/>
            <a:ext cx="24383178" cy="13716000"/>
          </a:xfrm>
          <a:prstGeom prst="rect">
            <a:avLst/>
          </a:prstGeom>
        </p:spPr>
      </p:pic>
      <p:sp>
        <p:nvSpPr>
          <p:cNvPr id="4" name="Shape 0"/>
          <p:cNvSpPr/>
          <p:nvPr/>
        </p:nvSpPr>
        <p:spPr>
          <a:xfrm>
            <a:off x="21795924" y="1346200"/>
            <a:ext cx="1244756" cy="1244600"/>
          </a:xfrm>
          <a:prstGeom prst="rect">
            <a:avLst/>
          </a:prstGeom>
          <a:noFill/>
          <a:ln/>
        </p:spPr>
        <p:txBody>
          <a:bodyPr/>
          <a:lstStyle/>
          <a:p>
            <a:endParaRPr lang="pt-BR"/>
          </a:p>
        </p:txBody>
      </p:sp>
      <p:sp>
        <p:nvSpPr>
          <p:cNvPr id="5" name="Text 1"/>
          <p:cNvSpPr/>
          <p:nvPr/>
        </p:nvSpPr>
        <p:spPr>
          <a:xfrm>
            <a:off x="4658633" y="4191078"/>
            <a:ext cx="15161398" cy="3440845"/>
          </a:xfrm>
          <a:prstGeom prst="rect">
            <a:avLst/>
          </a:prstGeom>
          <a:noFill/>
          <a:ln/>
        </p:spPr>
        <p:txBody>
          <a:bodyPr wrap="square" lIns="0" tIns="0" rIns="0" bIns="0" rtlCol="0" anchor="t"/>
          <a:lstStyle/>
          <a:p>
            <a:pPr marL="0" indent="0" algn="ctr">
              <a:lnSpc>
                <a:spcPts val="20462"/>
              </a:lnSpc>
              <a:buNone/>
            </a:pPr>
            <a:r>
              <a:rPr lang="en-US" sz="19780" b="1"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Title here</a:t>
            </a:r>
            <a:endParaRPr lang="en-US" sz="19780" b="1" dirty="0">
              <a:latin typeface="Verdana" panose="020B0604030504040204" pitchFamily="34" charset="0"/>
              <a:ea typeface="Verdana" panose="020B0604030504040204" pitchFamily="34" charset="0"/>
              <a:cs typeface="Verdana" panose="020B0604030504040204" pitchFamily="34" charset="0"/>
            </a:endParaRPr>
          </a:p>
        </p:txBody>
      </p:sp>
      <p:sp>
        <p:nvSpPr>
          <p:cNvPr id="6" name="Shape 2"/>
          <p:cNvSpPr/>
          <p:nvPr/>
        </p:nvSpPr>
        <p:spPr>
          <a:xfrm>
            <a:off x="1342498" y="11480800"/>
            <a:ext cx="21694311" cy="406400"/>
          </a:xfrm>
          <a:prstGeom prst="rect">
            <a:avLst/>
          </a:prstGeom>
          <a:noFill/>
          <a:ln/>
        </p:spPr>
        <p:txBody>
          <a:bodyPr/>
          <a:lstStyle/>
          <a:p>
            <a:endParaRPr lang="pt-BR"/>
          </a:p>
        </p:txBody>
      </p:sp>
      <p:sp>
        <p:nvSpPr>
          <p:cNvPr id="7" name="Shape 3"/>
          <p:cNvSpPr/>
          <p:nvPr/>
        </p:nvSpPr>
        <p:spPr>
          <a:xfrm>
            <a:off x="1342498" y="11480800"/>
            <a:ext cx="2362495" cy="406400"/>
          </a:xfrm>
          <a:prstGeom prst="rect">
            <a:avLst/>
          </a:prstGeom>
          <a:noFill/>
          <a:ln/>
        </p:spPr>
        <p:txBody>
          <a:bodyPr/>
          <a:lstStyle/>
          <a:p>
            <a:endParaRPr lang="pt-BR"/>
          </a:p>
        </p:txBody>
      </p:sp>
      <p:sp>
        <p:nvSpPr>
          <p:cNvPr id="8" name="Text 4"/>
          <p:cNvSpPr/>
          <p:nvPr/>
        </p:nvSpPr>
        <p:spPr>
          <a:xfrm>
            <a:off x="1342498" y="11480800"/>
            <a:ext cx="2489511" cy="533400"/>
          </a:xfrm>
          <a:prstGeom prst="rect">
            <a:avLst/>
          </a:prstGeom>
          <a:noFill/>
          <a:ln/>
        </p:spPr>
        <p:txBody>
          <a:bodyPr wrap="square" lIns="0" tIns="0" rIns="0" bIns="0" rtlCol="0" anchor="t"/>
          <a:lstStyle/>
          <a:p>
            <a:pPr marL="0" indent="0" algn="l">
              <a:lnSpc>
                <a:spcPts val="3200"/>
              </a:lnSpc>
              <a:buNone/>
            </a:pPr>
            <a:r>
              <a:rPr lang="en-US" sz="3000" dirty="0">
                <a:solidFill>
                  <a:srgbClr val="FFFFFF">
                    <a:alpha val="100000"/>
                  </a:srgbClr>
                </a:solidFill>
                <a:latin typeface="DM Sans Bold" pitchFamily="34" charset="0"/>
                <a:ea typeface="DM Sans Bold" pitchFamily="34" charset="-122"/>
                <a:cs typeface="DM Sans Bold" pitchFamily="34" charset="-120"/>
              </a:rPr>
              <a:t>@origentech</a:t>
            </a:r>
            <a:endParaRPr lang="en-US" sz="3000" dirty="0"/>
          </a:p>
        </p:txBody>
      </p:sp>
      <p:sp>
        <p:nvSpPr>
          <p:cNvPr id="9" name="Shape 5"/>
          <p:cNvSpPr/>
          <p:nvPr/>
        </p:nvSpPr>
        <p:spPr>
          <a:xfrm>
            <a:off x="11103668" y="11480800"/>
            <a:ext cx="2857857" cy="406400"/>
          </a:xfrm>
          <a:prstGeom prst="rect">
            <a:avLst/>
          </a:prstGeom>
          <a:noFill/>
          <a:ln/>
        </p:spPr>
        <p:txBody>
          <a:bodyPr/>
          <a:lstStyle/>
          <a:p>
            <a:endParaRPr lang="pt-BR"/>
          </a:p>
        </p:txBody>
      </p:sp>
      <p:sp>
        <p:nvSpPr>
          <p:cNvPr id="10" name="Text 6"/>
          <p:cNvSpPr/>
          <p:nvPr/>
        </p:nvSpPr>
        <p:spPr>
          <a:xfrm>
            <a:off x="11103668" y="11480800"/>
            <a:ext cx="2984873" cy="533400"/>
          </a:xfrm>
          <a:prstGeom prst="rect">
            <a:avLst/>
          </a:prstGeom>
          <a:noFill/>
          <a:ln/>
        </p:spPr>
        <p:txBody>
          <a:bodyPr wrap="square" lIns="0" tIns="0" rIns="0" bIns="0" rtlCol="0" anchor="t"/>
          <a:lstStyle/>
          <a:p>
            <a:pPr marL="0" indent="0" algn="l">
              <a:lnSpc>
                <a:spcPts val="3200"/>
              </a:lnSpc>
              <a:buNone/>
            </a:pPr>
            <a:r>
              <a:rPr lang="en-US" sz="3000" dirty="0">
                <a:solidFill>
                  <a:srgbClr val="FFFFFF">
                    <a:alpha val="100000"/>
                  </a:srgbClr>
                </a:solidFill>
                <a:latin typeface="DM Sans Bold" pitchFamily="34" charset="0"/>
                <a:ea typeface="DM Sans Bold" pitchFamily="34" charset="-122"/>
                <a:cs typeface="DM Sans Bold" pitchFamily="34" charset="-120"/>
              </a:rPr>
              <a:t>origentech.com</a:t>
            </a:r>
            <a:endParaRPr lang="en-US" sz="3000" dirty="0"/>
          </a:p>
        </p:txBody>
      </p:sp>
      <p:sp>
        <p:nvSpPr>
          <p:cNvPr id="11" name="Shape 7"/>
          <p:cNvSpPr/>
          <p:nvPr/>
        </p:nvSpPr>
        <p:spPr>
          <a:xfrm>
            <a:off x="21360200" y="11480800"/>
            <a:ext cx="1676610" cy="406400"/>
          </a:xfrm>
          <a:prstGeom prst="rect">
            <a:avLst/>
          </a:prstGeom>
          <a:noFill/>
          <a:ln/>
        </p:spPr>
        <p:txBody>
          <a:bodyPr/>
          <a:lstStyle/>
          <a:p>
            <a:endParaRPr lang="pt-BR"/>
          </a:p>
        </p:txBody>
      </p:sp>
      <p:sp>
        <p:nvSpPr>
          <p:cNvPr id="12" name="Text 8"/>
          <p:cNvSpPr/>
          <p:nvPr/>
        </p:nvSpPr>
        <p:spPr>
          <a:xfrm>
            <a:off x="21360200" y="11480800"/>
            <a:ext cx="1803625" cy="533400"/>
          </a:xfrm>
          <a:prstGeom prst="rect">
            <a:avLst/>
          </a:prstGeom>
          <a:noFill/>
          <a:ln/>
        </p:spPr>
        <p:txBody>
          <a:bodyPr wrap="square" lIns="0" tIns="0" rIns="0" bIns="0" rtlCol="0" anchor="t"/>
          <a:lstStyle/>
          <a:p>
            <a:pPr marL="0" indent="0" algn="l">
              <a:lnSpc>
                <a:spcPts val="3200"/>
              </a:lnSpc>
              <a:buNone/>
            </a:pPr>
            <a:r>
              <a:rPr lang="en-US" sz="3000" dirty="0">
                <a:solidFill>
                  <a:srgbClr val="FFFFFF">
                    <a:alpha val="100000"/>
                  </a:srgbClr>
                </a:solidFill>
                <a:latin typeface="DM Sans Bold" pitchFamily="34" charset="0"/>
                <a:ea typeface="DM Sans Bold" pitchFamily="34" charset="-122"/>
                <a:cs typeface="DM Sans Bold" pitchFamily="34" charset="-120"/>
              </a:rPr>
              <a:t>Feb 2026</a:t>
            </a:r>
            <a:endParaRPr lang="en-US" sz="3000" dirty="0"/>
          </a:p>
        </p:txBody>
      </p:sp>
      <p:pic>
        <p:nvPicPr>
          <p:cNvPr id="13" name="Image 2"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2498" y="10750550"/>
            <a:ext cx="21699459" cy="19050"/>
          </a:xfrm>
          <a:prstGeom prst="rect">
            <a:avLst/>
          </a:prstGeom>
        </p:spPr>
      </p:pic>
      <p:pic>
        <p:nvPicPr>
          <p:cNvPr id="14" name="Image 3" descr=" "/>
          <p:cNvPicPr>
            <a:picLocks noChangeAspect="1"/>
          </p:cNvPicPr>
          <p:nvPr/>
        </p:nvPicPr>
        <p:blipFill>
          <a:blip r:embed="rId8"/>
          <a:stretch>
            <a:fillRect/>
          </a:stretch>
        </p:blipFill>
        <p:spPr>
          <a:xfrm>
            <a:off x="9386473" y="1790700"/>
            <a:ext cx="5614102" cy="800100"/>
          </a:xfrm>
          <a:prstGeom prst="rect">
            <a:avLst/>
          </a:prstGeom>
        </p:spPr>
      </p:pic>
      <p:pic>
        <p:nvPicPr>
          <p:cNvPr id="15" name="Image 4"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72196" y="1940699"/>
            <a:ext cx="476136" cy="274571"/>
          </a:xfrm>
          <a:prstGeom prst="rect">
            <a:avLst/>
          </a:prstGeom>
        </p:spPr>
      </p:pic>
      <p:pic>
        <p:nvPicPr>
          <p:cNvPr id="16" name="Image 5"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52353" y="1898177"/>
            <a:ext cx="81642" cy="80918"/>
          </a:xfrm>
          <a:prstGeom prst="rect">
            <a:avLst/>
          </a:prstGeom>
        </p:spPr>
      </p:pic>
      <p:pic>
        <p:nvPicPr>
          <p:cNvPr id="17" name="Image 6"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80334" y="2119072"/>
            <a:ext cx="175304" cy="173862"/>
          </a:xfrm>
          <a:prstGeom prst="rect">
            <a:avLst/>
          </a:prstGeom>
        </p:spPr>
      </p:pic>
      <p:pic>
        <p:nvPicPr>
          <p:cNvPr id="18" name="Image 7"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43544" y="2181785"/>
            <a:ext cx="48871" cy="48439"/>
          </a:xfrm>
          <a:prstGeom prst="rect">
            <a:avLst/>
          </a:prstGeom>
        </p:spPr>
      </p:pic>
      <p:pic>
        <p:nvPicPr>
          <p:cNvPr id="19" name="Image 8"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2269" y="2018018"/>
            <a:ext cx="259055" cy="465130"/>
          </a:xfrm>
          <a:prstGeom prst="rect">
            <a:avLst/>
          </a:prstGeom>
        </p:spPr>
      </p:pic>
      <p:pic>
        <p:nvPicPr>
          <p:cNvPr id="20" name="Image 9"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89438" y="2218533"/>
            <a:ext cx="471608" cy="261186"/>
          </a:xfrm>
          <a:prstGeom prst="rect">
            <a:avLst/>
          </a:prstGeom>
        </p:spPr>
      </p:pic>
      <p:pic>
        <p:nvPicPr>
          <p:cNvPr id="21" name="Image 10"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619321" y="2030966"/>
            <a:ext cx="407183" cy="350476"/>
          </a:xfrm>
          <a:prstGeom prst="rect">
            <a:avLst/>
          </a:prstGeom>
        </p:spPr>
      </p:pic>
      <p:pic>
        <p:nvPicPr>
          <p:cNvPr id="22" name="Image 11"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1073502" y="2030910"/>
            <a:ext cx="38775" cy="350476"/>
          </a:xfrm>
          <a:prstGeom prst="rect">
            <a:avLst/>
          </a:prstGeom>
        </p:spPr>
      </p:pic>
      <p:pic>
        <p:nvPicPr>
          <p:cNvPr id="23" name="Image 12" descr=" "/>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208717" y="2030968"/>
            <a:ext cx="443352" cy="350476"/>
          </a:xfrm>
          <a:prstGeom prst="rect">
            <a:avLst/>
          </a:prstGeom>
        </p:spPr>
      </p:pic>
      <p:pic>
        <p:nvPicPr>
          <p:cNvPr id="24" name="Image 13"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1775054" y="2031471"/>
            <a:ext cx="464278" cy="349971"/>
          </a:xfrm>
          <a:prstGeom prst="rect">
            <a:avLst/>
          </a:prstGeom>
        </p:spPr>
      </p:pic>
      <p:pic>
        <p:nvPicPr>
          <p:cNvPr id="25" name="Image 14"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2340473" y="2030910"/>
            <a:ext cx="434732" cy="350476"/>
          </a:xfrm>
          <a:prstGeom prst="rect">
            <a:avLst/>
          </a:prstGeom>
        </p:spPr>
      </p:pic>
      <p:pic>
        <p:nvPicPr>
          <p:cNvPr id="26" name="Image 15" descr=" "/>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42403" y="2030845"/>
            <a:ext cx="511847" cy="350532"/>
          </a:xfrm>
          <a:prstGeom prst="rect">
            <a:avLst/>
          </a:prstGeom>
        </p:spPr>
      </p:pic>
      <p:pic>
        <p:nvPicPr>
          <p:cNvPr id="27" name="Image 16" descr=" "/>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2969847" y="2055295"/>
            <a:ext cx="414662" cy="326089"/>
          </a:xfrm>
          <a:prstGeom prst="rect">
            <a:avLst/>
          </a:prstGeom>
        </p:spPr>
      </p:pic>
      <p:pic>
        <p:nvPicPr>
          <p:cNvPr id="28" name="Image 17" descr=" "/>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3418520" y="2055239"/>
            <a:ext cx="416089" cy="326089"/>
          </a:xfrm>
          <a:prstGeom prst="rect">
            <a:avLst/>
          </a:prstGeom>
        </p:spPr>
      </p:pic>
      <p:pic>
        <p:nvPicPr>
          <p:cNvPr id="29" name="Image 18" descr=" "/>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927030" y="2055296"/>
            <a:ext cx="416027" cy="326089"/>
          </a:xfrm>
          <a:prstGeom prst="rect">
            <a:avLst/>
          </a:prstGeom>
        </p:spPr>
      </p:pic>
      <p:pic>
        <p:nvPicPr>
          <p:cNvPr id="30" name="Image 19" descr=" "/>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4436942" y="2055239"/>
            <a:ext cx="406959" cy="326144"/>
          </a:xfrm>
          <a:prstGeom prst="rect">
            <a:avLst/>
          </a:prstGeom>
        </p:spPr>
      </p:pic>
      <p:pic>
        <p:nvPicPr>
          <p:cNvPr id="31" name="Image 20" descr=" "/>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4879054" y="2042257"/>
            <a:ext cx="61002" cy="59959"/>
          </a:xfrm>
          <a:prstGeom prst="rect">
            <a:avLst/>
          </a:prstGeom>
        </p:spPr>
      </p:pic>
      <p:sp>
        <p:nvSpPr>
          <p:cNvPr id="32" name="Text 9"/>
          <p:cNvSpPr/>
          <p:nvPr/>
        </p:nvSpPr>
        <p:spPr>
          <a:xfrm>
            <a:off x="7913089" y="7239000"/>
            <a:ext cx="8560870" cy="1701800"/>
          </a:xfrm>
          <a:prstGeom prst="rect">
            <a:avLst/>
          </a:prstGeom>
          <a:noFill/>
          <a:ln/>
        </p:spPr>
        <p:txBody>
          <a:bodyPr wrap="square" lIns="0" tIns="0" rIns="0" bIns="0" rtlCol="0" anchor="t"/>
          <a:lstStyle/>
          <a:p>
            <a:pPr marL="0" indent="0" algn="ctr">
              <a:lnSpc>
                <a:spcPts val="4200"/>
              </a:lnSpc>
              <a:buNone/>
            </a:pPr>
            <a:r>
              <a:rPr lang="en-US" sz="2400" dirty="0">
                <a:solidFill>
                  <a:srgbClr val="FFFFFF">
                    <a:alpha val="100000"/>
                  </a:srgbClr>
                </a:solidFill>
                <a:latin typeface="Verdana Regular" pitchFamily="34" charset="0"/>
                <a:ea typeface="Verdana Regular" pitchFamily="34" charset="-122"/>
                <a:cs typeface="Verdana Regular" pitchFamily="34" charset="-120"/>
              </a:rPr>
              <a:t>Lorem ipsum dolor sit amet consectetur adipiscing elit etiam nec suscipit dui sed cursus nibh id risus ultrices convallis phasellus vel tristique diam nam placerat.</a:t>
            </a:r>
            <a:endParaRPr 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stretch>
            <a:fillRect/>
          </a:stretch>
        </p:blipFill>
        <p:spPr>
          <a:xfrm>
            <a:off x="0" y="0"/>
            <a:ext cx="24387048" cy="13716000"/>
          </a:xfrm>
          <a:prstGeom prst="rect">
            <a:avLst/>
          </a:prstGeom>
        </p:spPr>
      </p:pic>
      <p:sp>
        <p:nvSpPr>
          <p:cNvPr id="3" name="Shape 0"/>
          <p:cNvSpPr/>
          <p:nvPr/>
        </p:nvSpPr>
        <p:spPr>
          <a:xfrm>
            <a:off x="0" y="0"/>
            <a:ext cx="24387048" cy="13716000"/>
          </a:xfrm>
          <a:prstGeom prst="rect">
            <a:avLst/>
          </a:prstGeom>
          <a:solidFill>
            <a:srgbClr val="000000">
              <a:alpha val="60000"/>
            </a:srgbClr>
          </a:solidFill>
          <a:ln/>
        </p:spPr>
        <p:txBody>
          <a:bodyPr/>
          <a:lstStyle/>
          <a:p>
            <a:endParaRPr lang="pt-BR"/>
          </a:p>
        </p:txBody>
      </p:sp>
      <p:pic>
        <p:nvPicPr>
          <p:cNvPr id="4" name="Image 1"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2498" y="10750550"/>
            <a:ext cx="21699459" cy="19050"/>
          </a:xfrm>
          <a:prstGeom prst="rect">
            <a:avLst/>
          </a:prstGeom>
        </p:spPr>
      </p:pic>
      <p:sp>
        <p:nvSpPr>
          <p:cNvPr id="5" name="Shape 1"/>
          <p:cNvSpPr/>
          <p:nvPr/>
        </p:nvSpPr>
        <p:spPr>
          <a:xfrm>
            <a:off x="1342498" y="11442700"/>
            <a:ext cx="21694311" cy="406400"/>
          </a:xfrm>
          <a:prstGeom prst="rect">
            <a:avLst/>
          </a:prstGeom>
          <a:noFill/>
          <a:ln/>
        </p:spPr>
        <p:txBody>
          <a:bodyPr/>
          <a:lstStyle/>
          <a:p>
            <a:endParaRPr lang="pt-BR"/>
          </a:p>
        </p:txBody>
      </p:sp>
      <p:sp>
        <p:nvSpPr>
          <p:cNvPr id="6" name="Shape 2"/>
          <p:cNvSpPr/>
          <p:nvPr/>
        </p:nvSpPr>
        <p:spPr>
          <a:xfrm>
            <a:off x="1342498" y="11442700"/>
            <a:ext cx="2362495" cy="406400"/>
          </a:xfrm>
          <a:prstGeom prst="rect">
            <a:avLst/>
          </a:prstGeom>
          <a:noFill/>
          <a:ln/>
        </p:spPr>
        <p:txBody>
          <a:bodyPr/>
          <a:lstStyle/>
          <a:p>
            <a:endParaRPr lang="pt-BR"/>
          </a:p>
        </p:txBody>
      </p:sp>
      <p:sp>
        <p:nvSpPr>
          <p:cNvPr id="7" name="Text 3"/>
          <p:cNvSpPr/>
          <p:nvPr/>
        </p:nvSpPr>
        <p:spPr>
          <a:xfrm>
            <a:off x="1342498" y="11442700"/>
            <a:ext cx="2489511" cy="533400"/>
          </a:xfrm>
          <a:prstGeom prst="rect">
            <a:avLst/>
          </a:prstGeom>
          <a:noFill/>
          <a:ln/>
        </p:spPr>
        <p:txBody>
          <a:bodyPr wrap="square" lIns="0" tIns="0" rIns="0" bIns="0" rtlCol="0" anchor="t"/>
          <a:lstStyle/>
          <a:p>
            <a:pPr marL="0" indent="0" algn="l">
              <a:lnSpc>
                <a:spcPts val="3200"/>
              </a:lnSpc>
              <a:buNone/>
            </a:pPr>
            <a:r>
              <a:rPr lang="en-US" sz="3000" dirty="0">
                <a:solidFill>
                  <a:srgbClr val="FFFFFF">
                    <a:alpha val="100000"/>
                  </a:srgbClr>
                </a:solidFill>
                <a:latin typeface="DM Sans Bold" pitchFamily="34" charset="0"/>
                <a:ea typeface="DM Sans Bold" pitchFamily="34" charset="-122"/>
                <a:cs typeface="DM Sans Bold" pitchFamily="34" charset="-120"/>
              </a:rPr>
              <a:t>@origentech</a:t>
            </a:r>
            <a:endParaRPr lang="en-US" sz="3000" dirty="0"/>
          </a:p>
        </p:txBody>
      </p:sp>
      <p:sp>
        <p:nvSpPr>
          <p:cNvPr id="8" name="Shape 4"/>
          <p:cNvSpPr/>
          <p:nvPr/>
        </p:nvSpPr>
        <p:spPr>
          <a:xfrm>
            <a:off x="11103668" y="11442700"/>
            <a:ext cx="2857857" cy="406400"/>
          </a:xfrm>
          <a:prstGeom prst="rect">
            <a:avLst/>
          </a:prstGeom>
          <a:noFill/>
          <a:ln/>
        </p:spPr>
        <p:txBody>
          <a:bodyPr/>
          <a:lstStyle/>
          <a:p>
            <a:endParaRPr lang="pt-BR"/>
          </a:p>
        </p:txBody>
      </p:sp>
      <p:sp>
        <p:nvSpPr>
          <p:cNvPr id="9" name="Text 5"/>
          <p:cNvSpPr/>
          <p:nvPr/>
        </p:nvSpPr>
        <p:spPr>
          <a:xfrm>
            <a:off x="11103668" y="11442700"/>
            <a:ext cx="2984873" cy="533400"/>
          </a:xfrm>
          <a:prstGeom prst="rect">
            <a:avLst/>
          </a:prstGeom>
          <a:noFill/>
          <a:ln/>
        </p:spPr>
        <p:txBody>
          <a:bodyPr wrap="square" lIns="0" tIns="0" rIns="0" bIns="0" rtlCol="0" anchor="t"/>
          <a:lstStyle/>
          <a:p>
            <a:pPr marL="0" indent="0" algn="l">
              <a:lnSpc>
                <a:spcPts val="3200"/>
              </a:lnSpc>
              <a:buNone/>
            </a:pPr>
            <a:r>
              <a:rPr lang="en-US" sz="3000" dirty="0">
                <a:solidFill>
                  <a:srgbClr val="FFFFFF">
                    <a:alpha val="100000"/>
                  </a:srgbClr>
                </a:solidFill>
                <a:latin typeface="DM Sans Bold" pitchFamily="34" charset="0"/>
                <a:ea typeface="DM Sans Bold" pitchFamily="34" charset="-122"/>
                <a:cs typeface="DM Sans Bold" pitchFamily="34" charset="-120"/>
              </a:rPr>
              <a:t>origentech.com</a:t>
            </a:r>
            <a:endParaRPr lang="en-US" sz="3000" dirty="0"/>
          </a:p>
        </p:txBody>
      </p:sp>
      <p:sp>
        <p:nvSpPr>
          <p:cNvPr id="10" name="Shape 6"/>
          <p:cNvSpPr/>
          <p:nvPr/>
        </p:nvSpPr>
        <p:spPr>
          <a:xfrm>
            <a:off x="21360200" y="11442700"/>
            <a:ext cx="1676610" cy="406400"/>
          </a:xfrm>
          <a:prstGeom prst="rect">
            <a:avLst/>
          </a:prstGeom>
          <a:noFill/>
          <a:ln/>
        </p:spPr>
        <p:txBody>
          <a:bodyPr/>
          <a:lstStyle/>
          <a:p>
            <a:endParaRPr lang="pt-BR"/>
          </a:p>
        </p:txBody>
      </p:sp>
      <p:sp>
        <p:nvSpPr>
          <p:cNvPr id="11" name="Text 7"/>
          <p:cNvSpPr/>
          <p:nvPr/>
        </p:nvSpPr>
        <p:spPr>
          <a:xfrm>
            <a:off x="21360200" y="11442700"/>
            <a:ext cx="1803625" cy="533400"/>
          </a:xfrm>
          <a:prstGeom prst="rect">
            <a:avLst/>
          </a:prstGeom>
          <a:noFill/>
          <a:ln/>
        </p:spPr>
        <p:txBody>
          <a:bodyPr wrap="square" lIns="0" tIns="0" rIns="0" bIns="0" rtlCol="0" anchor="t"/>
          <a:lstStyle/>
          <a:p>
            <a:pPr marL="0" indent="0" algn="l">
              <a:lnSpc>
                <a:spcPts val="3200"/>
              </a:lnSpc>
              <a:buNone/>
            </a:pPr>
            <a:r>
              <a:rPr lang="en-US" sz="3000" dirty="0">
                <a:solidFill>
                  <a:srgbClr val="FFFFFF">
                    <a:alpha val="100000"/>
                  </a:srgbClr>
                </a:solidFill>
                <a:latin typeface="DM Sans Bold" pitchFamily="34" charset="0"/>
                <a:ea typeface="DM Sans Bold" pitchFamily="34" charset="-122"/>
                <a:cs typeface="DM Sans Bold" pitchFamily="34" charset="-120"/>
              </a:rPr>
              <a:t>Feb 2026</a:t>
            </a:r>
            <a:endParaRPr lang="en-US" sz="3000" dirty="0"/>
          </a:p>
        </p:txBody>
      </p:sp>
      <p:sp>
        <p:nvSpPr>
          <p:cNvPr id="12" name="Text 8"/>
          <p:cNvSpPr/>
          <p:nvPr/>
        </p:nvSpPr>
        <p:spPr>
          <a:xfrm>
            <a:off x="1346368" y="5956300"/>
            <a:ext cx="11935258" cy="2015067"/>
          </a:xfrm>
          <a:prstGeom prst="rect">
            <a:avLst/>
          </a:prstGeom>
          <a:noFill/>
          <a:ln/>
        </p:spPr>
        <p:txBody>
          <a:bodyPr wrap="square" lIns="0" tIns="0" rIns="0" bIns="0" rtlCol="0" anchor="t"/>
          <a:lstStyle/>
          <a:p>
            <a:pPr marL="0" indent="0" algn="l">
              <a:lnSpc>
                <a:spcPts val="12000"/>
              </a:lnSpc>
              <a:buNone/>
            </a:pPr>
            <a:r>
              <a:rPr lang="en-US" sz="11600" b="1" dirty="0">
                <a:solidFill>
                  <a:srgbClr val="FFFFFF">
                    <a:alpha val="100000"/>
                  </a:srgbClr>
                </a:solidFill>
                <a:latin typeface="Verdana Bold" pitchFamily="34" charset="0"/>
                <a:ea typeface="Verdana Bold" pitchFamily="34" charset="-122"/>
                <a:cs typeface="Verdana Bold" pitchFamily="34" charset="-120"/>
              </a:rPr>
              <a:t>Title here </a:t>
            </a:r>
            <a:endParaRPr lang="en-US" sz="11600" b="1" dirty="0"/>
          </a:p>
        </p:txBody>
      </p:sp>
      <p:sp>
        <p:nvSpPr>
          <p:cNvPr id="13" name="Text 9"/>
          <p:cNvSpPr/>
          <p:nvPr/>
        </p:nvSpPr>
        <p:spPr>
          <a:xfrm>
            <a:off x="1371771" y="7772400"/>
            <a:ext cx="8560870" cy="1701800"/>
          </a:xfrm>
          <a:prstGeom prst="rect">
            <a:avLst/>
          </a:prstGeom>
          <a:noFill/>
          <a:ln/>
        </p:spPr>
        <p:txBody>
          <a:bodyPr wrap="square" lIns="0" tIns="0" rIns="0" bIns="0" rtlCol="0" anchor="t"/>
          <a:lstStyle/>
          <a:p>
            <a:pPr marL="0" indent="0" algn="l">
              <a:lnSpc>
                <a:spcPts val="4200"/>
              </a:lnSpc>
              <a:buNone/>
            </a:pPr>
            <a:r>
              <a:rPr lang="en-US" sz="2400" dirty="0">
                <a:solidFill>
                  <a:srgbClr val="FFFFFF">
                    <a:alpha val="100000"/>
                  </a:srgbClr>
                </a:solidFill>
                <a:latin typeface="Verdana Regular" pitchFamily="34" charset="0"/>
                <a:ea typeface="Verdana Regular" pitchFamily="34" charset="-122"/>
                <a:cs typeface="Verdana Regular" pitchFamily="34" charset="-120"/>
              </a:rPr>
              <a:t>Lorem ipsum dolor sit amet consectetur adipiscing elit etiam nec suscipit dui sed cursus nibh id risus ultrices convallis phasellus vel tristique diam nam placerat.</a:t>
            </a:r>
            <a:endParaRPr lang="en-US" sz="2400" dirty="0"/>
          </a:p>
        </p:txBody>
      </p:sp>
      <p:sp>
        <p:nvSpPr>
          <p:cNvPr id="14" name="Shape 10"/>
          <p:cNvSpPr/>
          <p:nvPr/>
        </p:nvSpPr>
        <p:spPr>
          <a:xfrm>
            <a:off x="19732797" y="-4826214"/>
            <a:ext cx="9653634" cy="9652428"/>
          </a:xfrm>
          <a:prstGeom prst="ellipse">
            <a:avLst/>
          </a:prstGeom>
          <a:noFill/>
          <a:ln w="4445000">
            <a:solidFill>
              <a:srgbClr val="FFFFFF">
                <a:alpha val="6000"/>
              </a:srgbClr>
            </a:solidFill>
            <a:prstDash val="solid"/>
          </a:ln>
        </p:spPr>
        <p:txBody>
          <a:bodyPr/>
          <a:lstStyle/>
          <a:p>
            <a:endParaRPr lang="pt-BR"/>
          </a:p>
        </p:txBody>
      </p:sp>
      <p:sp>
        <p:nvSpPr>
          <p:cNvPr id="15" name="Shape 11"/>
          <p:cNvSpPr/>
          <p:nvPr/>
        </p:nvSpPr>
        <p:spPr>
          <a:xfrm>
            <a:off x="-12313284" y="5994400"/>
            <a:ext cx="16967547" cy="16965426"/>
          </a:xfrm>
          <a:prstGeom prst="ellipse">
            <a:avLst/>
          </a:prstGeom>
          <a:noFill/>
          <a:ln w="4445000">
            <a:solidFill>
              <a:srgbClr val="FFFFFF">
                <a:alpha val="6000"/>
              </a:srgbClr>
            </a:solidFill>
            <a:prstDash val="solid"/>
          </a:ln>
        </p:spPr>
        <p:txBody>
          <a:bodyPr/>
          <a:lstStyle/>
          <a:p>
            <a:endParaRPr lang="pt-BR"/>
          </a:p>
        </p:txBody>
      </p:sp>
      <p:pic>
        <p:nvPicPr>
          <p:cNvPr id="16" name="Image 2" descr=" "/>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3449300"/>
            <a:ext cx="24387048" cy="266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6181F"/>
        </a:solidFill>
        <a:effectLst/>
      </p:bgPr>
    </p:bg>
    <p:spTree>
      <p:nvGrpSpPr>
        <p:cNvPr id="1" name=""/>
        <p:cNvGrpSpPr/>
        <p:nvPr/>
      </p:nvGrpSpPr>
      <p:grpSpPr>
        <a:xfrm>
          <a:off x="0" y="0"/>
          <a:ext cx="0" cy="0"/>
          <a:chOff x="0" y="0"/>
          <a:chExt cx="0" cy="0"/>
        </a:xfrm>
      </p:grpSpPr>
      <p:pic>
        <p:nvPicPr>
          <p:cNvPr id="2" name="Image 0" descr=" "/>
          <p:cNvPicPr>
            <a:picLocks noChangeAspect="1"/>
          </p:cNvPicPr>
          <p:nvPr/>
        </p:nvPicPr>
        <p:blipFill>
          <a:blip r:embed="rId3"/>
          <a:stretch>
            <a:fillRect/>
          </a:stretch>
        </p:blipFill>
        <p:spPr>
          <a:xfrm>
            <a:off x="8835319" y="0"/>
            <a:ext cx="15551729" cy="13716000"/>
          </a:xfrm>
          <a:prstGeom prst="rect">
            <a:avLst/>
          </a:prstGeom>
        </p:spPr>
      </p:pic>
      <p:pic>
        <p:nvPicPr>
          <p:cNvPr id="3" name="Image 1" descr=" "/>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93924" y="0"/>
            <a:ext cx="10593124" cy="13716000"/>
          </a:xfrm>
          <a:prstGeom prst="rect">
            <a:avLst/>
          </a:prstGeom>
        </p:spPr>
      </p:pic>
      <p:sp>
        <p:nvSpPr>
          <p:cNvPr id="4" name="Shape 0"/>
          <p:cNvSpPr/>
          <p:nvPr/>
        </p:nvSpPr>
        <p:spPr>
          <a:xfrm>
            <a:off x="0" y="12369800"/>
            <a:ext cx="24387048" cy="1346200"/>
          </a:xfrm>
          <a:prstGeom prst="rect">
            <a:avLst/>
          </a:prstGeom>
          <a:noFill/>
          <a:ln/>
        </p:spPr>
        <p:txBody>
          <a:bodyPr/>
          <a:lstStyle/>
          <a:p>
            <a:endParaRPr lang="pt-BR"/>
          </a:p>
        </p:txBody>
      </p:sp>
      <p:sp>
        <p:nvSpPr>
          <p:cNvPr id="5" name="Shape 1"/>
          <p:cNvSpPr/>
          <p:nvPr/>
        </p:nvSpPr>
        <p:spPr>
          <a:xfrm>
            <a:off x="0" y="12369800"/>
            <a:ext cx="24387048" cy="1346200"/>
          </a:xfrm>
          <a:prstGeom prst="rect">
            <a:avLst/>
          </a:prstGeom>
          <a:noFill/>
          <a:ln/>
        </p:spPr>
        <p:txBody>
          <a:bodyPr/>
          <a:lstStyle/>
          <a:p>
            <a:endParaRPr lang="pt-BR"/>
          </a:p>
        </p:txBody>
      </p:sp>
      <p:pic>
        <p:nvPicPr>
          <p:cNvPr id="6" name="Image 2" descr=" "/>
          <p:cNvPicPr>
            <a:picLocks noChangeAspect="1"/>
          </p:cNvPicPr>
          <p:nvPr/>
        </p:nvPicPr>
        <p:blipFill>
          <a:blip r:embed="rId6"/>
          <a:stretch>
            <a:fillRect/>
          </a:stretch>
        </p:blipFill>
        <p:spPr>
          <a:xfrm>
            <a:off x="1340017" y="12776200"/>
            <a:ext cx="2895962" cy="539121"/>
          </a:xfrm>
          <a:prstGeom prst="rect">
            <a:avLst/>
          </a:prstGeom>
        </p:spPr>
      </p:pic>
      <p:pic>
        <p:nvPicPr>
          <p:cNvPr id="7"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4237" y="12925639"/>
            <a:ext cx="245610" cy="141635"/>
          </a:xfrm>
          <a:prstGeom prst="rect">
            <a:avLst/>
          </a:prstGeom>
        </p:spPr>
      </p:pic>
      <p:pic>
        <p:nvPicPr>
          <p:cNvPr id="8" name="Image 4"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9334" y="12903705"/>
            <a:ext cx="42111" cy="41740"/>
          </a:xfrm>
          <a:prstGeom prst="rect">
            <a:avLst/>
          </a:prstGeom>
        </p:spPr>
      </p:pic>
      <p:pic>
        <p:nvPicPr>
          <p:cNvPr id="9" name="Image 5"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0018" y="13017652"/>
            <a:ext cx="90424" cy="89684"/>
          </a:xfrm>
          <a:prstGeom prst="rect">
            <a:avLst/>
          </a:prstGeom>
        </p:spPr>
      </p:pic>
      <p:pic>
        <p:nvPicPr>
          <p:cNvPr id="10" name="Image 6"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2615" y="13050000"/>
            <a:ext cx="25205" cy="24988"/>
          </a:xfrm>
          <a:prstGeom prst="rect">
            <a:avLst/>
          </a:prstGeom>
        </p:spPr>
      </p:pic>
      <p:pic>
        <p:nvPicPr>
          <p:cNvPr id="11" name="Image 7"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92598" y="12965522"/>
            <a:ext cx="133627" cy="239930"/>
          </a:xfrm>
          <a:prstGeom prst="rect">
            <a:avLst/>
          </a:prstGeom>
        </p:spPr>
      </p:pic>
      <p:pic>
        <p:nvPicPr>
          <p:cNvPr id="12" name="Image 8"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41543" y="13068957"/>
            <a:ext cx="243278" cy="134730"/>
          </a:xfrm>
          <a:prstGeom prst="rect">
            <a:avLst/>
          </a:prstGeom>
        </p:spPr>
      </p:pic>
      <p:pic>
        <p:nvPicPr>
          <p:cNvPr id="13" name="Image 9"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975965" y="12972204"/>
            <a:ext cx="210035" cy="180789"/>
          </a:xfrm>
          <a:prstGeom prst="rect">
            <a:avLst/>
          </a:prstGeom>
        </p:spPr>
      </p:pic>
      <p:pic>
        <p:nvPicPr>
          <p:cNvPr id="14" name="Image 10"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210250" y="12972173"/>
            <a:ext cx="20007" cy="180789"/>
          </a:xfrm>
          <a:prstGeom prst="rect">
            <a:avLst/>
          </a:prstGeom>
        </p:spPr>
      </p:pic>
      <p:pic>
        <p:nvPicPr>
          <p:cNvPr id="15" name="Image 11"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279997" y="12972204"/>
            <a:ext cx="228703" cy="180789"/>
          </a:xfrm>
          <a:prstGeom prst="rect">
            <a:avLst/>
          </a:prstGeom>
        </p:spPr>
      </p:pic>
      <p:pic>
        <p:nvPicPr>
          <p:cNvPr id="16" name="Image 12" descr=" "/>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572133" y="12972464"/>
            <a:ext cx="239494" cy="180529"/>
          </a:xfrm>
          <a:prstGeom prst="rect">
            <a:avLst/>
          </a:prstGeom>
        </p:spPr>
      </p:pic>
      <p:pic>
        <p:nvPicPr>
          <p:cNvPr id="17" name="Image 13"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863799" y="12972173"/>
            <a:ext cx="224250" cy="180789"/>
          </a:xfrm>
          <a:prstGeom prst="rect">
            <a:avLst/>
          </a:prstGeom>
        </p:spPr>
      </p:pic>
      <p:pic>
        <p:nvPicPr>
          <p:cNvPr id="18" name="Image 14"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678371" y="12972138"/>
            <a:ext cx="264029" cy="180817"/>
          </a:xfrm>
          <a:prstGeom prst="rect">
            <a:avLst/>
          </a:prstGeom>
        </p:spPr>
      </p:pic>
      <p:pic>
        <p:nvPicPr>
          <p:cNvPr id="19" name="Image 15" descr=" "/>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188458" y="12984752"/>
            <a:ext cx="213905" cy="168210"/>
          </a:xfrm>
          <a:prstGeom prst="rect">
            <a:avLst/>
          </a:prstGeom>
        </p:spPr>
      </p:pic>
      <p:pic>
        <p:nvPicPr>
          <p:cNvPr id="20" name="Image 16" descr=" "/>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19902" y="12984721"/>
            <a:ext cx="214637" cy="168210"/>
          </a:xfrm>
          <a:prstGeom prst="rect">
            <a:avLst/>
          </a:prstGeom>
        </p:spPr>
      </p:pic>
      <p:pic>
        <p:nvPicPr>
          <p:cNvPr id="21" name="Image 17" descr=" "/>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682208" y="12984752"/>
            <a:ext cx="214600" cy="168210"/>
          </a:xfrm>
          <a:prstGeom prst="rect">
            <a:avLst/>
          </a:prstGeom>
        </p:spPr>
      </p:pic>
      <p:pic>
        <p:nvPicPr>
          <p:cNvPr id="22" name="Image 18" descr=" "/>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945245" y="12984721"/>
            <a:ext cx="209924" cy="168238"/>
          </a:xfrm>
          <a:prstGeom prst="rect">
            <a:avLst/>
          </a:prstGeom>
        </p:spPr>
      </p:pic>
      <p:pic>
        <p:nvPicPr>
          <p:cNvPr id="23" name="Image 19" descr=" "/>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173290" y="12978026"/>
            <a:ext cx="31469" cy="30928"/>
          </a:xfrm>
          <a:prstGeom prst="rect">
            <a:avLst/>
          </a:prstGeom>
        </p:spPr>
      </p:pic>
      <p:sp>
        <p:nvSpPr>
          <p:cNvPr id="24" name="Shape 2"/>
          <p:cNvSpPr/>
          <p:nvPr/>
        </p:nvSpPr>
        <p:spPr>
          <a:xfrm>
            <a:off x="22659632" y="12801600"/>
            <a:ext cx="381048" cy="482600"/>
          </a:xfrm>
          <a:prstGeom prst="rect">
            <a:avLst/>
          </a:prstGeom>
          <a:noFill/>
          <a:ln/>
        </p:spPr>
        <p:txBody>
          <a:bodyPr/>
          <a:lstStyle/>
          <a:p>
            <a:endParaRPr lang="pt-BR"/>
          </a:p>
        </p:txBody>
      </p:sp>
      <p:sp>
        <p:nvSpPr>
          <p:cNvPr id="25" name="Text 3"/>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FFFFFF">
                    <a:alpha val="100000"/>
                  </a:srgbClr>
                </a:solidFill>
                <a:latin typeface="DM Sans Bold" pitchFamily="34" charset="0"/>
                <a:ea typeface="DM Sans Bold" pitchFamily="34" charset="-122"/>
                <a:cs typeface="DM Sans Bold" pitchFamily="34" charset="-120"/>
              </a:rPr>
              <a:t>01</a:t>
            </a:r>
            <a:endParaRPr lang="en-US" sz="2800" dirty="0"/>
          </a:p>
        </p:txBody>
      </p:sp>
      <p:pic>
        <p:nvPicPr>
          <p:cNvPr id="26" name="Image 20" descr=" "/>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346368" y="12371512"/>
            <a:ext cx="21694311" cy="12700"/>
          </a:xfrm>
          <a:prstGeom prst="rect">
            <a:avLst/>
          </a:prstGeom>
        </p:spPr>
      </p:pic>
      <p:sp>
        <p:nvSpPr>
          <p:cNvPr id="27" name="Text 4"/>
          <p:cNvSpPr/>
          <p:nvPr/>
        </p:nvSpPr>
        <p:spPr>
          <a:xfrm>
            <a:off x="1346368" y="5981700"/>
            <a:ext cx="11935258" cy="2015067"/>
          </a:xfrm>
          <a:prstGeom prst="rect">
            <a:avLst/>
          </a:prstGeom>
          <a:noFill/>
          <a:ln/>
        </p:spPr>
        <p:txBody>
          <a:bodyPr wrap="square" lIns="0" tIns="0" rIns="0" bIns="0" rtlCol="0" anchor="t"/>
          <a:lstStyle/>
          <a:p>
            <a:pPr marL="0" indent="0" algn="l">
              <a:lnSpc>
                <a:spcPts val="12000"/>
              </a:lnSpc>
              <a:buNone/>
            </a:pPr>
            <a:r>
              <a:rPr lang="en-US" sz="11600" b="1" dirty="0">
                <a:solidFill>
                  <a:srgbClr val="FFFFFF">
                    <a:alpha val="100000"/>
                  </a:srgbClr>
                </a:solidFill>
                <a:latin typeface="Verdana Bold" pitchFamily="34" charset="0"/>
                <a:ea typeface="Verdana Bold" pitchFamily="34" charset="-122"/>
                <a:cs typeface="Verdana Bold" pitchFamily="34" charset="-120"/>
              </a:rPr>
              <a:t>Title here </a:t>
            </a:r>
            <a:endParaRPr lang="en-US" sz="11600" b="1" dirty="0"/>
          </a:p>
        </p:txBody>
      </p:sp>
      <p:sp>
        <p:nvSpPr>
          <p:cNvPr id="28" name="Text 5"/>
          <p:cNvSpPr/>
          <p:nvPr/>
        </p:nvSpPr>
        <p:spPr>
          <a:xfrm>
            <a:off x="1371771" y="7797800"/>
            <a:ext cx="8560870" cy="1701800"/>
          </a:xfrm>
          <a:prstGeom prst="rect">
            <a:avLst/>
          </a:prstGeom>
          <a:noFill/>
          <a:ln/>
        </p:spPr>
        <p:txBody>
          <a:bodyPr wrap="square" lIns="0" tIns="0" rIns="0" bIns="0" rtlCol="0" anchor="t"/>
          <a:lstStyle/>
          <a:p>
            <a:pPr marL="0" indent="0" algn="l">
              <a:lnSpc>
                <a:spcPts val="4200"/>
              </a:lnSpc>
              <a:buNone/>
            </a:pPr>
            <a:r>
              <a:rPr lang="en-US" sz="2400" dirty="0">
                <a:solidFill>
                  <a:srgbClr val="FFFFFF">
                    <a:alpha val="100000"/>
                  </a:srgbClr>
                </a:solidFill>
                <a:latin typeface="Verdana Regular" pitchFamily="34" charset="0"/>
                <a:ea typeface="Verdana Regular" pitchFamily="34" charset="-122"/>
                <a:cs typeface="Verdana Regular" pitchFamily="34" charset="-120"/>
              </a:rPr>
              <a:t>Lorem ipsum dolor sit amet consectetur adipiscing elit etiam nec suscipit dui sed cursus nibh id risus ultrices convallis phasellus vel tristique diam nam placerat.</a:t>
            </a:r>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FFFFFF">
              <a:alpha val="100000"/>
            </a:srgbClr>
          </a:solidFill>
          <a:ln/>
        </p:spPr>
        <p:txBody>
          <a:bodyPr/>
          <a:lstStyle/>
          <a:p>
            <a:endParaRPr lang="pt-BR"/>
          </a:p>
        </p:txBody>
      </p:sp>
      <p:pic>
        <p:nvPicPr>
          <p:cNvPr id="3" name="Image 0" descr=" "/>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7438" y="0"/>
            <a:ext cx="13679610" cy="13716000"/>
          </a:xfrm>
          <a:prstGeom prst="rect">
            <a:avLst/>
          </a:prstGeom>
        </p:spPr>
      </p:pic>
      <p:sp>
        <p:nvSpPr>
          <p:cNvPr id="4" name="Shape 1"/>
          <p:cNvSpPr/>
          <p:nvPr/>
        </p:nvSpPr>
        <p:spPr>
          <a:xfrm>
            <a:off x="14963810" y="4576691"/>
            <a:ext cx="8076870" cy="4889500"/>
          </a:xfrm>
          <a:prstGeom prst="rect">
            <a:avLst/>
          </a:prstGeom>
          <a:noFill/>
          <a:ln/>
        </p:spPr>
        <p:txBody>
          <a:bodyPr/>
          <a:lstStyle/>
          <a:p>
            <a:endParaRPr lang="pt-BR"/>
          </a:p>
        </p:txBody>
      </p:sp>
      <p:sp>
        <p:nvSpPr>
          <p:cNvPr id="5" name="Text 2"/>
          <p:cNvSpPr/>
          <p:nvPr/>
        </p:nvSpPr>
        <p:spPr>
          <a:xfrm>
            <a:off x="14963810" y="4576691"/>
            <a:ext cx="4339709" cy="1164167"/>
          </a:xfrm>
          <a:prstGeom prst="rect">
            <a:avLst/>
          </a:prstGeom>
          <a:noFill/>
          <a:ln/>
        </p:spPr>
        <p:txBody>
          <a:bodyPr wrap="square" lIns="0" tIns="0" rIns="0" bIns="0" rtlCol="0" anchor="t"/>
          <a:lstStyle/>
          <a:p>
            <a:pPr marL="0" indent="0" algn="l">
              <a:lnSpc>
                <a:spcPts val="7500"/>
              </a:lnSpc>
              <a:buNone/>
            </a:pPr>
            <a:r>
              <a:rPr lang="en-US" sz="5000" dirty="0">
                <a:solidFill>
                  <a:srgbClr val="FFFFFF">
                    <a:alpha val="100000"/>
                  </a:srgbClr>
                </a:solidFill>
                <a:latin typeface="Verdana" panose="020B0604030504040204" pitchFamily="34" charset="0"/>
                <a:ea typeface="Verdana" panose="020B0604030504040204" pitchFamily="34" charset="0"/>
                <a:cs typeface="Verdana" panose="020B0604030504040204" pitchFamily="34" charset="0"/>
              </a:rPr>
              <a:t>Subtitle Here</a:t>
            </a:r>
            <a:endParaRPr lang="en-US" sz="50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 3"/>
          <p:cNvSpPr/>
          <p:nvPr/>
        </p:nvSpPr>
        <p:spPr>
          <a:xfrm>
            <a:off x="14963810" y="5732391"/>
            <a:ext cx="8178483" cy="3835400"/>
          </a:xfrm>
          <a:prstGeom prst="rect">
            <a:avLst/>
          </a:prstGeom>
          <a:noFill/>
          <a:ln/>
        </p:spPr>
        <p:txBody>
          <a:bodyPr wrap="square" lIns="0" tIns="0" rIns="0" bIns="0" rtlCol="0" anchor="t"/>
          <a:lstStyle/>
          <a:p>
            <a:pPr marL="0" indent="0" algn="l">
              <a:lnSpc>
                <a:spcPts val="4200"/>
              </a:lnSpc>
              <a:buNone/>
            </a:pPr>
            <a:r>
              <a:rPr lang="en-US" sz="2400" dirty="0">
                <a:solidFill>
                  <a:srgbClr val="FFFFFF">
                    <a:alpha val="100000"/>
                  </a:srgbClr>
                </a:solidFill>
                <a:latin typeface="DM Sans Regular" pitchFamily="34" charset="0"/>
                <a:ea typeface="DM Sans Regular" pitchFamily="34" charset="-122"/>
                <a:cs typeface="DM Sans Regular" pitchFamily="34" charset="-120"/>
              </a:rPr>
              <a:t>Lorem ipsum dolor sit amet, consectetur adipiscing elit. Etiam nec suscipit du sed cursus nibh id risus ultrices convallis phasellus vel tristique diamp nam placerat aliqu.  Adipiscing elit etiam nec suscipit dui sed cursus nibh id risus ultrices convallis phasellus vel tristique diam nam placerat tristique diam nam placerat aliquet libero.</a:t>
            </a:r>
            <a:endParaRPr lang="en-US" sz="2400" dirty="0"/>
          </a:p>
        </p:txBody>
      </p:sp>
      <p:sp>
        <p:nvSpPr>
          <p:cNvPr id="7" name="Text 4"/>
          <p:cNvSpPr/>
          <p:nvPr/>
        </p:nvSpPr>
        <p:spPr>
          <a:xfrm>
            <a:off x="1160078" y="1346200"/>
            <a:ext cx="6204549" cy="1579033"/>
          </a:xfrm>
          <a:prstGeom prst="rect">
            <a:avLst/>
          </a:prstGeom>
          <a:noFill/>
          <a:ln/>
        </p:spPr>
        <p:txBody>
          <a:bodyPr wrap="square" lIns="0" tIns="0" rIns="0" bIns="0" rtlCol="0" anchor="t"/>
          <a:lstStyle/>
          <a:p>
            <a:pPr marL="0" indent="0">
              <a:lnSpc>
                <a:spcPts val="9500"/>
              </a:lnSpc>
              <a:buNone/>
            </a:pPr>
            <a:r>
              <a:rPr lang="en-US" sz="8800" b="1" dirty="0">
                <a:solidFill>
                  <a:srgbClr val="1E1B39">
                    <a:alpha val="100000"/>
                  </a:srgbClr>
                </a:solidFill>
                <a:latin typeface="Verdana" panose="020B0604030504040204" pitchFamily="34" charset="0"/>
                <a:ea typeface="Verdana" panose="020B0604030504040204" pitchFamily="34" charset="0"/>
                <a:cs typeface="Verdana" panose="020B0604030504040204" pitchFamily="34" charset="0"/>
              </a:rPr>
              <a:t>Title Here</a:t>
            </a:r>
            <a:endParaRPr lang="en-US" sz="8800" b="1" dirty="0">
              <a:latin typeface="Verdana" panose="020B0604030504040204" pitchFamily="34" charset="0"/>
              <a:ea typeface="Verdana" panose="020B0604030504040204" pitchFamily="34" charset="0"/>
              <a:cs typeface="Verdana" panose="020B0604030504040204" pitchFamily="34" charset="0"/>
            </a:endParaRPr>
          </a:p>
        </p:txBody>
      </p:sp>
      <p:pic>
        <p:nvPicPr>
          <p:cNvPr id="8" name="Image 1" descr=" "/>
          <p:cNvPicPr>
            <a:picLocks noChangeAspect="1"/>
          </p:cNvPicPr>
          <p:nvPr/>
        </p:nvPicPr>
        <p:blipFill>
          <a:blip r:embed="rId5"/>
          <a:stretch>
            <a:fillRect/>
          </a:stretch>
        </p:blipFill>
        <p:spPr>
          <a:xfrm>
            <a:off x="1346368" y="3004871"/>
            <a:ext cx="12763167" cy="8033141"/>
          </a:xfrm>
          <a:prstGeom prst="rect">
            <a:avLst/>
          </a:prstGeom>
        </p:spPr>
      </p:pic>
      <p:sp>
        <p:nvSpPr>
          <p:cNvPr id="9" name="Shape 5"/>
          <p:cNvSpPr/>
          <p:nvPr/>
        </p:nvSpPr>
        <p:spPr>
          <a:xfrm>
            <a:off x="0" y="12369800"/>
            <a:ext cx="24387048" cy="1346200"/>
          </a:xfrm>
          <a:prstGeom prst="rect">
            <a:avLst/>
          </a:prstGeom>
          <a:noFill/>
          <a:ln/>
        </p:spPr>
        <p:txBody>
          <a:bodyPr/>
          <a:lstStyle/>
          <a:p>
            <a:endParaRPr lang="pt-BR"/>
          </a:p>
        </p:txBody>
      </p:sp>
      <p:sp>
        <p:nvSpPr>
          <p:cNvPr id="10" name="Shape 6"/>
          <p:cNvSpPr/>
          <p:nvPr/>
        </p:nvSpPr>
        <p:spPr>
          <a:xfrm>
            <a:off x="0" y="12369800"/>
            <a:ext cx="24387048" cy="1346200"/>
          </a:xfrm>
          <a:prstGeom prst="rect">
            <a:avLst/>
          </a:prstGeom>
          <a:solidFill>
            <a:srgbClr val="FFFFFF">
              <a:alpha val="100000"/>
            </a:srgbClr>
          </a:solidFill>
          <a:ln/>
        </p:spPr>
        <p:txBody>
          <a:bodyPr/>
          <a:lstStyle/>
          <a:p>
            <a:endParaRPr lang="pt-BR"/>
          </a:p>
        </p:txBody>
      </p:sp>
      <p:pic>
        <p:nvPicPr>
          <p:cNvPr id="11" name="Image 2" descr=" "/>
          <p:cNvPicPr>
            <a:picLocks noChangeAspect="1"/>
          </p:cNvPicPr>
          <p:nvPr/>
        </p:nvPicPr>
        <p:blipFill>
          <a:blip r:embed="rId6"/>
          <a:stretch>
            <a:fillRect/>
          </a:stretch>
        </p:blipFill>
        <p:spPr>
          <a:xfrm>
            <a:off x="1340017" y="12776200"/>
            <a:ext cx="2895962" cy="539121"/>
          </a:xfrm>
          <a:prstGeom prst="rect">
            <a:avLst/>
          </a:prstGeom>
        </p:spPr>
      </p:pic>
      <p:pic>
        <p:nvPicPr>
          <p:cNvPr id="12" name="Image 3" descr=" "/>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4240" y="12925639"/>
            <a:ext cx="245611" cy="141635"/>
          </a:xfrm>
          <a:prstGeom prst="rect">
            <a:avLst/>
          </a:prstGeom>
        </p:spPr>
      </p:pic>
      <p:pic>
        <p:nvPicPr>
          <p:cNvPr id="13" name="Image 4" descr=" "/>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9341" y="12903705"/>
            <a:ext cx="42113" cy="41740"/>
          </a:xfrm>
          <a:prstGeom prst="rect">
            <a:avLst/>
          </a:prstGeom>
        </p:spPr>
      </p:pic>
      <p:pic>
        <p:nvPicPr>
          <p:cNvPr id="14" name="Image 5" descr=" "/>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40020" y="13017652"/>
            <a:ext cx="90427" cy="89684"/>
          </a:xfrm>
          <a:prstGeom prst="rect">
            <a:avLst/>
          </a:prstGeom>
        </p:spPr>
      </p:pic>
      <p:pic>
        <p:nvPicPr>
          <p:cNvPr id="15" name="Image 6" descr=" "/>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2625" y="13050000"/>
            <a:ext cx="25210" cy="24988"/>
          </a:xfrm>
          <a:prstGeom prst="rect">
            <a:avLst/>
          </a:prstGeom>
        </p:spPr>
      </p:pic>
      <p:pic>
        <p:nvPicPr>
          <p:cNvPr id="16" name="Image 7" descr=" "/>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92600" y="12965522"/>
            <a:ext cx="133630" cy="239930"/>
          </a:xfrm>
          <a:prstGeom prst="rect">
            <a:avLst/>
          </a:prstGeom>
        </p:spPr>
      </p:pic>
      <p:pic>
        <p:nvPicPr>
          <p:cNvPr id="17" name="Image 8" descr=" "/>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41547" y="13068957"/>
            <a:ext cx="243273" cy="134730"/>
          </a:xfrm>
          <a:prstGeom prst="rect">
            <a:avLst/>
          </a:prstGeom>
        </p:spPr>
      </p:pic>
      <p:pic>
        <p:nvPicPr>
          <p:cNvPr id="18" name="Image 9" descr=" "/>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975966" y="12972204"/>
            <a:ext cx="210041" cy="180789"/>
          </a:xfrm>
          <a:prstGeom prst="rect">
            <a:avLst/>
          </a:prstGeom>
        </p:spPr>
      </p:pic>
      <p:pic>
        <p:nvPicPr>
          <p:cNvPr id="19" name="Image 10" descr=" "/>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210246" y="12972173"/>
            <a:ext cx="20004" cy="180789"/>
          </a:xfrm>
          <a:prstGeom prst="rect">
            <a:avLst/>
          </a:prstGeom>
        </p:spPr>
      </p:pic>
      <p:pic>
        <p:nvPicPr>
          <p:cNvPr id="20" name="Image 11" descr=" "/>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279997" y="12972204"/>
            <a:ext cx="228699" cy="180789"/>
          </a:xfrm>
          <a:prstGeom prst="rect">
            <a:avLst/>
          </a:prstGeom>
        </p:spPr>
      </p:pic>
      <p:pic>
        <p:nvPicPr>
          <p:cNvPr id="21" name="Image 12" descr=" "/>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572133" y="12972464"/>
            <a:ext cx="239491" cy="180529"/>
          </a:xfrm>
          <a:prstGeom prst="rect">
            <a:avLst/>
          </a:prstGeom>
        </p:spPr>
      </p:pic>
      <p:pic>
        <p:nvPicPr>
          <p:cNvPr id="22" name="Image 13" descr=" "/>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863797" y="12972173"/>
            <a:ext cx="224254" cy="180789"/>
          </a:xfrm>
          <a:prstGeom prst="rect">
            <a:avLst/>
          </a:prstGeom>
        </p:spPr>
      </p:pic>
      <p:pic>
        <p:nvPicPr>
          <p:cNvPr id="23" name="Image 14" descr=" "/>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678370" y="12972138"/>
            <a:ext cx="264028" cy="180817"/>
          </a:xfrm>
          <a:prstGeom prst="rect">
            <a:avLst/>
          </a:prstGeom>
        </p:spPr>
      </p:pic>
      <p:pic>
        <p:nvPicPr>
          <p:cNvPr id="24" name="Image 15" descr=" "/>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3188455" y="12984752"/>
            <a:ext cx="213901" cy="168210"/>
          </a:xfrm>
          <a:prstGeom prst="rect">
            <a:avLst/>
          </a:prstGeom>
        </p:spPr>
      </p:pic>
      <p:pic>
        <p:nvPicPr>
          <p:cNvPr id="25" name="Image 16" descr=" "/>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19901" y="12984721"/>
            <a:ext cx="214632" cy="168210"/>
          </a:xfrm>
          <a:prstGeom prst="rect">
            <a:avLst/>
          </a:prstGeom>
        </p:spPr>
      </p:pic>
      <p:pic>
        <p:nvPicPr>
          <p:cNvPr id="26" name="Image 17" descr=" "/>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682206" y="12984752"/>
            <a:ext cx="214603" cy="168210"/>
          </a:xfrm>
          <a:prstGeom prst="rect">
            <a:avLst/>
          </a:prstGeom>
        </p:spPr>
      </p:pic>
      <p:pic>
        <p:nvPicPr>
          <p:cNvPr id="27" name="Image 18" descr=" "/>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945238" y="12984721"/>
            <a:ext cx="209924" cy="168238"/>
          </a:xfrm>
          <a:prstGeom prst="rect">
            <a:avLst/>
          </a:prstGeom>
        </p:spPr>
      </p:pic>
      <p:pic>
        <p:nvPicPr>
          <p:cNvPr id="28" name="Image 19" descr=" "/>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4173296" y="12978026"/>
            <a:ext cx="31468" cy="30928"/>
          </a:xfrm>
          <a:prstGeom prst="rect">
            <a:avLst/>
          </a:prstGeom>
        </p:spPr>
      </p:pic>
      <p:sp>
        <p:nvSpPr>
          <p:cNvPr id="29" name="Shape 7"/>
          <p:cNvSpPr/>
          <p:nvPr/>
        </p:nvSpPr>
        <p:spPr>
          <a:xfrm>
            <a:off x="22659632" y="12801600"/>
            <a:ext cx="381048" cy="482600"/>
          </a:xfrm>
          <a:prstGeom prst="rect">
            <a:avLst/>
          </a:prstGeom>
          <a:solidFill>
            <a:srgbClr val="FFFFFF">
              <a:alpha val="100000"/>
            </a:srgbClr>
          </a:solidFill>
          <a:ln/>
        </p:spPr>
        <p:txBody>
          <a:bodyPr/>
          <a:lstStyle/>
          <a:p>
            <a:endParaRPr lang="pt-BR"/>
          </a:p>
        </p:txBody>
      </p:sp>
      <p:sp>
        <p:nvSpPr>
          <p:cNvPr id="30" name="Text 8"/>
          <p:cNvSpPr/>
          <p:nvPr/>
        </p:nvSpPr>
        <p:spPr>
          <a:xfrm>
            <a:off x="22659632" y="12801600"/>
            <a:ext cx="499596" cy="601133"/>
          </a:xfrm>
          <a:prstGeom prst="rect">
            <a:avLst/>
          </a:prstGeom>
          <a:noFill/>
          <a:ln/>
        </p:spPr>
        <p:txBody>
          <a:bodyPr wrap="square" lIns="0" tIns="0" rIns="0" bIns="0" rtlCol="0" anchor="t"/>
          <a:lstStyle/>
          <a:p>
            <a:pPr marL="0" indent="0" algn="l">
              <a:lnSpc>
                <a:spcPts val="3800"/>
              </a:lnSpc>
              <a:buNone/>
            </a:pPr>
            <a:r>
              <a:rPr lang="en-US" sz="2800" dirty="0">
                <a:solidFill>
                  <a:srgbClr val="6E6C83">
                    <a:alpha val="100000"/>
                  </a:srgbClr>
                </a:solidFill>
                <a:latin typeface="DM Sans Bold" pitchFamily="34" charset="0"/>
                <a:ea typeface="DM Sans Bold" pitchFamily="34" charset="-122"/>
                <a:cs typeface="DM Sans Bold" pitchFamily="34" charset="-120"/>
              </a:rPr>
              <a:t>01</a:t>
            </a:r>
            <a:endParaRPr lang="en-US" sz="2800" dirty="0"/>
          </a:p>
        </p:txBody>
      </p:sp>
      <p:pic>
        <p:nvPicPr>
          <p:cNvPr id="31" name="Image 20" descr=" "/>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346368" y="12371512"/>
            <a:ext cx="21694311" cy="127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1259</Words>
  <Application>Microsoft Macintosh PowerPoint</Application>
  <PresentationFormat>Personalizar</PresentationFormat>
  <Paragraphs>171</Paragraphs>
  <Slides>20</Slides>
  <Notes>20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20</vt:i4>
      </vt:variant>
    </vt:vector>
  </HeadingPairs>
  <TitlesOfParts>
    <vt:vector size="27" baseType="lpstr">
      <vt:lpstr>Arial</vt:lpstr>
      <vt:lpstr>DM Sans Bold</vt:lpstr>
      <vt:lpstr>DM Sans Regular</vt:lpstr>
      <vt:lpstr>Verdana</vt:lpstr>
      <vt:lpstr>Verdana Bold</vt:lpstr>
      <vt:lpstr>Verdana Regular</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Italo Utchuk Felizardo</cp:lastModifiedBy>
  <cp:revision>2</cp:revision>
  <dcterms:created xsi:type="dcterms:W3CDTF">2026-02-25T03:39:38Z</dcterms:created>
  <dcterms:modified xsi:type="dcterms:W3CDTF">2026-02-25T03:43:32Z</dcterms:modified>
</cp:coreProperties>
</file>