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3" r:id="rId4"/>
  </p:sldMasterIdLst>
  <p:notesMasterIdLst>
    <p:notesMasterId r:id="rId8"/>
  </p:notesMasterIdLst>
  <p:handoutMasterIdLst>
    <p:handoutMasterId r:id="rId9"/>
  </p:handoutMasterIdLst>
  <p:sldIdLst>
    <p:sldId id="497" r:id="rId5"/>
    <p:sldId id="489" r:id="rId6"/>
    <p:sldId id="498" r:id="rId7"/>
  </p:sldIdLst>
  <p:sldSz cx="12195175" cy="6858000"/>
  <p:notesSz cx="7099300" cy="10234613"/>
  <p:defaultTextStyle>
    <a:defPPr>
      <a:defRPr lang="de-DE"/>
    </a:defPPr>
    <a:lvl1pPr marL="0" algn="l" defTabSz="1088776" rtl="0" eaLnBrk="1" latinLnBrk="0" hangingPunct="1">
      <a:defRPr lang="de-DE" sz="2100" kern="1200">
        <a:solidFill>
          <a:schemeClr val="tx1"/>
        </a:solidFill>
        <a:latin typeface="Arial"/>
        <a:ea typeface="+mn-ea"/>
        <a:cs typeface="+mn-cs"/>
      </a:defRPr>
    </a:lvl1pPr>
    <a:lvl2pPr marL="544388" algn="l" defTabSz="1088776" rtl="0" eaLnBrk="1" latinLnBrk="0" hangingPunct="1">
      <a:buClr>
        <a:srgbClr val="FDB913"/>
      </a:buClr>
      <a:buSzPct val="100000"/>
      <a:buFont typeface="wingdings"/>
      <a:buChar char=""/>
      <a:defRPr lang="de-DE" sz="2100" kern="1200">
        <a:solidFill>
          <a:schemeClr val="tx1"/>
        </a:solidFill>
        <a:latin typeface="Arial"/>
        <a:ea typeface="+mn-ea"/>
        <a:cs typeface="+mn-cs"/>
      </a:defRPr>
    </a:lvl2pPr>
    <a:lvl3pPr marL="1088776" algn="l" defTabSz="1088776" rtl="0" eaLnBrk="1" latinLnBrk="0" hangingPunct="1">
      <a:buClr>
        <a:srgbClr val="666666"/>
      </a:buClr>
      <a:buSzPct val="80000"/>
      <a:buFont typeface="Wingdings"/>
      <a:buChar char="n"/>
      <a:defRPr lang="de-DE" sz="1700" kern="1200">
        <a:solidFill>
          <a:schemeClr val="tx1"/>
        </a:solidFill>
        <a:latin typeface="Arial"/>
        <a:ea typeface="+mn-ea"/>
        <a:cs typeface="+mn-cs"/>
      </a:defRPr>
    </a:lvl3pPr>
    <a:lvl4pPr marL="1633164" algn="l" defTabSz="1088776" rtl="0" eaLnBrk="1" latinLnBrk="0" hangingPunct="1">
      <a:buClr>
        <a:srgbClr val="666666"/>
      </a:buClr>
      <a:buSzPct val="80000"/>
      <a:buFont typeface="Arial"/>
      <a:buChar char=""/>
      <a:defRPr lang="de-DE" sz="1400" kern="1200">
        <a:solidFill>
          <a:schemeClr val="tx1"/>
        </a:solidFill>
        <a:latin typeface="Arial"/>
        <a:ea typeface="+mn-ea"/>
        <a:cs typeface="+mn-cs"/>
      </a:defRPr>
    </a:lvl4pPr>
    <a:lvl5pPr marL="2177552" algn="l" defTabSz="1088776" rtl="0" eaLnBrk="1" latinLnBrk="0" hangingPunct="1">
      <a:buClr>
        <a:srgbClr val="666666"/>
      </a:buClr>
      <a:buSzPct val="80000"/>
      <a:buFont typeface="Arial"/>
      <a:buChar char=""/>
      <a:defRPr lang="de-DE" sz="1200" kern="1200">
        <a:solidFill>
          <a:schemeClr val="tx1"/>
        </a:solidFill>
        <a:latin typeface="Arial"/>
        <a:ea typeface="+mn-ea"/>
        <a:cs typeface="+mn-cs"/>
      </a:defRPr>
    </a:lvl5pPr>
    <a:lvl6pPr marL="2721940" algn="l" defTabSz="1088776" rtl="0" eaLnBrk="1" latinLnBrk="0" hangingPunct="1">
      <a:defRPr sz="2100" kern="1200">
        <a:solidFill>
          <a:schemeClr val="tx1"/>
        </a:solidFill>
        <a:latin typeface="+mn-lt"/>
        <a:ea typeface="+mn-ea"/>
        <a:cs typeface="+mn-cs"/>
      </a:defRPr>
    </a:lvl6pPr>
    <a:lvl7pPr marL="3266328" algn="l" defTabSz="1088776" rtl="0" eaLnBrk="1" latinLnBrk="0" hangingPunct="1">
      <a:defRPr sz="2100" kern="1200">
        <a:solidFill>
          <a:schemeClr val="tx1"/>
        </a:solidFill>
        <a:latin typeface="+mn-lt"/>
        <a:ea typeface="+mn-ea"/>
        <a:cs typeface="+mn-cs"/>
      </a:defRPr>
    </a:lvl7pPr>
    <a:lvl8pPr marL="3810716" algn="l" defTabSz="1088776" rtl="0" eaLnBrk="1" latinLnBrk="0" hangingPunct="1">
      <a:defRPr sz="2100" kern="1200">
        <a:solidFill>
          <a:schemeClr val="tx1"/>
        </a:solidFill>
        <a:latin typeface="+mn-lt"/>
        <a:ea typeface="+mn-ea"/>
        <a:cs typeface="+mn-cs"/>
      </a:defRPr>
    </a:lvl8pPr>
    <a:lvl9pPr marL="4355104" algn="l" defTabSz="108877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pos="711" userDrawn="1">
          <p15:clr>
            <a:srgbClr val="A4A3A4"/>
          </p15:clr>
        </p15:guide>
        <p15:guide id="5" pos="2828" userDrawn="1">
          <p15:clr>
            <a:srgbClr val="A4A3A4"/>
          </p15:clr>
        </p15:guide>
        <p15:guide id="6" orient="horz" pos="142" userDrawn="1">
          <p15:clr>
            <a:srgbClr val="A4A3A4"/>
          </p15:clr>
        </p15:guide>
        <p15:guide id="7" orient="horz" pos="2156" userDrawn="1">
          <p15:clr>
            <a:srgbClr val="A4A3A4"/>
          </p15:clr>
        </p15:guide>
        <p15:guide id="8" orient="horz" pos="2319" userDrawn="1">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6"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EE96099-07B0-5792-B340-EB526090DFDC}" name="Gustavo Colamussi" initials="GC" userId="f8f036efc856b749" providerId="Windows Live"/>
  <p188:author id="{8AF1C0BA-99A4-0A87-1D64-2BCCB8ABF5DE}" name="Buson, Erika" initials="BE" userId="S::erika.buson@sap.com::82c23f3f-1f76-4fe0-9754-bb9fcfffbce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ostka, Leah (external - Service)" initials="KL(-S" lastIdx="4" clrIdx="0">
    <p:extLst>
      <p:ext uri="{19B8F6BF-5375-455C-9EA6-DF929625EA0E}">
        <p15:presenceInfo xmlns:p15="http://schemas.microsoft.com/office/powerpoint/2012/main" userId="S-1-5-21-74642-3284969411-2123768488-101508" providerId="AD"/>
      </p:ext>
    </p:extLst>
  </p:cmAuthor>
  <p:cmAuthor id="2" name="Mawhinney, Jayne (external - Service)" initials="MJ(-S" lastIdx="4" clrIdx="1">
    <p:extLst>
      <p:ext uri="{19B8F6BF-5375-455C-9EA6-DF929625EA0E}">
        <p15:presenceInfo xmlns:p15="http://schemas.microsoft.com/office/powerpoint/2012/main" userId="S-1-5-21-74642-3284969411-2123768488-149965" providerId="AD"/>
      </p:ext>
    </p:extLst>
  </p:cmAuthor>
  <p:cmAuthor id="3" name="Mucciarelli, Meghan (external - Service)" initials="MM(-S" lastIdx="2" clrIdx="2">
    <p:extLst>
      <p:ext uri="{19B8F6BF-5375-455C-9EA6-DF929625EA0E}">
        <p15:presenceInfo xmlns:p15="http://schemas.microsoft.com/office/powerpoint/2012/main" userId="S-1-5-21-74642-3284969411-2123768488-154652" providerId="AD"/>
      </p:ext>
    </p:extLst>
  </p:cmAuthor>
  <p:cmAuthor id="4" name="Lehmann, Sonja" initials="LS" lastIdx="10" clrIdx="3">
    <p:extLst>
      <p:ext uri="{19B8F6BF-5375-455C-9EA6-DF929625EA0E}">
        <p15:presenceInfo xmlns:p15="http://schemas.microsoft.com/office/powerpoint/2012/main" userId="S-1-5-21-74642-3284969411-2123768488-160329" providerId="AD"/>
      </p:ext>
    </p:extLst>
  </p:cmAuthor>
  <p:cmAuthor id="5" name="Mucciarelli, Meghan (external - Service)" initials="MM(-S [2]" lastIdx="6" clrIdx="4">
    <p:extLst>
      <p:ext uri="{19B8F6BF-5375-455C-9EA6-DF929625EA0E}">
        <p15:presenceInfo xmlns:p15="http://schemas.microsoft.com/office/powerpoint/2012/main" userId="S::meghan.mucciarelli@sap.com::ec97fc9b-5e2a-47fd-9e15-d6a4f16f7ed4" providerId="AD"/>
      </p:ext>
    </p:extLst>
  </p:cmAuthor>
  <p:cmAuthor id="6" name="Dressel-Wagner, Jana" initials="DJ" lastIdx="1" clrIdx="5">
    <p:extLst>
      <p:ext uri="{19B8F6BF-5375-455C-9EA6-DF929625EA0E}">
        <p15:presenceInfo xmlns:p15="http://schemas.microsoft.com/office/powerpoint/2012/main" userId="S::jana.dressel-wagner@sap.com::bf1ca417-fd88-4a1a-b211-72fac3cf92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FF0000"/>
    <a:srgbClr val="0F46A7"/>
    <a:srgbClr val="970A82"/>
    <a:srgbClr val="FFFFFF"/>
    <a:srgbClr val="FEE3A1"/>
    <a:srgbClr val="FFF1D0"/>
    <a:srgbClr val="FFF8E7"/>
    <a:srgbClr val="FECE59"/>
    <a:srgbClr val="0032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28" autoAdjust="0"/>
    <p:restoredTop sz="95878" autoAdjust="0"/>
  </p:normalViewPr>
  <p:slideViewPr>
    <p:cSldViewPr snapToGrid="0">
      <p:cViewPr>
        <p:scale>
          <a:sx n="90" d="100"/>
          <a:sy n="90" d="100"/>
        </p:scale>
        <p:origin x="-232" y="592"/>
      </p:cViewPr>
      <p:guideLst>
        <p:guide pos="711"/>
        <p:guide pos="2828"/>
        <p:guide orient="horz" pos="142"/>
        <p:guide orient="horz" pos="2156"/>
        <p:guide orient="horz" pos="2319"/>
      </p:guideLst>
    </p:cSldViewPr>
  </p:slideViewPr>
  <p:outlineViewPr>
    <p:cViewPr>
      <p:scale>
        <a:sx n="33" d="100"/>
        <a:sy n="33" d="100"/>
      </p:scale>
      <p:origin x="0" y="-21280"/>
    </p:cViewPr>
  </p:outlineViewPr>
  <p:notesTextViewPr>
    <p:cViewPr>
      <p:scale>
        <a:sx n="1" d="1"/>
        <a:sy n="1" d="1"/>
      </p:scale>
      <p:origin x="0" y="0"/>
    </p:cViewPr>
  </p:notesTextViewPr>
  <p:notesViewPr>
    <p:cSldViewPr snapToGrid="0">
      <p:cViewPr>
        <p:scale>
          <a:sx n="1" d="2"/>
          <a:sy n="1" d="2"/>
        </p:scale>
        <p:origin x="0" y="0"/>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2011469" y="9721106"/>
            <a:ext cx="3076363" cy="511731"/>
          </a:xfrm>
          <a:prstGeom prst="rect">
            <a:avLst/>
          </a:prstGeom>
        </p:spPr>
        <p:txBody>
          <a:bodyPr vert="horz" lIns="99048" tIns="49524" rIns="99048" bIns="49524" rtlCol="0" anchor="b"/>
          <a:lstStyle>
            <a:lvl1pPr algn="r">
              <a:defRPr sz="1300"/>
            </a:lvl1pPr>
          </a:lstStyle>
          <a:p>
            <a:pPr algn="ctr"/>
            <a:fld id="{47855BD9-AF71-426C-9B9B-B0E52B88852E}" type="slidenum">
              <a:rPr lang="de-DE" sz="1100"/>
              <a:pPr algn="ctr"/>
              <a:t>‹#›</a:t>
            </a:fld>
            <a:endParaRPr lang="de-DE" sz="1100"/>
          </a:p>
        </p:txBody>
      </p:sp>
    </p:spTree>
    <p:extLst>
      <p:ext uri="{BB962C8B-B14F-4D97-AF65-F5344CB8AC3E}">
        <p14:creationId xmlns:p14="http://schemas.microsoft.com/office/powerpoint/2010/main" val="23599324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23850" y="685800"/>
            <a:ext cx="6451600" cy="3629025"/>
          </a:xfrm>
          <a:prstGeom prst="rect">
            <a:avLst/>
          </a:prstGeom>
          <a:noFill/>
          <a:ln w="12700">
            <a:solidFill>
              <a:prstClr val="black"/>
            </a:solidFill>
          </a:ln>
        </p:spPr>
        <p:txBody>
          <a:bodyPr vert="horz" lIns="99048" tIns="49524" rIns="99048" bIns="49524" rtlCol="0" anchor="ctr"/>
          <a:lstStyle/>
          <a:p>
            <a:endParaRPr lang="de-DE"/>
          </a:p>
        </p:txBody>
      </p:sp>
      <p:sp>
        <p:nvSpPr>
          <p:cNvPr id="5" name="Notes Placeholder 4"/>
          <p:cNvSpPr>
            <a:spLocks noGrp="1"/>
          </p:cNvSpPr>
          <p:nvPr>
            <p:ph type="body" sz="quarter" idx="3"/>
          </p:nvPr>
        </p:nvSpPr>
        <p:spPr>
          <a:xfrm>
            <a:off x="568317" y="4611577"/>
            <a:ext cx="5962667" cy="510786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p:txBody>
      </p:sp>
      <p:sp>
        <p:nvSpPr>
          <p:cNvPr id="7" name="Slide Number Placeholder 6"/>
          <p:cNvSpPr>
            <a:spLocks noGrp="1"/>
          </p:cNvSpPr>
          <p:nvPr>
            <p:ph type="sldNum" sz="quarter" idx="5"/>
          </p:nvPr>
        </p:nvSpPr>
        <p:spPr>
          <a:xfrm>
            <a:off x="3061573" y="10001494"/>
            <a:ext cx="976155" cy="229851"/>
          </a:xfrm>
          <a:prstGeom prst="rect">
            <a:avLst/>
          </a:prstGeom>
        </p:spPr>
        <p:txBody>
          <a:bodyPr vert="horz" lIns="99048" tIns="49524" rIns="99048" bIns="49524" rtlCol="0" anchor="b"/>
          <a:lstStyle>
            <a:lvl1pPr algn="ctr">
              <a:defRPr sz="900"/>
            </a:lvl1pPr>
          </a:lstStyle>
          <a:p>
            <a:fld id="{7D8C2C35-2B8A-446E-BEC0-FD36716C29AC}" type="slidenum">
              <a:rPr lang="de-DE" smtClean="0"/>
              <a:pPr/>
              <a:t>‹#›</a:t>
            </a:fld>
            <a:endParaRPr lang="de-DE"/>
          </a:p>
        </p:txBody>
      </p:sp>
    </p:spTree>
    <p:extLst>
      <p:ext uri="{BB962C8B-B14F-4D97-AF65-F5344CB8AC3E}">
        <p14:creationId xmlns:p14="http://schemas.microsoft.com/office/powerpoint/2010/main" val="2847385487"/>
      </p:ext>
    </p:extLst>
  </p:cSld>
  <p:clrMap bg1="lt1" tx1="dk1" bg2="lt2" tx2="dk2" accent1="accent1" accent2="accent2" accent3="accent3" accent4="accent4" accent5="accent5" accent6="accent6" hlink="hlink" folHlink="folHlink"/>
  <p:notesStyle>
    <a:lvl1pPr marL="0" algn="l" defTabSz="1088776" rtl="0" eaLnBrk="1" latinLnBrk="0" hangingPunct="1">
      <a:defRPr sz="1400" kern="1200">
        <a:solidFill>
          <a:schemeClr val="tx1"/>
        </a:solidFill>
        <a:latin typeface="+mn-lt"/>
        <a:ea typeface="+mn-ea"/>
        <a:cs typeface="+mn-cs"/>
      </a:defRPr>
    </a:lvl1pPr>
    <a:lvl2pPr marL="180000" indent="-180000" algn="l" defTabSz="1088776" rtl="0" eaLnBrk="1" latinLnBrk="0" hangingPunct="1">
      <a:buClr>
        <a:schemeClr val="accent1"/>
      </a:buClr>
      <a:buSzPct val="100000"/>
      <a:buFont typeface="Wingdings" pitchFamily="2" charset="2"/>
      <a:buChar char=""/>
      <a:defRPr sz="1400" kern="1200">
        <a:solidFill>
          <a:schemeClr val="tx1"/>
        </a:solidFill>
        <a:latin typeface="+mn-lt"/>
        <a:ea typeface="+mn-ea"/>
        <a:cs typeface="+mn-cs"/>
      </a:defRPr>
    </a:lvl2pPr>
    <a:lvl3pPr marL="360000" indent="-180000" algn="l" defTabSz="1088776" rtl="0" eaLnBrk="1" latinLnBrk="0" hangingPunct="1">
      <a:buClr>
        <a:schemeClr val="accent2"/>
      </a:buClr>
      <a:buSzPct val="80000"/>
      <a:buFont typeface="Symbol" pitchFamily="18" charset="2"/>
      <a:buChar char="-"/>
      <a:defRPr sz="1200" kern="1200">
        <a:solidFill>
          <a:schemeClr val="tx1"/>
        </a:solidFill>
        <a:latin typeface="+mn-lt"/>
        <a:ea typeface="+mn-ea"/>
        <a:cs typeface="+mn-cs"/>
      </a:defRPr>
    </a:lvl3pPr>
    <a:lvl4pPr marL="674815" indent="-158780" algn="l" defTabSz="1088776" rtl="0" eaLnBrk="1" latinLnBrk="0" hangingPunct="1">
      <a:buClr>
        <a:schemeClr val="accent2"/>
      </a:buClr>
      <a:buFont typeface="Arial" pitchFamily="34" charset="0"/>
      <a:buChar char="–"/>
      <a:defRPr sz="1200" kern="1200">
        <a:solidFill>
          <a:schemeClr val="tx1"/>
        </a:solidFill>
        <a:latin typeface="+mn-lt"/>
        <a:ea typeface="+mn-ea"/>
        <a:cs typeface="+mn-cs"/>
      </a:defRPr>
    </a:lvl4pPr>
    <a:lvl5pPr marL="2177552" algn="l" defTabSz="1088776" rtl="0" eaLnBrk="1" latinLnBrk="0" hangingPunct="1">
      <a:defRPr sz="1400" kern="1200">
        <a:solidFill>
          <a:schemeClr val="tx1"/>
        </a:solidFill>
        <a:latin typeface="+mn-lt"/>
        <a:ea typeface="+mn-ea"/>
        <a:cs typeface="+mn-cs"/>
      </a:defRPr>
    </a:lvl5pPr>
    <a:lvl6pPr marL="2721940" algn="l" defTabSz="1088776" rtl="0" eaLnBrk="1" latinLnBrk="0" hangingPunct="1">
      <a:defRPr sz="1400" kern="1200">
        <a:solidFill>
          <a:schemeClr val="tx1"/>
        </a:solidFill>
        <a:latin typeface="+mn-lt"/>
        <a:ea typeface="+mn-ea"/>
        <a:cs typeface="+mn-cs"/>
      </a:defRPr>
    </a:lvl6pPr>
    <a:lvl7pPr marL="3266328" algn="l" defTabSz="1088776" rtl="0" eaLnBrk="1" latinLnBrk="0" hangingPunct="1">
      <a:defRPr sz="1400" kern="1200">
        <a:solidFill>
          <a:schemeClr val="tx1"/>
        </a:solidFill>
        <a:latin typeface="+mn-lt"/>
        <a:ea typeface="+mn-ea"/>
        <a:cs typeface="+mn-cs"/>
      </a:defRPr>
    </a:lvl7pPr>
    <a:lvl8pPr marL="3810716" algn="l" defTabSz="1088776" rtl="0" eaLnBrk="1" latinLnBrk="0" hangingPunct="1">
      <a:defRPr sz="1400" kern="1200">
        <a:solidFill>
          <a:schemeClr val="tx1"/>
        </a:solidFill>
        <a:latin typeface="+mn-lt"/>
        <a:ea typeface="+mn-ea"/>
        <a:cs typeface="+mn-cs"/>
      </a:defRPr>
    </a:lvl8pPr>
    <a:lvl9pPr marL="4355104" algn="l" defTabSz="108877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en-US" smtClean="0"/>
              <a:pPr/>
              <a:t>1</a:t>
            </a:fld>
            <a:endParaRPr lang="en-US"/>
          </a:p>
        </p:txBody>
      </p:sp>
    </p:spTree>
    <p:extLst>
      <p:ext uri="{BB962C8B-B14F-4D97-AF65-F5344CB8AC3E}">
        <p14:creationId xmlns:p14="http://schemas.microsoft.com/office/powerpoint/2010/main" val="1346070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8C2C35-2B8A-446E-BEC0-FD36716C29AC}" type="slidenum">
              <a:rPr lang="en-US" smtClean="0"/>
              <a:pPr/>
              <a:t>2</a:t>
            </a:fld>
            <a:endParaRPr lang="en-US"/>
          </a:p>
        </p:txBody>
      </p:sp>
    </p:spTree>
    <p:extLst>
      <p:ext uri="{BB962C8B-B14F-4D97-AF65-F5344CB8AC3E}">
        <p14:creationId xmlns:p14="http://schemas.microsoft.com/office/powerpoint/2010/main" val="37687404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8C2C35-2B8A-446E-BEC0-FD36716C29AC}" type="slidenum">
              <a:rPr lang="en-US" smtClean="0"/>
              <a:pPr/>
              <a:t>3</a:t>
            </a:fld>
            <a:endParaRPr lang="en-US"/>
          </a:p>
        </p:txBody>
      </p:sp>
    </p:spTree>
    <p:extLst>
      <p:ext uri="{BB962C8B-B14F-4D97-AF65-F5344CB8AC3E}">
        <p14:creationId xmlns:p14="http://schemas.microsoft.com/office/powerpoint/2010/main" val="2887289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TS short - whit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1916638"/>
      </p:ext>
    </p:extLst>
  </p:cSld>
  <p:clrMapOvr>
    <a:masterClrMapping/>
  </p:clrMapOvr>
  <p:extLst>
    <p:ext uri="{DCECCB84-F9BA-43D5-87BE-67443E8EF086}">
      <p15:sldGuideLst xmlns:p15="http://schemas.microsoft.com/office/powerpoint/2012/main">
        <p15:guide id="1" pos="317">
          <p15:clr>
            <a:srgbClr val="FBAE40"/>
          </p15:clr>
        </p15:guide>
        <p15:guide id="2" orient="horz" pos="3991">
          <p15:clr>
            <a:srgbClr val="FBAE40"/>
          </p15:clr>
        </p15:guide>
        <p15:guide id="3" pos="4786">
          <p15:clr>
            <a:srgbClr val="FBAE40"/>
          </p15:clr>
        </p15:guide>
        <p15:guide id="4" pos="5119">
          <p15:clr>
            <a:srgbClr val="FBAE40"/>
          </p15:clr>
        </p15:guide>
        <p15:guide id="5" orient="horz" pos="346">
          <p15:clr>
            <a:srgbClr val="FBAE40"/>
          </p15:clr>
        </p15:guide>
        <p15:guide id="6" orient="horz" pos="3339">
          <p15:clr>
            <a:srgbClr val="FBAE40"/>
          </p15:clr>
        </p15:guide>
        <p15:guide id="7" orient="horz" pos="902">
          <p15:clr>
            <a:srgbClr val="FBAE40"/>
          </p15:clr>
        </p15:guide>
        <p15:guide id="8" pos="736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TS short  - white">
    <p:bg>
      <p:bgPr>
        <a:solidFill>
          <a:schemeClr val="bg1"/>
        </a:solidFill>
        <a:effectLst/>
      </p:bgPr>
    </p:bg>
    <p:spTree>
      <p:nvGrpSpPr>
        <p:cNvPr id="1" name=""/>
        <p:cNvGrpSpPr/>
        <p:nvPr/>
      </p:nvGrpSpPr>
      <p:grpSpPr>
        <a:xfrm>
          <a:off x="0" y="0"/>
          <a:ext cx="0" cy="0"/>
          <a:chOff x="0" y="0"/>
          <a:chExt cx="0" cy="0"/>
        </a:xfrm>
      </p:grpSpPr>
      <p:pic>
        <p:nvPicPr>
          <p:cNvPr id="27" name="SAP Logo">
            <a:extLst>
              <a:ext uri="{FF2B5EF4-FFF2-40B4-BE49-F238E27FC236}">
                <a16:creationId xmlns:a16="http://schemas.microsoft.com/office/drawing/2014/main" id="{D4BB54DC-F77C-4090-987C-BC7FCFCFF80D}"/>
              </a:ext>
            </a:extLst>
          </p:cNvPr>
          <p:cNvPicPr>
            <a:picLocks noChangeAspect="1"/>
          </p:cNvPicPr>
          <p:nvPr userDrawn="1"/>
        </p:nvPicPr>
        <p:blipFill>
          <a:blip r:embed="rId2"/>
          <a:srcRect/>
          <a:stretch/>
        </p:blipFill>
        <p:spPr>
          <a:xfrm>
            <a:off x="9727541" y="5987572"/>
            <a:ext cx="1963635" cy="355695"/>
          </a:xfrm>
          <a:prstGeom prst="rect">
            <a:avLst/>
          </a:prstGeom>
        </p:spPr>
      </p:pic>
      <p:sp>
        <p:nvSpPr>
          <p:cNvPr id="7" name="Text Placeholder"/>
          <p:cNvSpPr>
            <a:spLocks noGrp="1"/>
          </p:cNvSpPr>
          <p:nvPr>
            <p:ph type="body" sz="quarter" idx="11" hasCustomPrompt="1"/>
          </p:nvPr>
        </p:nvSpPr>
        <p:spPr bwMode="black">
          <a:xfrm>
            <a:off x="503999" y="1434726"/>
            <a:ext cx="7092000" cy="3866693"/>
          </a:xfrm>
        </p:spPr>
        <p:txBody>
          <a:bodyPr>
            <a:noAutofit/>
          </a:bodyPr>
          <a:lstStyle>
            <a:lvl1pPr marL="0" marR="0" indent="0" algn="l" defTabSz="1088558" rtl="0" eaLnBrk="1" fontAlgn="auto" latinLnBrk="0" hangingPunct="1">
              <a:lnSpc>
                <a:spcPct val="100000"/>
              </a:lnSpc>
              <a:spcBef>
                <a:spcPts val="1800"/>
              </a:spcBef>
              <a:spcAft>
                <a:spcPts val="0"/>
              </a:spcAft>
              <a:buClr>
                <a:schemeClr val="accent1"/>
              </a:buClr>
              <a:buSzPct val="80000"/>
              <a:buFontTx/>
              <a:buNone/>
              <a:tabLst/>
              <a:defRPr sz="1200" b="1">
                <a:solidFill>
                  <a:schemeClr val="tx1"/>
                </a:solidFill>
              </a:defRPr>
            </a:lvl1pPr>
            <a:lvl2pPr marL="144000" marR="0" indent="-144000" algn="l" defTabSz="1088558" rtl="0" eaLnBrk="1" fontAlgn="auto" latinLnBrk="0" hangingPunct="1">
              <a:lnSpc>
                <a:spcPct val="100000"/>
              </a:lnSpc>
              <a:spcBef>
                <a:spcPts val="0"/>
              </a:spcBef>
              <a:spcAft>
                <a:spcPts val="0"/>
              </a:spcAft>
              <a:buClrTx/>
              <a:buSzPct val="100000"/>
              <a:buFont typeface="Arial" panose="020B0604020202020204" pitchFamily="34" charset="0"/>
              <a:buChar char="•"/>
              <a:tabLst/>
              <a:defRPr sz="12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dirty="0" err="1"/>
              <a:t>Subheadline</a:t>
            </a:r>
            <a:endParaRPr lang="en-US" noProof="0" dirty="0"/>
          </a:p>
          <a:p>
            <a:pPr lvl="1"/>
            <a:r>
              <a:rPr lang="en-US" dirty="0"/>
              <a:t>Bullet copy</a:t>
            </a:r>
          </a:p>
        </p:txBody>
      </p:sp>
      <p:sp>
        <p:nvSpPr>
          <p:cNvPr id="3" name="Title"/>
          <p:cNvSpPr>
            <a:spLocks noGrp="1"/>
          </p:cNvSpPr>
          <p:nvPr>
            <p:ph type="title" hasCustomPrompt="1"/>
          </p:nvPr>
        </p:nvSpPr>
        <p:spPr>
          <a:xfrm>
            <a:off x="504001" y="555760"/>
            <a:ext cx="7092000" cy="553998"/>
          </a:xfrm>
        </p:spPr>
        <p:txBody>
          <a:bodyPr anchor="ctr">
            <a:noAutofit/>
          </a:bodyPr>
          <a:lstStyle>
            <a:lvl1pPr>
              <a:defRPr sz="1800">
                <a:solidFill>
                  <a:schemeClr val="tx1"/>
                </a:solidFill>
              </a:defRPr>
            </a:lvl1pPr>
          </a:lstStyle>
          <a:p>
            <a:pPr lvl="0"/>
            <a:r>
              <a:rPr lang="en-US"/>
              <a:t>Title runs here and here and here and here and here and here</a:t>
            </a:r>
            <a:br>
              <a:rPr lang="en-US"/>
            </a:br>
            <a:r>
              <a:rPr lang="en-US"/>
              <a:t>and here and here</a:t>
            </a:r>
          </a:p>
        </p:txBody>
      </p:sp>
      <p:sp>
        <p:nvSpPr>
          <p:cNvPr id="17" name="Text Placeholder">
            <a:extLst>
              <a:ext uri="{FF2B5EF4-FFF2-40B4-BE49-F238E27FC236}">
                <a16:creationId xmlns:a16="http://schemas.microsoft.com/office/drawing/2014/main" id="{31A034C5-3DA5-4945-A987-73F0E9776F09}"/>
              </a:ext>
            </a:extLst>
          </p:cNvPr>
          <p:cNvSpPr>
            <a:spLocks noGrp="1"/>
          </p:cNvSpPr>
          <p:nvPr>
            <p:ph type="body" sz="quarter" idx="12" hasCustomPrompt="1"/>
          </p:nvPr>
        </p:nvSpPr>
        <p:spPr bwMode="black">
          <a:xfrm>
            <a:off x="8127175" y="1431554"/>
            <a:ext cx="3564001" cy="1116000"/>
          </a:xfrm>
        </p:spPr>
        <p:txBody>
          <a:bodyPr anchor="t">
            <a:noAutofit/>
          </a:bodyPr>
          <a:lstStyle>
            <a:lvl1pPr>
              <a:spcBef>
                <a:spcPts val="0"/>
              </a:spcBef>
              <a:defRPr sz="1200" b="0">
                <a:solidFill>
                  <a:schemeClr val="tx1"/>
                </a:solidFill>
              </a:defRPr>
            </a:lvl1pPr>
            <a:lvl2pPr marL="0" indent="0">
              <a:spcBef>
                <a:spcPts val="600"/>
              </a:spcBef>
              <a:buNone/>
              <a:defRPr sz="9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„Quote.“</a:t>
            </a:r>
          </a:p>
          <a:p>
            <a:pPr lvl="1"/>
            <a:r>
              <a:rPr lang="en-US"/>
              <a:t>First and Last Name, Position, Full Legal Company Name</a:t>
            </a:r>
          </a:p>
        </p:txBody>
      </p:sp>
      <p:sp>
        <p:nvSpPr>
          <p:cNvPr id="18" name="Text Placeholder">
            <a:extLst>
              <a:ext uri="{FF2B5EF4-FFF2-40B4-BE49-F238E27FC236}">
                <a16:creationId xmlns:a16="http://schemas.microsoft.com/office/drawing/2014/main" id="{A94DBCA6-C1ED-4F62-A230-6A95EDC13295}"/>
              </a:ext>
            </a:extLst>
          </p:cNvPr>
          <p:cNvSpPr>
            <a:spLocks noGrp="1"/>
          </p:cNvSpPr>
          <p:nvPr>
            <p:ph type="body" sz="quarter" idx="13" hasCustomPrompt="1"/>
          </p:nvPr>
        </p:nvSpPr>
        <p:spPr bwMode="black">
          <a:xfrm>
            <a:off x="503999" y="5805964"/>
            <a:ext cx="864000" cy="540000"/>
          </a:xfrm>
        </p:spPr>
        <p:txBody>
          <a:bodyPr wrap="square">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Company Name</a:t>
            </a:r>
          </a:p>
          <a:p>
            <a:pPr lvl="1"/>
            <a:r>
              <a:rPr lang="en-US"/>
              <a:t>Body copy</a:t>
            </a:r>
            <a:br>
              <a:rPr lang="en-US"/>
            </a:br>
            <a:endParaRPr lang="en-US"/>
          </a:p>
        </p:txBody>
      </p:sp>
      <p:sp>
        <p:nvSpPr>
          <p:cNvPr id="20" name="Text Placeholder">
            <a:extLst>
              <a:ext uri="{FF2B5EF4-FFF2-40B4-BE49-F238E27FC236}">
                <a16:creationId xmlns:a16="http://schemas.microsoft.com/office/drawing/2014/main" id="{B90CC14E-5372-4925-8E78-B9D40913045E}"/>
              </a:ext>
            </a:extLst>
          </p:cNvPr>
          <p:cNvSpPr>
            <a:spLocks noGrp="1"/>
          </p:cNvSpPr>
          <p:nvPr>
            <p:ph type="body" sz="quarter" idx="14" hasCustomPrompt="1"/>
          </p:nvPr>
        </p:nvSpPr>
        <p:spPr bwMode="black">
          <a:xfrm>
            <a:off x="1591199" y="5805964"/>
            <a:ext cx="864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Industry</a:t>
            </a:r>
          </a:p>
          <a:p>
            <a:pPr lvl="1"/>
            <a:r>
              <a:rPr lang="en-US"/>
              <a:t>Body copy</a:t>
            </a:r>
            <a:br>
              <a:rPr lang="en-US"/>
            </a:br>
            <a:endParaRPr lang="en-US"/>
          </a:p>
        </p:txBody>
      </p:sp>
      <p:sp>
        <p:nvSpPr>
          <p:cNvPr id="21" name="Text Placeholder">
            <a:extLst>
              <a:ext uri="{FF2B5EF4-FFF2-40B4-BE49-F238E27FC236}">
                <a16:creationId xmlns:a16="http://schemas.microsoft.com/office/drawing/2014/main" id="{4FE68ED5-984C-4D38-B656-CC6C94C43DBF}"/>
              </a:ext>
            </a:extLst>
          </p:cNvPr>
          <p:cNvSpPr>
            <a:spLocks noGrp="1"/>
          </p:cNvSpPr>
          <p:nvPr>
            <p:ph type="body" sz="quarter" idx="15" hasCustomPrompt="1"/>
          </p:nvPr>
        </p:nvSpPr>
        <p:spPr bwMode="black">
          <a:xfrm>
            <a:off x="4161599" y="5805964"/>
            <a:ext cx="864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Employees</a:t>
            </a:r>
          </a:p>
          <a:p>
            <a:pPr lvl="1"/>
            <a:r>
              <a:rPr lang="en-US"/>
              <a:t>Body copy</a:t>
            </a:r>
            <a:br>
              <a:rPr lang="en-US"/>
            </a:br>
            <a:endParaRPr lang="en-US"/>
          </a:p>
        </p:txBody>
      </p:sp>
      <p:sp>
        <p:nvSpPr>
          <p:cNvPr id="24" name="Text Placeholder">
            <a:extLst>
              <a:ext uri="{FF2B5EF4-FFF2-40B4-BE49-F238E27FC236}">
                <a16:creationId xmlns:a16="http://schemas.microsoft.com/office/drawing/2014/main" id="{713C1F00-759E-4B35-AD44-B30F6938AA20}"/>
              </a:ext>
            </a:extLst>
          </p:cNvPr>
          <p:cNvSpPr>
            <a:spLocks noGrp="1"/>
          </p:cNvSpPr>
          <p:nvPr>
            <p:ph type="body" sz="quarter" idx="16" hasCustomPrompt="1"/>
          </p:nvPr>
        </p:nvSpPr>
        <p:spPr bwMode="black">
          <a:xfrm>
            <a:off x="5248799" y="5805964"/>
            <a:ext cx="864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Revenue</a:t>
            </a:r>
          </a:p>
          <a:p>
            <a:pPr lvl="1"/>
            <a:r>
              <a:rPr lang="en-US"/>
              <a:t>Body copy</a:t>
            </a:r>
            <a:br>
              <a:rPr lang="en-US"/>
            </a:br>
            <a:endParaRPr lang="en-US"/>
          </a:p>
        </p:txBody>
      </p:sp>
      <p:sp>
        <p:nvSpPr>
          <p:cNvPr id="22" name="object 13">
            <a:extLst>
              <a:ext uri="{FF2B5EF4-FFF2-40B4-BE49-F238E27FC236}">
                <a16:creationId xmlns:a16="http://schemas.microsoft.com/office/drawing/2014/main" id="{33510437-C838-4F53-9C59-4C01AFE4DD8D}"/>
              </a:ext>
            </a:extLst>
          </p:cNvPr>
          <p:cNvSpPr/>
          <p:nvPr userDrawn="1"/>
        </p:nvSpPr>
        <p:spPr>
          <a:xfrm>
            <a:off x="0" y="5643420"/>
            <a:ext cx="12193200" cy="0"/>
          </a:xfrm>
          <a:custGeom>
            <a:avLst/>
            <a:gdLst/>
            <a:ahLst/>
            <a:cxnLst/>
            <a:rect l="l" t="t" r="r" b="b"/>
            <a:pathLst>
              <a:path w="20104100">
                <a:moveTo>
                  <a:pt x="0" y="0"/>
                </a:moveTo>
                <a:lnTo>
                  <a:pt x="20104099" y="0"/>
                </a:lnTo>
              </a:path>
            </a:pathLst>
          </a:custGeom>
          <a:ln w="28575">
            <a:solidFill>
              <a:schemeClr val="accent1"/>
            </a:solidFill>
          </a:ln>
          <a:effectLst/>
        </p:spPr>
        <p:txBody>
          <a:bodyPr wrap="square" lIns="0" tIns="0" rIns="0" bIns="0" rtlCol="0"/>
          <a:lstStyle/>
          <a:p>
            <a:endParaRPr lang="en-US" sz="662"/>
          </a:p>
        </p:txBody>
      </p:sp>
      <p:sp>
        <p:nvSpPr>
          <p:cNvPr id="15" name="Text Placeholder">
            <a:extLst>
              <a:ext uri="{FF2B5EF4-FFF2-40B4-BE49-F238E27FC236}">
                <a16:creationId xmlns:a16="http://schemas.microsoft.com/office/drawing/2014/main" id="{F69F6118-6DEA-4B0E-A587-241AE19FCEBC}"/>
              </a:ext>
            </a:extLst>
          </p:cNvPr>
          <p:cNvSpPr>
            <a:spLocks noGrp="1"/>
          </p:cNvSpPr>
          <p:nvPr>
            <p:ph type="body" sz="quarter" idx="19" hasCustomPrompt="1"/>
          </p:nvPr>
        </p:nvSpPr>
        <p:spPr bwMode="black">
          <a:xfrm>
            <a:off x="2678399" y="5805964"/>
            <a:ext cx="1260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r>
              <a:rPr lang="de-DE"/>
              <a:t>Products </a:t>
            </a:r>
            <a:r>
              <a:rPr lang="de-DE" err="1"/>
              <a:t>and</a:t>
            </a:r>
            <a:r>
              <a:rPr lang="de-DE"/>
              <a:t> Services</a:t>
            </a:r>
            <a:endParaRPr lang="en-US"/>
          </a:p>
          <a:p>
            <a:pPr lvl="1"/>
            <a:r>
              <a:rPr lang="en-US"/>
              <a:t>Body copy</a:t>
            </a:r>
            <a:br>
              <a:rPr lang="en-US"/>
            </a:br>
            <a:endParaRPr lang="en-US"/>
          </a:p>
        </p:txBody>
      </p:sp>
      <p:sp>
        <p:nvSpPr>
          <p:cNvPr id="26" name="Text Placeholder">
            <a:extLst>
              <a:ext uri="{FF2B5EF4-FFF2-40B4-BE49-F238E27FC236}">
                <a16:creationId xmlns:a16="http://schemas.microsoft.com/office/drawing/2014/main" id="{FD85B15F-A587-433C-B85B-CA6C96ECA186}"/>
              </a:ext>
            </a:extLst>
          </p:cNvPr>
          <p:cNvSpPr>
            <a:spLocks noGrp="1"/>
          </p:cNvSpPr>
          <p:nvPr>
            <p:ph type="body" sz="quarter" idx="21" hasCustomPrompt="1"/>
          </p:nvPr>
        </p:nvSpPr>
        <p:spPr bwMode="black">
          <a:xfrm>
            <a:off x="6335999" y="5805964"/>
            <a:ext cx="1260000" cy="540000"/>
          </a:xfrm>
        </p:spPr>
        <p:txBody>
          <a:bodyPr wrap="square" bIns="0">
            <a:noAutofit/>
          </a:bodyPr>
          <a:lstStyle>
            <a:lvl1pPr>
              <a:spcBef>
                <a:spcPts val="0"/>
              </a:spcBef>
              <a:defRPr sz="800" b="1">
                <a:solidFill>
                  <a:schemeClr val="tx1"/>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Featured Solutions</a:t>
            </a:r>
          </a:p>
          <a:p>
            <a:pPr lvl="1"/>
            <a:r>
              <a:rPr lang="en-US"/>
              <a:t>Body copy</a:t>
            </a:r>
            <a:br>
              <a:rPr lang="en-US"/>
            </a:br>
            <a:endParaRPr lang="en-US"/>
          </a:p>
        </p:txBody>
      </p:sp>
      <p:sp>
        <p:nvSpPr>
          <p:cNvPr id="30" name="Text Placeholder">
            <a:extLst>
              <a:ext uri="{FF2B5EF4-FFF2-40B4-BE49-F238E27FC236}">
                <a16:creationId xmlns:a16="http://schemas.microsoft.com/office/drawing/2014/main" id="{28ACD5D5-5874-4D39-BDF3-E36C6AC1353A}"/>
              </a:ext>
            </a:extLst>
          </p:cNvPr>
          <p:cNvSpPr>
            <a:spLocks noGrp="1"/>
          </p:cNvSpPr>
          <p:nvPr>
            <p:ph type="body" sz="quarter" idx="22" hasCustomPrompt="1"/>
          </p:nvPr>
        </p:nvSpPr>
        <p:spPr bwMode="black">
          <a:xfrm>
            <a:off x="8126413" y="3070416"/>
            <a:ext cx="1620000" cy="430887"/>
          </a:xfrm>
        </p:spPr>
        <p:txBody>
          <a:bodyPr wrap="square" anchor="ctr">
            <a:noAutofit/>
          </a:bodyPr>
          <a:lstStyle>
            <a:lvl1pPr>
              <a:spcBef>
                <a:spcPts val="0"/>
              </a:spcBef>
              <a:defRPr sz="2800" b="1">
                <a:solidFill>
                  <a:schemeClr val="accent3"/>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XX%</a:t>
            </a:r>
            <a:endParaRPr lang="en-US"/>
          </a:p>
        </p:txBody>
      </p:sp>
      <p:sp>
        <p:nvSpPr>
          <p:cNvPr id="31" name="Text Placeholder">
            <a:extLst>
              <a:ext uri="{FF2B5EF4-FFF2-40B4-BE49-F238E27FC236}">
                <a16:creationId xmlns:a16="http://schemas.microsoft.com/office/drawing/2014/main" id="{449460A6-CD04-44D5-AB91-0EC242157A1C}"/>
              </a:ext>
            </a:extLst>
          </p:cNvPr>
          <p:cNvSpPr>
            <a:spLocks noGrp="1"/>
          </p:cNvSpPr>
          <p:nvPr>
            <p:ph type="body" sz="quarter" idx="23" hasCustomPrompt="1"/>
          </p:nvPr>
        </p:nvSpPr>
        <p:spPr bwMode="black">
          <a:xfrm>
            <a:off x="8126413" y="3558832"/>
            <a:ext cx="1620000" cy="648000"/>
          </a:xfrm>
        </p:spPr>
        <p:txBody>
          <a:bodyPr wrap="square">
            <a:noAutofit/>
          </a:bodyPr>
          <a:lstStyle>
            <a:lvl1pPr>
              <a:spcBef>
                <a:spcPts val="0"/>
              </a:spcBef>
              <a:defRPr sz="1000" b="0">
                <a:solidFill>
                  <a:schemeClr val="tx1"/>
                </a:solidFill>
              </a:defRPr>
            </a:lvl1pPr>
            <a:lvl2pPr marL="0" indent="0">
              <a:spcBef>
                <a:spcPts val="0"/>
              </a:spcBef>
              <a:buClr>
                <a:schemeClr val="bg1"/>
              </a:buClr>
              <a:buFont typeface="Arial" panose="020B0604020202020204" pitchFamily="34" charset="0"/>
              <a:buNone/>
              <a:defRPr sz="10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sz="1000">
                <a:latin typeface="+mn-lt"/>
              </a:rPr>
              <a:t>Data type body here</a:t>
            </a:r>
            <a:endParaRPr lang="en-US"/>
          </a:p>
        </p:txBody>
      </p:sp>
      <p:sp>
        <p:nvSpPr>
          <p:cNvPr id="33" name="Text Placeholder">
            <a:extLst>
              <a:ext uri="{FF2B5EF4-FFF2-40B4-BE49-F238E27FC236}">
                <a16:creationId xmlns:a16="http://schemas.microsoft.com/office/drawing/2014/main" id="{8C413235-F81F-4E76-9BDC-0E428F79F56B}"/>
              </a:ext>
            </a:extLst>
          </p:cNvPr>
          <p:cNvSpPr>
            <a:spLocks noGrp="1"/>
          </p:cNvSpPr>
          <p:nvPr>
            <p:ph type="body" sz="quarter" idx="24" hasCustomPrompt="1"/>
          </p:nvPr>
        </p:nvSpPr>
        <p:spPr bwMode="black">
          <a:xfrm>
            <a:off x="10078288" y="3070416"/>
            <a:ext cx="1620000" cy="430887"/>
          </a:xfrm>
        </p:spPr>
        <p:txBody>
          <a:bodyPr wrap="square" anchor="ctr">
            <a:noAutofit/>
          </a:bodyPr>
          <a:lstStyle>
            <a:lvl1pPr>
              <a:spcBef>
                <a:spcPts val="0"/>
              </a:spcBef>
              <a:defRPr sz="2800" b="1">
                <a:solidFill>
                  <a:schemeClr val="accent3"/>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XX%</a:t>
            </a:r>
            <a:endParaRPr lang="en-US"/>
          </a:p>
        </p:txBody>
      </p:sp>
      <p:sp>
        <p:nvSpPr>
          <p:cNvPr id="34" name="Text Placeholder">
            <a:extLst>
              <a:ext uri="{FF2B5EF4-FFF2-40B4-BE49-F238E27FC236}">
                <a16:creationId xmlns:a16="http://schemas.microsoft.com/office/drawing/2014/main" id="{57851D8F-5140-4857-BC42-78B5EB47C927}"/>
              </a:ext>
            </a:extLst>
          </p:cNvPr>
          <p:cNvSpPr>
            <a:spLocks noGrp="1"/>
          </p:cNvSpPr>
          <p:nvPr>
            <p:ph type="body" sz="quarter" idx="25" hasCustomPrompt="1"/>
          </p:nvPr>
        </p:nvSpPr>
        <p:spPr bwMode="black">
          <a:xfrm>
            <a:off x="10078288" y="3558832"/>
            <a:ext cx="1620000" cy="648000"/>
          </a:xfrm>
        </p:spPr>
        <p:txBody>
          <a:bodyPr wrap="square">
            <a:noAutofit/>
          </a:bodyPr>
          <a:lstStyle>
            <a:lvl1pPr>
              <a:spcBef>
                <a:spcPts val="0"/>
              </a:spcBef>
              <a:defRPr sz="1000" b="0">
                <a:solidFill>
                  <a:schemeClr val="tx1"/>
                </a:solidFill>
              </a:defRPr>
            </a:lvl1pPr>
            <a:lvl2pPr marL="0" indent="0">
              <a:spcBef>
                <a:spcPts val="0"/>
              </a:spcBef>
              <a:buClr>
                <a:schemeClr val="bg1"/>
              </a:buClr>
              <a:buFont typeface="Arial" panose="020B0604020202020204" pitchFamily="34" charset="0"/>
              <a:buNone/>
              <a:defRPr sz="10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sz="1000">
                <a:latin typeface="+mn-lt"/>
              </a:rPr>
              <a:t>Data type body here</a:t>
            </a:r>
            <a:endParaRPr lang="en-US"/>
          </a:p>
        </p:txBody>
      </p:sp>
    </p:spTree>
    <p:extLst>
      <p:ext uri="{BB962C8B-B14F-4D97-AF65-F5344CB8AC3E}">
        <p14:creationId xmlns:p14="http://schemas.microsoft.com/office/powerpoint/2010/main" val="206061020"/>
      </p:ext>
    </p:extLst>
  </p:cSld>
  <p:clrMapOvr>
    <a:masterClrMapping/>
  </p:clrMapOvr>
  <p:extLst>
    <p:ext uri="{DCECCB84-F9BA-43D5-87BE-67443E8EF086}">
      <p15:sldGuideLst xmlns:p15="http://schemas.microsoft.com/office/powerpoint/2012/main">
        <p15:guide id="1" pos="317">
          <p15:clr>
            <a:srgbClr val="FBAE40"/>
          </p15:clr>
        </p15:guide>
        <p15:guide id="2" orient="horz" pos="3991">
          <p15:clr>
            <a:srgbClr val="FBAE40"/>
          </p15:clr>
        </p15:guide>
        <p15:guide id="3" pos="4786">
          <p15:clr>
            <a:srgbClr val="FBAE40"/>
          </p15:clr>
        </p15:guide>
        <p15:guide id="4" pos="5119">
          <p15:clr>
            <a:srgbClr val="FBAE40"/>
          </p15:clr>
        </p15:guide>
        <p15:guide id="5" orient="horz" pos="346" userDrawn="1">
          <p15:clr>
            <a:srgbClr val="FBAE40"/>
          </p15:clr>
        </p15:guide>
        <p15:guide id="6" orient="horz" pos="3339" userDrawn="1">
          <p15:clr>
            <a:srgbClr val="FBAE40"/>
          </p15:clr>
        </p15:guide>
        <p15:guide id="7" orient="horz" pos="902">
          <p15:clr>
            <a:srgbClr val="FBAE40"/>
          </p15:clr>
        </p15:guide>
        <p15:guide id="8" pos="7369"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TS short - black">
    <p:bg>
      <p:bgPr>
        <a:solidFill>
          <a:schemeClr val="tx1"/>
        </a:solidFill>
        <a:effectLst/>
      </p:bgPr>
    </p:bg>
    <p:spTree>
      <p:nvGrpSpPr>
        <p:cNvPr id="1" name=""/>
        <p:cNvGrpSpPr/>
        <p:nvPr/>
      </p:nvGrpSpPr>
      <p:grpSpPr>
        <a:xfrm>
          <a:off x="0" y="0"/>
          <a:ext cx="0" cy="0"/>
          <a:chOff x="0" y="0"/>
          <a:chExt cx="0" cy="0"/>
        </a:xfrm>
      </p:grpSpPr>
      <p:pic>
        <p:nvPicPr>
          <p:cNvPr id="19" name="SAP Logo">
            <a:extLst>
              <a:ext uri="{FF2B5EF4-FFF2-40B4-BE49-F238E27FC236}">
                <a16:creationId xmlns:a16="http://schemas.microsoft.com/office/drawing/2014/main" id="{E2CF24E5-571C-46FB-8F0C-A8CE9F995B92}"/>
              </a:ext>
            </a:extLst>
          </p:cNvPr>
          <p:cNvPicPr>
            <a:picLocks noChangeAspect="1"/>
          </p:cNvPicPr>
          <p:nvPr userDrawn="1"/>
        </p:nvPicPr>
        <p:blipFill>
          <a:blip r:embed="rId2"/>
          <a:srcRect/>
          <a:stretch/>
        </p:blipFill>
        <p:spPr>
          <a:xfrm>
            <a:off x="9727540" y="5987572"/>
            <a:ext cx="1963636" cy="355695"/>
          </a:xfrm>
          <a:prstGeom prst="rect">
            <a:avLst/>
          </a:prstGeom>
        </p:spPr>
      </p:pic>
      <p:sp>
        <p:nvSpPr>
          <p:cNvPr id="7" name="Text Placeholder"/>
          <p:cNvSpPr>
            <a:spLocks noGrp="1"/>
          </p:cNvSpPr>
          <p:nvPr>
            <p:ph type="body" sz="quarter" idx="11" hasCustomPrompt="1"/>
          </p:nvPr>
        </p:nvSpPr>
        <p:spPr bwMode="black">
          <a:xfrm>
            <a:off x="503999" y="1434726"/>
            <a:ext cx="7092000" cy="3866693"/>
          </a:xfrm>
        </p:spPr>
        <p:txBody>
          <a:bodyPr>
            <a:noAutofit/>
          </a:bodyPr>
          <a:lstStyle>
            <a:lvl1pPr marL="0" marR="0" indent="0" algn="l" defTabSz="1088558" rtl="0" eaLnBrk="1" fontAlgn="auto" latinLnBrk="0" hangingPunct="1">
              <a:lnSpc>
                <a:spcPct val="100000"/>
              </a:lnSpc>
              <a:spcBef>
                <a:spcPts val="1800"/>
              </a:spcBef>
              <a:spcAft>
                <a:spcPts val="0"/>
              </a:spcAft>
              <a:buClr>
                <a:schemeClr val="accent1"/>
              </a:buClr>
              <a:buSzPct val="80000"/>
              <a:buFontTx/>
              <a:buNone/>
              <a:tabLst/>
              <a:defRPr sz="1200" b="1">
                <a:solidFill>
                  <a:schemeClr val="bg1"/>
                </a:solidFill>
              </a:defRPr>
            </a:lvl1pPr>
            <a:lvl2pPr marL="144000" marR="0" indent="-144000" algn="l" defTabSz="1088558" rtl="0" eaLnBrk="1" fontAlgn="auto" latinLnBrk="0" hangingPunct="1">
              <a:lnSpc>
                <a:spcPct val="100000"/>
              </a:lnSpc>
              <a:spcBef>
                <a:spcPts val="0"/>
              </a:spcBef>
              <a:spcAft>
                <a:spcPts val="0"/>
              </a:spcAft>
              <a:buClrTx/>
              <a:buSzPct val="100000"/>
              <a:buFont typeface="Arial" panose="020B0604020202020204" pitchFamily="34" charset="0"/>
              <a:buChar char="•"/>
              <a:tabLst/>
              <a:defRPr sz="12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dirty="0" err="1"/>
              <a:t>Subheadline</a:t>
            </a:r>
            <a:endParaRPr lang="en-US" noProof="0" dirty="0"/>
          </a:p>
          <a:p>
            <a:pPr lvl="1"/>
            <a:r>
              <a:rPr lang="en-US" dirty="0"/>
              <a:t>Bullet copy</a:t>
            </a:r>
          </a:p>
        </p:txBody>
      </p:sp>
      <p:sp>
        <p:nvSpPr>
          <p:cNvPr id="3" name="Title"/>
          <p:cNvSpPr>
            <a:spLocks noGrp="1"/>
          </p:cNvSpPr>
          <p:nvPr>
            <p:ph type="title" hasCustomPrompt="1"/>
          </p:nvPr>
        </p:nvSpPr>
        <p:spPr>
          <a:xfrm>
            <a:off x="504001" y="555760"/>
            <a:ext cx="7092000" cy="553998"/>
          </a:xfrm>
        </p:spPr>
        <p:txBody>
          <a:bodyPr anchor="ctr">
            <a:noAutofit/>
          </a:bodyPr>
          <a:lstStyle>
            <a:lvl1pPr>
              <a:defRPr sz="1800">
                <a:solidFill>
                  <a:schemeClr val="bg1"/>
                </a:solidFill>
              </a:defRPr>
            </a:lvl1pPr>
          </a:lstStyle>
          <a:p>
            <a:pPr lvl="0"/>
            <a:r>
              <a:rPr lang="en-US"/>
              <a:t>Title runs here and here and here and here and here and here</a:t>
            </a:r>
            <a:br>
              <a:rPr lang="en-US"/>
            </a:br>
            <a:r>
              <a:rPr lang="en-US"/>
              <a:t>and here and here</a:t>
            </a:r>
          </a:p>
        </p:txBody>
      </p:sp>
      <p:sp>
        <p:nvSpPr>
          <p:cNvPr id="17" name="Text Placeholder">
            <a:extLst>
              <a:ext uri="{FF2B5EF4-FFF2-40B4-BE49-F238E27FC236}">
                <a16:creationId xmlns:a16="http://schemas.microsoft.com/office/drawing/2014/main" id="{31A034C5-3DA5-4945-A987-73F0E9776F09}"/>
              </a:ext>
            </a:extLst>
          </p:cNvPr>
          <p:cNvSpPr>
            <a:spLocks noGrp="1"/>
          </p:cNvSpPr>
          <p:nvPr>
            <p:ph type="body" sz="quarter" idx="12" hasCustomPrompt="1"/>
          </p:nvPr>
        </p:nvSpPr>
        <p:spPr bwMode="black">
          <a:xfrm>
            <a:off x="8127175" y="1431554"/>
            <a:ext cx="3564001" cy="1116000"/>
          </a:xfrm>
        </p:spPr>
        <p:txBody>
          <a:bodyPr anchor="t">
            <a:noAutofit/>
          </a:bodyPr>
          <a:lstStyle>
            <a:lvl1pPr>
              <a:spcBef>
                <a:spcPts val="0"/>
              </a:spcBef>
              <a:defRPr sz="1200" b="0">
                <a:solidFill>
                  <a:schemeClr val="bg1"/>
                </a:solidFill>
              </a:defRPr>
            </a:lvl1pPr>
            <a:lvl2pPr marL="0" indent="0">
              <a:spcBef>
                <a:spcPts val="600"/>
              </a:spcBef>
              <a:buNone/>
              <a:defRPr sz="9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„Quote.“</a:t>
            </a:r>
          </a:p>
          <a:p>
            <a:pPr lvl="1"/>
            <a:r>
              <a:rPr lang="en-US"/>
              <a:t>First and Last Name, Position, Full Legal Company Name</a:t>
            </a:r>
          </a:p>
        </p:txBody>
      </p:sp>
      <p:sp>
        <p:nvSpPr>
          <p:cNvPr id="18" name="Text Placeholder">
            <a:extLst>
              <a:ext uri="{FF2B5EF4-FFF2-40B4-BE49-F238E27FC236}">
                <a16:creationId xmlns:a16="http://schemas.microsoft.com/office/drawing/2014/main" id="{A94DBCA6-C1ED-4F62-A230-6A95EDC13295}"/>
              </a:ext>
            </a:extLst>
          </p:cNvPr>
          <p:cNvSpPr>
            <a:spLocks noGrp="1"/>
          </p:cNvSpPr>
          <p:nvPr>
            <p:ph type="body" sz="quarter" idx="13" hasCustomPrompt="1"/>
          </p:nvPr>
        </p:nvSpPr>
        <p:spPr bwMode="black">
          <a:xfrm>
            <a:off x="503999" y="5805964"/>
            <a:ext cx="864000" cy="540000"/>
          </a:xfrm>
        </p:spPr>
        <p:txBody>
          <a:bodyPr wrap="square">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Company Name</a:t>
            </a:r>
          </a:p>
          <a:p>
            <a:pPr lvl="1"/>
            <a:r>
              <a:rPr lang="en-US"/>
              <a:t>Body copy</a:t>
            </a:r>
            <a:br>
              <a:rPr lang="en-US"/>
            </a:br>
            <a:endParaRPr lang="en-US"/>
          </a:p>
        </p:txBody>
      </p:sp>
      <p:sp>
        <p:nvSpPr>
          <p:cNvPr id="20" name="Text Placeholder">
            <a:extLst>
              <a:ext uri="{FF2B5EF4-FFF2-40B4-BE49-F238E27FC236}">
                <a16:creationId xmlns:a16="http://schemas.microsoft.com/office/drawing/2014/main" id="{B90CC14E-5372-4925-8E78-B9D40913045E}"/>
              </a:ext>
            </a:extLst>
          </p:cNvPr>
          <p:cNvSpPr>
            <a:spLocks noGrp="1"/>
          </p:cNvSpPr>
          <p:nvPr>
            <p:ph type="body" sz="quarter" idx="14" hasCustomPrompt="1"/>
          </p:nvPr>
        </p:nvSpPr>
        <p:spPr bwMode="black">
          <a:xfrm>
            <a:off x="1591199" y="5805964"/>
            <a:ext cx="864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Industry</a:t>
            </a:r>
          </a:p>
          <a:p>
            <a:pPr lvl="1"/>
            <a:r>
              <a:rPr lang="en-US"/>
              <a:t>Body copy</a:t>
            </a:r>
            <a:br>
              <a:rPr lang="en-US"/>
            </a:br>
            <a:endParaRPr lang="en-US"/>
          </a:p>
        </p:txBody>
      </p:sp>
      <p:sp>
        <p:nvSpPr>
          <p:cNvPr id="21" name="Text Placeholder">
            <a:extLst>
              <a:ext uri="{FF2B5EF4-FFF2-40B4-BE49-F238E27FC236}">
                <a16:creationId xmlns:a16="http://schemas.microsoft.com/office/drawing/2014/main" id="{4FE68ED5-984C-4D38-B656-CC6C94C43DBF}"/>
              </a:ext>
            </a:extLst>
          </p:cNvPr>
          <p:cNvSpPr>
            <a:spLocks noGrp="1"/>
          </p:cNvSpPr>
          <p:nvPr>
            <p:ph type="body" sz="quarter" idx="15" hasCustomPrompt="1"/>
          </p:nvPr>
        </p:nvSpPr>
        <p:spPr bwMode="black">
          <a:xfrm>
            <a:off x="4161599" y="5805964"/>
            <a:ext cx="864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Employees</a:t>
            </a:r>
          </a:p>
          <a:p>
            <a:pPr lvl="1"/>
            <a:r>
              <a:rPr lang="en-US"/>
              <a:t>Body copy</a:t>
            </a:r>
            <a:br>
              <a:rPr lang="en-US"/>
            </a:br>
            <a:endParaRPr lang="en-US"/>
          </a:p>
        </p:txBody>
      </p:sp>
      <p:sp>
        <p:nvSpPr>
          <p:cNvPr id="24" name="Text Placeholder">
            <a:extLst>
              <a:ext uri="{FF2B5EF4-FFF2-40B4-BE49-F238E27FC236}">
                <a16:creationId xmlns:a16="http://schemas.microsoft.com/office/drawing/2014/main" id="{713C1F00-759E-4B35-AD44-B30F6938AA20}"/>
              </a:ext>
            </a:extLst>
          </p:cNvPr>
          <p:cNvSpPr>
            <a:spLocks noGrp="1"/>
          </p:cNvSpPr>
          <p:nvPr>
            <p:ph type="body" sz="quarter" idx="16" hasCustomPrompt="1"/>
          </p:nvPr>
        </p:nvSpPr>
        <p:spPr bwMode="black">
          <a:xfrm>
            <a:off x="5248799" y="5805964"/>
            <a:ext cx="864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Revenue</a:t>
            </a:r>
          </a:p>
          <a:p>
            <a:pPr lvl="1"/>
            <a:r>
              <a:rPr lang="en-US"/>
              <a:t>Body copy</a:t>
            </a:r>
            <a:br>
              <a:rPr lang="en-US"/>
            </a:br>
            <a:endParaRPr lang="en-US"/>
          </a:p>
        </p:txBody>
      </p:sp>
      <p:sp>
        <p:nvSpPr>
          <p:cNvPr id="22" name="object 13">
            <a:extLst>
              <a:ext uri="{FF2B5EF4-FFF2-40B4-BE49-F238E27FC236}">
                <a16:creationId xmlns:a16="http://schemas.microsoft.com/office/drawing/2014/main" id="{33510437-C838-4F53-9C59-4C01AFE4DD8D}"/>
              </a:ext>
            </a:extLst>
          </p:cNvPr>
          <p:cNvSpPr/>
          <p:nvPr userDrawn="1"/>
        </p:nvSpPr>
        <p:spPr>
          <a:xfrm>
            <a:off x="0" y="5643420"/>
            <a:ext cx="12193200" cy="0"/>
          </a:xfrm>
          <a:custGeom>
            <a:avLst/>
            <a:gdLst/>
            <a:ahLst/>
            <a:cxnLst/>
            <a:rect l="l" t="t" r="r" b="b"/>
            <a:pathLst>
              <a:path w="20104100">
                <a:moveTo>
                  <a:pt x="0" y="0"/>
                </a:moveTo>
                <a:lnTo>
                  <a:pt x="20104099" y="0"/>
                </a:lnTo>
              </a:path>
            </a:pathLst>
          </a:custGeom>
          <a:ln w="28575">
            <a:solidFill>
              <a:schemeClr val="accent1"/>
            </a:solidFill>
          </a:ln>
          <a:effectLst/>
        </p:spPr>
        <p:txBody>
          <a:bodyPr wrap="square" lIns="0" tIns="0" rIns="0" bIns="0" rtlCol="0"/>
          <a:lstStyle/>
          <a:p>
            <a:endParaRPr lang="en-US" sz="662"/>
          </a:p>
        </p:txBody>
      </p:sp>
      <p:sp>
        <p:nvSpPr>
          <p:cNvPr id="15" name="Text Placeholder">
            <a:extLst>
              <a:ext uri="{FF2B5EF4-FFF2-40B4-BE49-F238E27FC236}">
                <a16:creationId xmlns:a16="http://schemas.microsoft.com/office/drawing/2014/main" id="{F69F6118-6DEA-4B0E-A587-241AE19FCEBC}"/>
              </a:ext>
            </a:extLst>
          </p:cNvPr>
          <p:cNvSpPr>
            <a:spLocks noGrp="1"/>
          </p:cNvSpPr>
          <p:nvPr>
            <p:ph type="body" sz="quarter" idx="19" hasCustomPrompt="1"/>
          </p:nvPr>
        </p:nvSpPr>
        <p:spPr bwMode="black">
          <a:xfrm>
            <a:off x="2678399" y="5805964"/>
            <a:ext cx="1260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r>
              <a:rPr lang="de-DE"/>
              <a:t>Products </a:t>
            </a:r>
            <a:r>
              <a:rPr lang="de-DE" err="1"/>
              <a:t>and</a:t>
            </a:r>
            <a:r>
              <a:rPr lang="de-DE"/>
              <a:t> Services</a:t>
            </a:r>
            <a:endParaRPr lang="en-US"/>
          </a:p>
          <a:p>
            <a:pPr lvl="1"/>
            <a:r>
              <a:rPr lang="en-US"/>
              <a:t>Body copy</a:t>
            </a:r>
            <a:br>
              <a:rPr lang="en-US"/>
            </a:br>
            <a:endParaRPr lang="en-US"/>
          </a:p>
        </p:txBody>
      </p:sp>
      <p:sp>
        <p:nvSpPr>
          <p:cNvPr id="26" name="Text Placeholder">
            <a:extLst>
              <a:ext uri="{FF2B5EF4-FFF2-40B4-BE49-F238E27FC236}">
                <a16:creationId xmlns:a16="http://schemas.microsoft.com/office/drawing/2014/main" id="{FD85B15F-A587-433C-B85B-CA6C96ECA186}"/>
              </a:ext>
            </a:extLst>
          </p:cNvPr>
          <p:cNvSpPr>
            <a:spLocks noGrp="1"/>
          </p:cNvSpPr>
          <p:nvPr>
            <p:ph type="body" sz="quarter" idx="21" hasCustomPrompt="1"/>
          </p:nvPr>
        </p:nvSpPr>
        <p:spPr bwMode="black">
          <a:xfrm>
            <a:off x="6335999" y="5805964"/>
            <a:ext cx="1260000" cy="540000"/>
          </a:xfrm>
        </p:spPr>
        <p:txBody>
          <a:bodyPr wrap="square" bIns="0">
            <a:noAutofit/>
          </a:bodyPr>
          <a:lstStyle>
            <a:lvl1pPr>
              <a:spcBef>
                <a:spcPts val="0"/>
              </a:spcBef>
              <a:defRPr sz="800" b="1">
                <a:solidFill>
                  <a:schemeClr val="bg1"/>
                </a:solidFill>
              </a:defRPr>
            </a:lvl1pPr>
            <a:lvl2pPr marL="0" indent="0">
              <a:spcBef>
                <a:spcPts val="0"/>
              </a:spcBef>
              <a:buClr>
                <a:schemeClr val="bg1"/>
              </a:buClr>
              <a:buFont typeface="Arial" panose="020B0604020202020204" pitchFamily="34" charset="0"/>
              <a:buNone/>
              <a:defRPr sz="800" b="0">
                <a:solidFill>
                  <a:schemeClr val="bg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Featured Solutions</a:t>
            </a:r>
          </a:p>
          <a:p>
            <a:pPr lvl="1"/>
            <a:r>
              <a:rPr lang="en-US"/>
              <a:t>Body copy</a:t>
            </a:r>
            <a:br>
              <a:rPr lang="en-US"/>
            </a:br>
            <a:endParaRPr lang="en-US"/>
          </a:p>
        </p:txBody>
      </p:sp>
      <p:sp>
        <p:nvSpPr>
          <p:cNvPr id="30" name="Text Placeholder">
            <a:extLst>
              <a:ext uri="{FF2B5EF4-FFF2-40B4-BE49-F238E27FC236}">
                <a16:creationId xmlns:a16="http://schemas.microsoft.com/office/drawing/2014/main" id="{28ACD5D5-5874-4D39-BDF3-E36C6AC1353A}"/>
              </a:ext>
            </a:extLst>
          </p:cNvPr>
          <p:cNvSpPr>
            <a:spLocks noGrp="1"/>
          </p:cNvSpPr>
          <p:nvPr>
            <p:ph type="body" sz="quarter" idx="22" hasCustomPrompt="1"/>
          </p:nvPr>
        </p:nvSpPr>
        <p:spPr bwMode="black">
          <a:xfrm>
            <a:off x="8126413" y="3070416"/>
            <a:ext cx="1620000" cy="430887"/>
          </a:xfrm>
        </p:spPr>
        <p:txBody>
          <a:bodyPr wrap="square" anchor="ctr">
            <a:noAutofit/>
          </a:bodyPr>
          <a:lstStyle>
            <a:lvl1pPr>
              <a:spcBef>
                <a:spcPts val="0"/>
              </a:spcBef>
              <a:defRPr sz="2800" b="1">
                <a:solidFill>
                  <a:schemeClr val="accent3"/>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XX%</a:t>
            </a:r>
            <a:endParaRPr lang="en-US"/>
          </a:p>
        </p:txBody>
      </p:sp>
      <p:sp>
        <p:nvSpPr>
          <p:cNvPr id="31" name="Text Placeholder">
            <a:extLst>
              <a:ext uri="{FF2B5EF4-FFF2-40B4-BE49-F238E27FC236}">
                <a16:creationId xmlns:a16="http://schemas.microsoft.com/office/drawing/2014/main" id="{449460A6-CD04-44D5-AB91-0EC242157A1C}"/>
              </a:ext>
            </a:extLst>
          </p:cNvPr>
          <p:cNvSpPr>
            <a:spLocks noGrp="1"/>
          </p:cNvSpPr>
          <p:nvPr>
            <p:ph type="body" sz="quarter" idx="23" hasCustomPrompt="1"/>
          </p:nvPr>
        </p:nvSpPr>
        <p:spPr bwMode="black">
          <a:xfrm>
            <a:off x="8126413" y="3558832"/>
            <a:ext cx="1620000" cy="648000"/>
          </a:xfrm>
        </p:spPr>
        <p:txBody>
          <a:bodyPr wrap="square">
            <a:noAutofit/>
          </a:bodyPr>
          <a:lstStyle>
            <a:lvl1pPr>
              <a:spcBef>
                <a:spcPts val="0"/>
              </a:spcBef>
              <a:defRPr sz="1000" b="0">
                <a:solidFill>
                  <a:schemeClr val="bg1"/>
                </a:solidFill>
              </a:defRPr>
            </a:lvl1pPr>
            <a:lvl2pPr marL="0" indent="0">
              <a:spcBef>
                <a:spcPts val="0"/>
              </a:spcBef>
              <a:buClr>
                <a:schemeClr val="bg1"/>
              </a:buClr>
              <a:buFont typeface="Arial" panose="020B0604020202020204" pitchFamily="34" charset="0"/>
              <a:buNone/>
              <a:defRPr sz="10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sz="1000">
                <a:latin typeface="+mn-lt"/>
              </a:rPr>
              <a:t>Data type body here</a:t>
            </a:r>
            <a:endParaRPr lang="en-US"/>
          </a:p>
        </p:txBody>
      </p:sp>
      <p:sp>
        <p:nvSpPr>
          <p:cNvPr id="33" name="Text Placeholder">
            <a:extLst>
              <a:ext uri="{FF2B5EF4-FFF2-40B4-BE49-F238E27FC236}">
                <a16:creationId xmlns:a16="http://schemas.microsoft.com/office/drawing/2014/main" id="{8C413235-F81F-4E76-9BDC-0E428F79F56B}"/>
              </a:ext>
            </a:extLst>
          </p:cNvPr>
          <p:cNvSpPr>
            <a:spLocks noGrp="1"/>
          </p:cNvSpPr>
          <p:nvPr>
            <p:ph type="body" sz="quarter" idx="24" hasCustomPrompt="1"/>
          </p:nvPr>
        </p:nvSpPr>
        <p:spPr bwMode="black">
          <a:xfrm>
            <a:off x="10078288" y="3070416"/>
            <a:ext cx="1620000" cy="430887"/>
          </a:xfrm>
        </p:spPr>
        <p:txBody>
          <a:bodyPr wrap="square" anchor="ctr">
            <a:noAutofit/>
          </a:bodyPr>
          <a:lstStyle>
            <a:lvl1pPr>
              <a:spcBef>
                <a:spcPts val="0"/>
              </a:spcBef>
              <a:defRPr sz="2800" b="1">
                <a:solidFill>
                  <a:schemeClr val="accent3"/>
                </a:solidFill>
              </a:defRPr>
            </a:lvl1pPr>
            <a:lvl2pPr marL="0" indent="0">
              <a:spcBef>
                <a:spcPts val="0"/>
              </a:spcBef>
              <a:buClr>
                <a:schemeClr val="bg1"/>
              </a:buClr>
              <a:buFont typeface="Arial" panose="020B0604020202020204" pitchFamily="34" charset="0"/>
              <a:buNone/>
              <a:defRPr sz="8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a:t>XX%</a:t>
            </a:r>
            <a:endParaRPr lang="en-US"/>
          </a:p>
        </p:txBody>
      </p:sp>
      <p:sp>
        <p:nvSpPr>
          <p:cNvPr id="34" name="Text Placeholder">
            <a:extLst>
              <a:ext uri="{FF2B5EF4-FFF2-40B4-BE49-F238E27FC236}">
                <a16:creationId xmlns:a16="http://schemas.microsoft.com/office/drawing/2014/main" id="{57851D8F-5140-4857-BC42-78B5EB47C927}"/>
              </a:ext>
            </a:extLst>
          </p:cNvPr>
          <p:cNvSpPr>
            <a:spLocks noGrp="1"/>
          </p:cNvSpPr>
          <p:nvPr>
            <p:ph type="body" sz="quarter" idx="25" hasCustomPrompt="1"/>
          </p:nvPr>
        </p:nvSpPr>
        <p:spPr bwMode="black">
          <a:xfrm>
            <a:off x="10078288" y="3558832"/>
            <a:ext cx="1620000" cy="648000"/>
          </a:xfrm>
        </p:spPr>
        <p:txBody>
          <a:bodyPr wrap="square">
            <a:noAutofit/>
          </a:bodyPr>
          <a:lstStyle>
            <a:lvl1pPr>
              <a:spcBef>
                <a:spcPts val="0"/>
              </a:spcBef>
              <a:defRPr sz="1000" b="0">
                <a:solidFill>
                  <a:schemeClr val="bg1"/>
                </a:solidFill>
              </a:defRPr>
            </a:lvl1pPr>
            <a:lvl2pPr marL="0" indent="0">
              <a:spcBef>
                <a:spcPts val="0"/>
              </a:spcBef>
              <a:buClr>
                <a:schemeClr val="bg1"/>
              </a:buClr>
              <a:buFont typeface="Arial" panose="020B0604020202020204" pitchFamily="34" charset="0"/>
              <a:buNone/>
              <a:defRPr sz="1000" b="0">
                <a:solidFill>
                  <a:schemeClr val="tx1"/>
                </a:solidFill>
              </a:defRPr>
            </a:lvl2pPr>
            <a:lvl3pPr marL="144000" indent="-144000">
              <a:spcBef>
                <a:spcPts val="200"/>
              </a:spcBef>
              <a:buClr>
                <a:schemeClr val="bg1"/>
              </a:buClr>
              <a:buFont typeface="Arial" panose="020B0604020202020204" pitchFamily="34" charset="0"/>
              <a:buChar char="•"/>
              <a:defRPr sz="1100">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sz="1000">
                <a:latin typeface="+mn-lt"/>
              </a:rPr>
              <a:t>Data type body here</a:t>
            </a:r>
            <a:endParaRPr lang="en-US"/>
          </a:p>
        </p:txBody>
      </p:sp>
    </p:spTree>
    <p:extLst>
      <p:ext uri="{BB962C8B-B14F-4D97-AF65-F5344CB8AC3E}">
        <p14:creationId xmlns:p14="http://schemas.microsoft.com/office/powerpoint/2010/main" val="607238158"/>
      </p:ext>
    </p:extLst>
  </p:cSld>
  <p:clrMapOvr>
    <a:masterClrMapping/>
  </p:clrMapOvr>
  <p:extLst>
    <p:ext uri="{DCECCB84-F9BA-43D5-87BE-67443E8EF086}">
      <p15:sldGuideLst xmlns:p15="http://schemas.microsoft.com/office/powerpoint/2012/main">
        <p15:guide id="1" pos="317">
          <p15:clr>
            <a:srgbClr val="FBAE40"/>
          </p15:clr>
        </p15:guide>
        <p15:guide id="2" orient="horz" pos="3991">
          <p15:clr>
            <a:srgbClr val="FBAE40"/>
          </p15:clr>
        </p15:guide>
        <p15:guide id="3" pos="4786">
          <p15:clr>
            <a:srgbClr val="FBAE40"/>
          </p15:clr>
        </p15:guide>
        <p15:guide id="4" pos="5119">
          <p15:clr>
            <a:srgbClr val="FBAE40"/>
          </p15:clr>
        </p15:guide>
        <p15:guide id="5" orient="horz" pos="346">
          <p15:clr>
            <a:srgbClr val="FBAE40"/>
          </p15:clr>
        </p15:guide>
        <p15:guide id="6" orient="horz" pos="3339">
          <p15:clr>
            <a:srgbClr val="FBAE40"/>
          </p15:clr>
        </p15:guide>
        <p15:guide id="7" orient="horz" pos="902">
          <p15:clr>
            <a:srgbClr val="FBAE40"/>
          </p15:clr>
        </p15:guide>
        <p15:guide id="8" pos="736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Page1_white: Customer business challenge">
    <p:bg>
      <p:bgPr>
        <a:solidFill>
          <a:schemeClr val="bg1"/>
        </a:solidFill>
        <a:effectLst/>
      </p:bgPr>
    </p:bg>
    <p:spTree>
      <p:nvGrpSpPr>
        <p:cNvPr id="1" name=""/>
        <p:cNvGrpSpPr/>
        <p:nvPr/>
      </p:nvGrpSpPr>
      <p:grpSpPr>
        <a:xfrm>
          <a:off x="0" y="0"/>
          <a:ext cx="0" cy="0"/>
          <a:chOff x="0" y="0"/>
          <a:chExt cx="0" cy="0"/>
        </a:xfrm>
      </p:grpSpPr>
      <p:pic>
        <p:nvPicPr>
          <p:cNvPr id="8" name="SAP Logo">
            <a:extLst>
              <a:ext uri="{FF2B5EF4-FFF2-40B4-BE49-F238E27FC236}">
                <a16:creationId xmlns:a16="http://schemas.microsoft.com/office/drawing/2014/main" id="{44CB7750-D935-403D-A8AE-19A26140C16F}"/>
              </a:ext>
            </a:extLst>
          </p:cNvPr>
          <p:cNvPicPr>
            <a:picLocks noChangeAspect="1"/>
          </p:cNvPicPr>
          <p:nvPr userDrawn="1"/>
        </p:nvPicPr>
        <p:blipFill>
          <a:blip r:embed="rId2"/>
          <a:srcRect/>
          <a:stretch/>
        </p:blipFill>
        <p:spPr>
          <a:xfrm>
            <a:off x="5634140" y="5987572"/>
            <a:ext cx="1963635" cy="355695"/>
          </a:xfrm>
          <a:prstGeom prst="rect">
            <a:avLst/>
          </a:prstGeom>
        </p:spPr>
      </p:pic>
      <p:sp>
        <p:nvSpPr>
          <p:cNvPr id="5" name="Picture Placeholder 1/3 right"/>
          <p:cNvSpPr>
            <a:spLocks noGrp="1"/>
          </p:cNvSpPr>
          <p:nvPr>
            <p:ph type="pic" sz="quarter" idx="10" hasCustomPrompt="1"/>
          </p:nvPr>
        </p:nvSpPr>
        <p:spPr bwMode="gray">
          <a:xfrm>
            <a:off x="8127175" y="0"/>
            <a:ext cx="4068000" cy="6858000"/>
          </a:xfrm>
          <a:solidFill>
            <a:schemeClr val="tx2">
              <a:alpha val="70000"/>
            </a:schemeClr>
          </a:solidFill>
        </p:spPr>
        <p:txBody>
          <a:bodyPr vert="horz" lIns="0" tIns="2448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a:t>Click icon to add image</a:t>
            </a:r>
          </a:p>
        </p:txBody>
      </p:sp>
      <p:sp>
        <p:nvSpPr>
          <p:cNvPr id="7" name="Text Placeholder"/>
          <p:cNvSpPr>
            <a:spLocks noGrp="1"/>
          </p:cNvSpPr>
          <p:nvPr>
            <p:ph type="body" sz="quarter" idx="11" hasCustomPrompt="1"/>
          </p:nvPr>
        </p:nvSpPr>
        <p:spPr bwMode="black">
          <a:xfrm>
            <a:off x="503999" y="3206974"/>
            <a:ext cx="7092000" cy="2448000"/>
          </a:xfrm>
        </p:spPr>
        <p:txBody>
          <a:bodyPr>
            <a:noAutofit/>
          </a:bodyPr>
          <a:lstStyle>
            <a:lvl1pPr>
              <a:defRPr sz="2200" b="1">
                <a:solidFill>
                  <a:schemeClr val="tx1"/>
                </a:solidFill>
              </a:defRPr>
            </a:lvl1pPr>
            <a:lvl2pPr marL="0" indent="0">
              <a:spcBef>
                <a:spcPts val="1200"/>
              </a:spcBef>
              <a:buNone/>
              <a:defRPr sz="1400">
                <a:solidFill>
                  <a:schemeClr val="tx1"/>
                </a:solidFill>
              </a:defRPr>
            </a:lvl2pPr>
            <a:lvl3pPr marL="144000" indent="-144000">
              <a:spcBef>
                <a:spcPts val="400"/>
              </a:spcBef>
              <a:buClr>
                <a:schemeClr val="tx1"/>
              </a:buClr>
              <a:buFont typeface="Arial" panose="020B0604020202020204" pitchFamily="34" charset="0"/>
              <a:buChar char="•"/>
              <a:defRPr sz="1400">
                <a:solidFill>
                  <a:schemeClr val="tx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noProof="0" err="1"/>
              <a:t>Subheadline</a:t>
            </a:r>
            <a:endParaRPr lang="en-US" noProof="0"/>
          </a:p>
          <a:p>
            <a:pPr lvl="1"/>
            <a:r>
              <a:rPr lang="en-US"/>
              <a:t>Body copy</a:t>
            </a:r>
          </a:p>
          <a:p>
            <a:pPr lvl="2"/>
            <a:r>
              <a:rPr lang="en-US"/>
              <a:t>Bullet copy</a:t>
            </a:r>
          </a:p>
        </p:txBody>
      </p:sp>
      <p:sp>
        <p:nvSpPr>
          <p:cNvPr id="3" name="Title"/>
          <p:cNvSpPr>
            <a:spLocks noGrp="1"/>
          </p:cNvSpPr>
          <p:nvPr>
            <p:ph type="title" hasCustomPrompt="1"/>
          </p:nvPr>
        </p:nvSpPr>
        <p:spPr>
          <a:xfrm>
            <a:off x="504001" y="1151642"/>
            <a:ext cx="7092000" cy="1477328"/>
          </a:xfrm>
        </p:spPr>
        <p:txBody>
          <a:bodyPr>
            <a:noAutofit/>
          </a:bodyPr>
          <a:lstStyle>
            <a:lvl1pPr>
              <a:defRPr sz="3200">
                <a:solidFill>
                  <a:schemeClr val="tx1"/>
                </a:solidFill>
              </a:defRPr>
            </a:lvl1pPr>
          </a:lstStyle>
          <a:p>
            <a:pPr lvl="0"/>
            <a:r>
              <a:rPr lang="en-US"/>
              <a:t>Title runs here and here and here</a:t>
            </a:r>
            <a:br>
              <a:rPr lang="en-US"/>
            </a:br>
            <a:r>
              <a:rPr lang="en-US"/>
              <a:t>and here and here and here and here and here</a:t>
            </a:r>
            <a:br>
              <a:rPr lang="en-US"/>
            </a:br>
            <a:endParaRPr lang="en-US"/>
          </a:p>
        </p:txBody>
      </p:sp>
      <p:sp>
        <p:nvSpPr>
          <p:cNvPr id="15" name="object 13">
            <a:extLst>
              <a:ext uri="{FF2B5EF4-FFF2-40B4-BE49-F238E27FC236}">
                <a16:creationId xmlns:a16="http://schemas.microsoft.com/office/drawing/2014/main" id="{0C78AFEE-4239-449E-8F79-8507C908FC6B}"/>
              </a:ext>
            </a:extLst>
          </p:cNvPr>
          <p:cNvSpPr/>
          <p:nvPr userDrawn="1"/>
        </p:nvSpPr>
        <p:spPr>
          <a:xfrm>
            <a:off x="504001" y="2869184"/>
            <a:ext cx="2808000" cy="0"/>
          </a:xfrm>
          <a:custGeom>
            <a:avLst/>
            <a:gdLst/>
            <a:ahLst/>
            <a:cxnLst/>
            <a:rect l="l" t="t" r="r" b="b"/>
            <a:pathLst>
              <a:path w="20104100">
                <a:moveTo>
                  <a:pt x="0" y="0"/>
                </a:moveTo>
                <a:lnTo>
                  <a:pt x="20104099" y="0"/>
                </a:lnTo>
              </a:path>
            </a:pathLst>
          </a:custGeom>
          <a:ln w="12700">
            <a:solidFill>
              <a:schemeClr val="accent1"/>
            </a:solidFill>
          </a:ln>
          <a:effectLst/>
        </p:spPr>
        <p:txBody>
          <a:bodyPr wrap="square" lIns="0" tIns="0" rIns="0" bIns="0" rtlCol="0"/>
          <a:lstStyle/>
          <a:p>
            <a:endParaRPr sz="662"/>
          </a:p>
        </p:txBody>
      </p:sp>
      <p:sp>
        <p:nvSpPr>
          <p:cNvPr id="9" name="Classification">
            <a:extLst>
              <a:ext uri="{FF2B5EF4-FFF2-40B4-BE49-F238E27FC236}">
                <a16:creationId xmlns:a16="http://schemas.microsoft.com/office/drawing/2014/main" id="{175913ED-894D-2B40-AEA7-9D07901B3B41}"/>
              </a:ext>
            </a:extLst>
          </p:cNvPr>
          <p:cNvSpPr txBox="1"/>
          <p:nvPr userDrawn="1"/>
        </p:nvSpPr>
        <p:spPr>
          <a:xfrm>
            <a:off x="6701424" y="198438"/>
            <a:ext cx="894575" cy="243078"/>
          </a:xfrm>
          <a:prstGeom prst="rect">
            <a:avLst/>
          </a:prstGeom>
        </p:spPr>
        <p:txBody>
          <a:bodyPr vert="horz" lIns="0" tIns="0" rIns="0" bIns="0" rtlCol="0">
            <a:noAutofit/>
          </a:bodyPr>
          <a:lstStyle>
            <a:lvl1pPr lvl="0" indent="0">
              <a:spcBef>
                <a:spcPts val="0"/>
              </a:spcBef>
              <a:buClr>
                <a:schemeClr val="accent1"/>
              </a:buClr>
              <a:buSzPct val="80000"/>
              <a:buFontTx/>
              <a:buNone/>
              <a:defRPr sz="1000" b="0">
                <a:latin typeface="+mn-lt"/>
              </a:defRPr>
            </a:lvl1pPr>
            <a:lvl2pPr marL="180000" indent="-180000">
              <a:spcBef>
                <a:spcPts val="600"/>
              </a:spcBef>
              <a:buClr>
                <a:schemeClr val="accent1"/>
              </a:buClr>
              <a:buFont typeface="Wingdings" pitchFamily="2" charset="2"/>
              <a:buChar char="§"/>
              <a:defRPr sz="1800">
                <a:latin typeface="+mn-lt"/>
              </a:defRPr>
            </a:lvl2pPr>
            <a:lvl3pPr marL="360000" indent="-180000">
              <a:spcBef>
                <a:spcPts val="300"/>
              </a:spcBef>
              <a:buClr>
                <a:schemeClr val="tx1"/>
              </a:buClr>
              <a:buSzPct val="100000"/>
              <a:buFont typeface="Arial" panose="020B0604020202020204" pitchFamily="34" charset="0"/>
              <a:buChar char="–"/>
              <a:defRPr lang="en-US" sz="1800" noProof="0" dirty="0" smtClean="0">
                <a:latin typeface="+mn-lt"/>
              </a:defRPr>
            </a:lvl3pPr>
            <a:lvl4pPr marL="540000" indent="-180000">
              <a:spcBef>
                <a:spcPts val="300"/>
              </a:spcBef>
              <a:buClr>
                <a:schemeClr val="tx1"/>
              </a:buClr>
              <a:buSzPct val="120000"/>
              <a:buFont typeface="Arial" pitchFamily="34" charset="0"/>
              <a:buChar char="▫"/>
              <a:defRPr sz="1600">
                <a:latin typeface="+mn-lt"/>
              </a:defRPr>
            </a:lvl4pPr>
            <a:lvl5pPr marL="720000" indent="-180000">
              <a:spcBef>
                <a:spcPts val="100"/>
              </a:spcBef>
              <a:buClr>
                <a:schemeClr val="tx1"/>
              </a:buClr>
              <a:buSzPct val="100000"/>
              <a:buFont typeface="Symbol" panose="05050102010706020507" pitchFamily="18" charset="2"/>
              <a:buChar char="-"/>
              <a:defRPr sz="1400" baseline="0">
                <a:latin typeface="+mn-lt"/>
              </a:defRPr>
            </a:lvl5pPr>
            <a:lvl6pPr marL="2994134" indent="-272194">
              <a:spcBef>
                <a:spcPct val="20000"/>
              </a:spcBef>
              <a:buFont typeface="Arial" pitchFamily="34" charset="0"/>
              <a:buChar char="•"/>
              <a:defRPr sz="2400"/>
            </a:lvl6pPr>
            <a:lvl7pPr marL="3538522" indent="-272194">
              <a:spcBef>
                <a:spcPct val="20000"/>
              </a:spcBef>
              <a:buFont typeface="Arial" pitchFamily="34" charset="0"/>
              <a:buChar char="•"/>
              <a:defRPr sz="2400"/>
            </a:lvl7pPr>
            <a:lvl8pPr marL="4082910" indent="-272194">
              <a:spcBef>
                <a:spcPct val="20000"/>
              </a:spcBef>
              <a:buFont typeface="Arial" pitchFamily="34" charset="0"/>
              <a:buChar char="•"/>
              <a:defRPr sz="2400"/>
            </a:lvl8pPr>
            <a:lvl9pPr marL="4627298" indent="-272194">
              <a:spcBef>
                <a:spcPct val="20000"/>
              </a:spcBef>
              <a:buFont typeface="Arial" pitchFamily="34" charset="0"/>
              <a:buChar char="•"/>
              <a:defRPr sz="2400"/>
            </a:lvl9pPr>
          </a:lstStyle>
          <a:p>
            <a:pPr marL="0" marR="0" lvl="0" indent="0" algn="r" defTabSz="914400" eaLnBrk="1" fontAlgn="auto" latinLnBrk="0" hangingPunct="1">
              <a:lnSpc>
                <a:spcPct val="100000"/>
              </a:lnSpc>
              <a:spcBef>
                <a:spcPts val="0"/>
              </a:spcBef>
              <a:spcAft>
                <a:spcPts val="0"/>
              </a:spcAft>
              <a:buClr>
                <a:srgbClr val="F0AB00"/>
              </a:buClr>
              <a:buSzPct val="80000"/>
              <a:buFontTx/>
              <a:buNone/>
              <a:tabLst/>
              <a:defRPr/>
            </a:pPr>
            <a:r>
              <a:rPr kumimoji="0" lang="en-US" sz="900" b="0" i="0" u="none" strike="noStrike" kern="0" cap="none" spc="0" normalizeH="0" baseline="0" noProof="0">
                <a:ln>
                  <a:noFill/>
                </a:ln>
                <a:solidFill>
                  <a:schemeClr val="tx1"/>
                </a:solidFill>
                <a:effectLst/>
                <a:uLnTx/>
                <a:uFillTx/>
                <a:latin typeface="Arial"/>
              </a:rPr>
              <a:t>PUBLIC</a:t>
            </a:r>
          </a:p>
        </p:txBody>
      </p:sp>
    </p:spTree>
    <p:extLst>
      <p:ext uri="{BB962C8B-B14F-4D97-AF65-F5344CB8AC3E}">
        <p14:creationId xmlns:p14="http://schemas.microsoft.com/office/powerpoint/2010/main" val="172905002"/>
      </p:ext>
    </p:extLst>
  </p:cSld>
  <p:clrMapOvr>
    <a:masterClrMapping/>
  </p:clrMapOvr>
  <p:extLst>
    <p:ext uri="{DCECCB84-F9BA-43D5-87BE-67443E8EF086}">
      <p15:sldGuideLst xmlns:p15="http://schemas.microsoft.com/office/powerpoint/2012/main">
        <p15:guide id="1" pos="317">
          <p15:clr>
            <a:srgbClr val="FBAE40"/>
          </p15:clr>
        </p15:guide>
        <p15:guide id="2" orient="horz" pos="3991">
          <p15:clr>
            <a:srgbClr val="FBAE40"/>
          </p15:clr>
        </p15:guide>
        <p15:guide id="3" pos="4786">
          <p15:clr>
            <a:srgbClr val="FBAE40"/>
          </p15:clr>
        </p15:guide>
        <p15:guide id="4" pos="5119">
          <p15:clr>
            <a:srgbClr val="FBAE40"/>
          </p15:clr>
        </p15:guide>
        <p15:guide id="5" orient="horz" pos="317">
          <p15:clr>
            <a:srgbClr val="FBAE40"/>
          </p15:clr>
        </p15:guide>
        <p15:guide id="7" orient="horz" pos="725">
          <p15:clr>
            <a:srgbClr val="FBAE40"/>
          </p15:clr>
        </p15:guide>
        <p15:guide id="8" orient="horz" pos="202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p:cNvSpPr>
            <a:spLocks noGrp="1"/>
          </p:cNvSpPr>
          <p:nvPr userDrawn="1">
            <p:ph type="body" idx="1"/>
          </p:nvPr>
        </p:nvSpPr>
        <p:spPr bwMode="black">
          <a:xfrm>
            <a:off x="504001" y="1620000"/>
            <a:ext cx="11186476" cy="4716000"/>
          </a:xfrm>
          <a:prstGeom prst="rect">
            <a:avLst/>
          </a:prstGeom>
        </p:spPr>
        <p:txBody>
          <a:bodyPr vert="horz" lIns="0" tIns="0" rIns="0" bIns="0" rtlCol="0">
            <a:normAutofit/>
          </a:bodyPr>
          <a:lstStyle/>
          <a:p>
            <a:pPr lvl="0"/>
            <a:r>
              <a:rPr lang="en-US" noProof="0"/>
              <a:t>First level</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 name="Title Placeholder"/>
          <p:cNvSpPr>
            <a:spLocks noGrp="1"/>
          </p:cNvSpPr>
          <p:nvPr userDrawn="1">
            <p:ph type="title"/>
          </p:nvPr>
        </p:nvSpPr>
        <p:spPr bwMode="black">
          <a:xfrm>
            <a:off x="504001" y="504000"/>
            <a:ext cx="11186476" cy="369332"/>
          </a:xfrm>
          <a:prstGeom prst="rect">
            <a:avLst/>
          </a:prstGeom>
        </p:spPr>
        <p:txBody>
          <a:bodyPr vert="horz" wrap="square" lIns="0" tIns="0" rIns="0" bIns="0" rtlCol="0" anchor="t" anchorCtr="0">
            <a:spAutoFit/>
          </a:bodyPr>
          <a:lstStyle/>
          <a:p>
            <a:r>
              <a:rPr lang="en-US" noProof="0"/>
              <a:t>Insert page title (sentence case)</a:t>
            </a:r>
          </a:p>
        </p:txBody>
      </p:sp>
    </p:spTree>
    <p:extLst>
      <p:ext uri="{BB962C8B-B14F-4D97-AF65-F5344CB8AC3E}">
        <p14:creationId xmlns:p14="http://schemas.microsoft.com/office/powerpoint/2010/main" val="3408294523"/>
      </p:ext>
    </p:extLst>
  </p:cSld>
  <p:clrMap bg1="lt1" tx1="dk1" bg2="lt2" tx2="dk2" accent1="accent1" accent2="accent2" accent3="accent3" accent4="accent4" accent5="accent5" accent6="accent6" hlink="hlink" folHlink="folHlink"/>
  <p:sldLayoutIdLst>
    <p:sldLayoutId id="2147483797" r:id="rId1"/>
    <p:sldLayoutId id="2147483784" r:id="rId2"/>
    <p:sldLayoutId id="2147483790" r:id="rId3"/>
    <p:sldLayoutId id="2147483791" r:id="rId4"/>
  </p:sldLayoutIdLst>
  <p:hf hdr="0" dt="0"/>
  <p:txStyles>
    <p:titleStyle>
      <a:lvl1pPr algn="l" defTabSz="1088558" rtl="0" eaLnBrk="1" latinLnBrk="0" hangingPunct="1">
        <a:spcBef>
          <a:spcPct val="0"/>
        </a:spcBef>
        <a:buNone/>
        <a:defRPr sz="2400" b="1" kern="1200" baseline="0">
          <a:solidFill>
            <a:schemeClr val="tx1"/>
          </a:solidFill>
          <a:latin typeface="+mj-lt"/>
          <a:ea typeface="+mj-ea"/>
          <a:cs typeface="+mj-cs"/>
        </a:defRPr>
      </a:lvl1pPr>
    </p:titleStyle>
    <p:bodyStyle>
      <a:lvl1pPr marL="0" indent="0" algn="l" defTabSz="1088558" rtl="0" eaLnBrk="1" latinLnBrk="0" hangingPunct="1">
        <a:spcBef>
          <a:spcPts val="1800"/>
        </a:spcBef>
        <a:buClr>
          <a:schemeClr val="accent1"/>
        </a:buClr>
        <a:buSzPct val="80000"/>
        <a:buFontTx/>
        <a:buNone/>
        <a:defRPr sz="2000" b="0" kern="1200">
          <a:solidFill>
            <a:schemeClr val="tx1"/>
          </a:solidFill>
          <a:latin typeface="+mn-lt"/>
          <a:ea typeface="+mn-ea"/>
          <a:cs typeface="+mn-cs"/>
        </a:defRPr>
      </a:lvl1pPr>
      <a:lvl2pPr marL="179964" indent="-179964" algn="l" defTabSz="1088558" rtl="0" eaLnBrk="1" latinLnBrk="0" hangingPunct="1">
        <a:spcBef>
          <a:spcPts val="600"/>
        </a:spcBef>
        <a:buClr>
          <a:schemeClr val="accent1"/>
        </a:buClr>
        <a:buSzPct val="100000"/>
        <a:buFont typeface="Wingdings" pitchFamily="2" charset="2"/>
        <a:buChar char="§"/>
        <a:defRPr sz="1800" kern="1200">
          <a:solidFill>
            <a:schemeClr val="tx1"/>
          </a:solidFill>
          <a:latin typeface="+mn-lt"/>
          <a:ea typeface="+mn-ea"/>
          <a:cs typeface="+mn-cs"/>
        </a:defRPr>
      </a:lvl2pPr>
      <a:lvl3pPr marL="358775" indent="-179388" algn="l" defTabSz="1088558" rtl="0" eaLnBrk="1" latinLnBrk="0" hangingPunct="1">
        <a:spcBef>
          <a:spcPts val="300"/>
        </a:spcBef>
        <a:buClr>
          <a:schemeClr val="tx1"/>
        </a:buClr>
        <a:buSzPct val="100000"/>
        <a:buFont typeface="Arial" panose="020B0604020202020204" pitchFamily="34" charset="0"/>
        <a:buChar char="–"/>
        <a:defRPr lang="en-US" sz="1800" kern="1200" noProof="0" dirty="0" smtClean="0">
          <a:solidFill>
            <a:schemeClr val="tx1"/>
          </a:solidFill>
          <a:latin typeface="+mn-lt"/>
          <a:ea typeface="+mn-ea"/>
          <a:cs typeface="+mn-cs"/>
        </a:defRPr>
      </a:lvl3pPr>
      <a:lvl4pPr marL="539892" indent="-179964" algn="l" defTabSz="1088558"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856" indent="-179964" algn="l" defTabSz="1088558"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de-DE"/>
      </a:defPPr>
      <a:lvl1pPr marL="0" algn="l" defTabSz="1088558" rtl="0" eaLnBrk="1" latinLnBrk="0" hangingPunct="1">
        <a:defRPr sz="2100" kern="1200">
          <a:solidFill>
            <a:schemeClr val="tx1"/>
          </a:solidFill>
          <a:latin typeface="+mn-lt"/>
          <a:ea typeface="+mn-ea"/>
          <a:cs typeface="+mn-cs"/>
        </a:defRPr>
      </a:lvl1pPr>
      <a:lvl2pPr marL="544279" algn="l" defTabSz="1088558" rtl="0" eaLnBrk="1" latinLnBrk="0" hangingPunct="1">
        <a:defRPr sz="2100" kern="1200">
          <a:solidFill>
            <a:schemeClr val="tx1"/>
          </a:solidFill>
          <a:latin typeface="+mn-lt"/>
          <a:ea typeface="+mn-ea"/>
          <a:cs typeface="+mn-cs"/>
        </a:defRPr>
      </a:lvl2pPr>
      <a:lvl3pPr marL="1088558" algn="l" defTabSz="1088558" rtl="0" eaLnBrk="1" latinLnBrk="0" hangingPunct="1">
        <a:defRPr sz="2100" kern="1200">
          <a:solidFill>
            <a:schemeClr val="tx1"/>
          </a:solidFill>
          <a:latin typeface="+mn-lt"/>
          <a:ea typeface="+mn-ea"/>
          <a:cs typeface="+mn-cs"/>
        </a:defRPr>
      </a:lvl3pPr>
      <a:lvl4pPr marL="1632837" algn="l" defTabSz="1088558" rtl="0" eaLnBrk="1" latinLnBrk="0" hangingPunct="1">
        <a:defRPr sz="2100" kern="1200">
          <a:solidFill>
            <a:schemeClr val="tx1"/>
          </a:solidFill>
          <a:latin typeface="+mn-lt"/>
          <a:ea typeface="+mn-ea"/>
          <a:cs typeface="+mn-cs"/>
        </a:defRPr>
      </a:lvl4pPr>
      <a:lvl5pPr marL="2177116" algn="l" defTabSz="1088558" rtl="0" eaLnBrk="1" latinLnBrk="0" hangingPunct="1">
        <a:defRPr sz="2100" kern="1200">
          <a:solidFill>
            <a:schemeClr val="tx1"/>
          </a:solidFill>
          <a:latin typeface="+mn-lt"/>
          <a:ea typeface="+mn-ea"/>
          <a:cs typeface="+mn-cs"/>
        </a:defRPr>
      </a:lvl5pPr>
      <a:lvl6pPr marL="2721396" algn="l" defTabSz="1088558" rtl="0" eaLnBrk="1" latinLnBrk="0" hangingPunct="1">
        <a:defRPr sz="2100" kern="1200">
          <a:solidFill>
            <a:schemeClr val="tx1"/>
          </a:solidFill>
          <a:latin typeface="+mn-lt"/>
          <a:ea typeface="+mn-ea"/>
          <a:cs typeface="+mn-cs"/>
        </a:defRPr>
      </a:lvl6pPr>
      <a:lvl7pPr marL="3265675" algn="l" defTabSz="1088558" rtl="0" eaLnBrk="1" latinLnBrk="0" hangingPunct="1">
        <a:defRPr sz="2100" kern="1200">
          <a:solidFill>
            <a:schemeClr val="tx1"/>
          </a:solidFill>
          <a:latin typeface="+mn-lt"/>
          <a:ea typeface="+mn-ea"/>
          <a:cs typeface="+mn-cs"/>
        </a:defRPr>
      </a:lvl7pPr>
      <a:lvl8pPr marL="3809954" algn="l" defTabSz="1088558" rtl="0" eaLnBrk="1" latinLnBrk="0" hangingPunct="1">
        <a:defRPr sz="2100" kern="1200">
          <a:solidFill>
            <a:schemeClr val="tx1"/>
          </a:solidFill>
          <a:latin typeface="+mn-lt"/>
          <a:ea typeface="+mn-ea"/>
          <a:cs typeface="+mn-cs"/>
        </a:defRPr>
      </a:lvl8pPr>
      <a:lvl9pPr marL="4354233" algn="l" defTabSz="1088558" rtl="0" eaLnBrk="1" latinLnBrk="0" hangingPunct="1">
        <a:defRPr sz="21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hyperlink" Target="https://www.sap.com/corporate/en/legal/terms-of-use.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www.ashland.co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sap.com/corporate/en/legal/terms-of-use.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www.ashland.com/" TargetMode="Externa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C1170E5-6BEE-4AF6-84DE-F164A9F4C431}"/>
              </a:ext>
            </a:extLst>
          </p:cNvPr>
          <p:cNvSpPr/>
          <p:nvPr/>
        </p:nvSpPr>
        <p:spPr>
          <a:xfrm>
            <a:off x="9497174" y="6631834"/>
            <a:ext cx="2531463" cy="184666"/>
          </a:xfrm>
          <a:prstGeom prst="rect">
            <a:avLst/>
          </a:prstGeom>
        </p:spPr>
        <p:txBody>
          <a:bodyPr wrap="none">
            <a:spAutoFit/>
          </a:bodyPr>
          <a:lstStyle/>
          <a:p>
            <a:pPr marL="0" marR="0" lvl="0" indent="0" algn="r" defTabSz="1088558" eaLnBrk="1" fontAlgn="auto" latinLnBrk="0" hangingPunct="1">
              <a:lnSpc>
                <a:spcPct val="100000"/>
              </a:lnSpc>
              <a:spcBef>
                <a:spcPts val="0"/>
              </a:spcBef>
              <a:spcAft>
                <a:spcPts val="0"/>
              </a:spcAft>
              <a:buClr>
                <a:srgbClr val="999999"/>
              </a:buClr>
              <a:buSzTx/>
              <a:buFontTx/>
              <a:buNone/>
              <a:tabLst/>
              <a:defRPr/>
            </a:pPr>
            <a:r>
              <a:rPr kumimoji="0" lang="en-US" sz="600" b="0" i="0" u="none" strike="noStrike" kern="0" cap="none" spc="0" normalizeH="0" baseline="0" dirty="0">
                <a:ln>
                  <a:noFill/>
                </a:ln>
                <a:solidFill>
                  <a:schemeClr val="bg1"/>
                </a:solidFill>
                <a:effectLst/>
                <a:uLnTx/>
                <a:uFillTx/>
              </a:rPr>
              <a:t>Picture Credit | Nu Skin, Provo, United States. Used with permission.</a:t>
            </a:r>
          </a:p>
        </p:txBody>
      </p:sp>
      <p:sp>
        <p:nvSpPr>
          <p:cNvPr id="4" name="Text Placeholder 3">
            <a:extLst>
              <a:ext uri="{FF2B5EF4-FFF2-40B4-BE49-F238E27FC236}">
                <a16:creationId xmlns:a16="http://schemas.microsoft.com/office/drawing/2014/main" id="{969A71E6-E3A2-434D-8A64-1868E531B81E}"/>
              </a:ext>
            </a:extLst>
          </p:cNvPr>
          <p:cNvSpPr>
            <a:spLocks noGrp="1"/>
          </p:cNvSpPr>
          <p:nvPr>
            <p:ph type="body" sz="quarter" idx="11"/>
          </p:nvPr>
        </p:nvSpPr>
        <p:spPr>
          <a:xfrm>
            <a:off x="503999" y="3047876"/>
            <a:ext cx="7092000" cy="3252334"/>
          </a:xfrm>
        </p:spPr>
        <p:txBody>
          <a:bodyPr/>
          <a:lstStyle/>
          <a:p>
            <a:pPr lvl="1" algn="just"/>
            <a:r>
              <a:rPr lang="en-US" sz="1200" dirty="0">
                <a:solidFill>
                  <a:schemeClr val="tx1"/>
                </a:solidFill>
              </a:rPr>
              <a:t>Ashland had been</a:t>
            </a:r>
            <a:r>
              <a:rPr lang="en-US" sz="1200" dirty="0"/>
              <a:t> using </a:t>
            </a:r>
            <a:r>
              <a:rPr lang="en-US" sz="1200" dirty="0">
                <a:solidFill>
                  <a:schemeClr val="tx1"/>
                </a:solidFill>
              </a:rPr>
              <a:t>SAP Document and Reporting Compliance for electronic invoicing in Colombia and Italy. After a period of utilizing a third-party external solution </a:t>
            </a:r>
            <a:r>
              <a:rPr lang="en-US" sz="1200" dirty="0"/>
              <a:t>to meet electronic document mandates and dealing with continuous updates in Mexican regulation</a:t>
            </a:r>
            <a:r>
              <a:rPr lang="en-US" sz="1200" dirty="0">
                <a:solidFill>
                  <a:schemeClr val="tx1"/>
                </a:solidFill>
              </a:rPr>
              <a:t>, Ashland Mexico teamed up with </a:t>
            </a:r>
            <a:r>
              <a:rPr lang="en-US" sz="1200" b="1" dirty="0">
                <a:solidFill>
                  <a:schemeClr val="tx1"/>
                </a:solidFill>
              </a:rPr>
              <a:t>Origen Tech </a:t>
            </a:r>
            <a:r>
              <a:rPr lang="en-US" sz="1200" dirty="0">
                <a:solidFill>
                  <a:schemeClr val="tx1"/>
                </a:solidFill>
              </a:rPr>
              <a:t>to implement SAP Document and Reporting Compliance for </a:t>
            </a:r>
            <a:r>
              <a:rPr lang="en-US" sz="1200" dirty="0"/>
              <a:t>Mexico, </a:t>
            </a:r>
            <a:r>
              <a:rPr lang="en-US" sz="1200" dirty="0">
                <a:solidFill>
                  <a:schemeClr val="tx1"/>
                </a:solidFill>
              </a:rPr>
              <a:t>replacing the old solution.</a:t>
            </a:r>
          </a:p>
          <a:p>
            <a:pPr lvl="1" algn="just"/>
            <a:r>
              <a:rPr lang="en-US" sz="1200" b="1" dirty="0">
                <a:effectLst/>
                <a:ea typeface="Calibri" panose="020F0502020204030204" pitchFamily="34" charset="0"/>
                <a:cs typeface="Times New Roman" panose="02020603050405020304" pitchFamily="18" charset="0"/>
              </a:rPr>
              <a:t>Ashland </a:t>
            </a:r>
            <a:r>
              <a:rPr lang="en-US" sz="1200" dirty="0">
                <a:cs typeface="Times New Roman" panose="02020603050405020304" pitchFamily="18" charset="0"/>
              </a:rPr>
              <a:t>is a global, consumer-market-focused company specializing in additives and specialty ingredients. The company is committed to responsibly solving for a better world. Through cutting-edge science and a conscious and proactive approach to sustainability, Ashland serves customers in the pharmaceutical, personal care, architectural coatings, construction, energy, food, beverage, and nutraceutical sectors.</a:t>
            </a:r>
          </a:p>
          <a:p>
            <a:pPr lvl="1" algn="just"/>
            <a:r>
              <a:rPr lang="en-US" sz="1200" b="1" dirty="0">
                <a:cs typeface="Times New Roman" panose="02020603050405020304" pitchFamily="18" charset="0"/>
              </a:rPr>
              <a:t>Origen Technologies </a:t>
            </a:r>
            <a:r>
              <a:rPr lang="en-US" sz="1200" dirty="0">
                <a:cs typeface="Times New Roman" panose="02020603050405020304" pitchFamily="18" charset="0"/>
              </a:rPr>
              <a:t>is a global consulting firm with more than a decade of experience in business processes, digital transformation, and SAP systems integration. They possess extensive knowledge in tax compliance solutions for multinational companies, specifically in e-invoicing, tax reporting, and localization projects in Latin America and Brazil. Their strong collaboration with SAP on Document and Reporting Compliance has allowed for product extensibility, allowing new countries to operate in compliance with regulations.</a:t>
            </a:r>
          </a:p>
          <a:p>
            <a:pPr lvl="1" algn="just"/>
            <a:endParaRPr lang="en-US" sz="1200" dirty="0">
              <a:effectLst/>
              <a:ea typeface="Calibri" panose="020F0502020204030204" pitchFamily="34" charset="0"/>
              <a:cs typeface="Times New Roman" panose="02020603050405020304" pitchFamily="18" charset="0"/>
            </a:endParaRPr>
          </a:p>
          <a:p>
            <a:pPr lvl="1" algn="just"/>
            <a:endParaRPr lang="en-US" dirty="0">
              <a:solidFill>
                <a:schemeClr val="tx1"/>
              </a:solidFill>
            </a:endParaRPr>
          </a:p>
        </p:txBody>
      </p:sp>
      <p:sp>
        <p:nvSpPr>
          <p:cNvPr id="8" name="Title 7">
            <a:extLst>
              <a:ext uri="{FF2B5EF4-FFF2-40B4-BE49-F238E27FC236}">
                <a16:creationId xmlns:a16="http://schemas.microsoft.com/office/drawing/2014/main" id="{9CCD33F8-6FFA-4007-A3BB-A8CD6D9A226C}"/>
              </a:ext>
            </a:extLst>
          </p:cNvPr>
          <p:cNvSpPr>
            <a:spLocks noGrp="1"/>
          </p:cNvSpPr>
          <p:nvPr>
            <p:ph type="title"/>
          </p:nvPr>
        </p:nvSpPr>
        <p:spPr/>
        <p:txBody>
          <a:bodyPr/>
          <a:lstStyle/>
          <a:p>
            <a:r>
              <a:rPr lang="en-US" dirty="0">
                <a:solidFill>
                  <a:schemeClr val="tx1"/>
                </a:solidFill>
              </a:rPr>
              <a:t>Ashland Mexico – taking advantage of a common and standar</a:t>
            </a:r>
            <a:r>
              <a:rPr lang="en-US" dirty="0"/>
              <a:t>d platform for e-invoice</a:t>
            </a:r>
            <a:r>
              <a:rPr lang="en-US" dirty="0">
                <a:solidFill>
                  <a:schemeClr val="tx1"/>
                </a:solidFill>
              </a:rPr>
              <a:t> in SAP</a:t>
            </a:r>
            <a:endParaRPr lang="en-US" dirty="0">
              <a:solidFill>
                <a:schemeClr val="accent1"/>
              </a:solidFill>
            </a:endParaRPr>
          </a:p>
        </p:txBody>
      </p:sp>
      <p:pic>
        <p:nvPicPr>
          <p:cNvPr id="11" name="Imagem 6">
            <a:extLst>
              <a:ext uri="{FF2B5EF4-FFF2-40B4-BE49-F238E27FC236}">
                <a16:creationId xmlns:a16="http://schemas.microsoft.com/office/drawing/2014/main" id="{8994357F-FB7A-3ABD-1535-C048252FC6F5}"/>
              </a:ext>
            </a:extLst>
          </p:cNvPr>
          <p:cNvPicPr>
            <a:picLocks noChangeAspect="1"/>
          </p:cNvPicPr>
          <p:nvPr/>
        </p:nvPicPr>
        <p:blipFill>
          <a:blip r:embed="rId3"/>
          <a:srcRect/>
          <a:stretch>
            <a:fillRect/>
          </a:stretch>
        </p:blipFill>
        <p:spPr bwMode="auto">
          <a:xfrm>
            <a:off x="478691" y="6133522"/>
            <a:ext cx="1466850" cy="333375"/>
          </a:xfrm>
          <a:prstGeom prst="rect">
            <a:avLst/>
          </a:prstGeom>
          <a:noFill/>
          <a:ln w="9525">
            <a:noFill/>
            <a:miter lim="800000"/>
            <a:headEnd/>
            <a:tailEnd/>
          </a:ln>
        </p:spPr>
      </p:pic>
      <p:pic>
        <p:nvPicPr>
          <p:cNvPr id="3" name="Picture 9" descr="Logo, company name&#10;&#10;Description automatically generated">
            <a:extLst>
              <a:ext uri="{FF2B5EF4-FFF2-40B4-BE49-F238E27FC236}">
                <a16:creationId xmlns:a16="http://schemas.microsoft.com/office/drawing/2014/main" id="{67DF6AB3-5127-0A40-2237-6C5B57289DB3}"/>
              </a:ext>
            </a:extLst>
          </p:cNvPr>
          <p:cNvPicPr>
            <a:picLocks noChangeAspect="1"/>
          </p:cNvPicPr>
          <p:nvPr/>
        </p:nvPicPr>
        <p:blipFill>
          <a:blip r:embed="rId4"/>
          <a:stretch>
            <a:fillRect/>
          </a:stretch>
        </p:blipFill>
        <p:spPr>
          <a:xfrm>
            <a:off x="251310" y="244862"/>
            <a:ext cx="2207895" cy="906780"/>
          </a:xfrm>
          <a:prstGeom prst="rect">
            <a:avLst/>
          </a:prstGeom>
        </p:spPr>
      </p:pic>
      <p:sp>
        <p:nvSpPr>
          <p:cNvPr id="7" name="Marcador de posición de imagen 6">
            <a:extLst>
              <a:ext uri="{FF2B5EF4-FFF2-40B4-BE49-F238E27FC236}">
                <a16:creationId xmlns:a16="http://schemas.microsoft.com/office/drawing/2014/main" id="{24114D60-F9C9-38A3-C0F6-4A4D89B33437}"/>
              </a:ext>
            </a:extLst>
          </p:cNvPr>
          <p:cNvSpPr>
            <a:spLocks noGrp="1"/>
          </p:cNvSpPr>
          <p:nvPr>
            <p:ph type="pic" sz="quarter" idx="10"/>
          </p:nvPr>
        </p:nvSpPr>
        <p:spPr/>
        <p:txBody>
          <a:bodyPr/>
          <a:lstStyle/>
          <a:p>
            <a:endParaRPr lang="en-US" dirty="0"/>
          </a:p>
        </p:txBody>
      </p:sp>
    </p:spTree>
    <p:extLst>
      <p:ext uri="{BB962C8B-B14F-4D97-AF65-F5344CB8AC3E}">
        <p14:creationId xmlns:p14="http://schemas.microsoft.com/office/powerpoint/2010/main" val="1561358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
            <a:extLst>
              <a:ext uri="{FF2B5EF4-FFF2-40B4-BE49-F238E27FC236}">
                <a16:creationId xmlns:a16="http://schemas.microsoft.com/office/drawing/2014/main" id="{CF73AA81-00C8-A247-9010-1C615BB2CFDD}"/>
              </a:ext>
            </a:extLst>
          </p:cNvPr>
          <p:cNvSpPr/>
          <p:nvPr/>
        </p:nvSpPr>
        <p:spPr>
          <a:xfrm rot="16200000">
            <a:off x="-1800000" y="3240000"/>
            <a:ext cx="4113824" cy="184666"/>
          </a:xfrm>
          <a:prstGeom prst="rect">
            <a:avLst/>
          </a:prstGeom>
        </p:spPr>
        <p:txBody>
          <a:bodyPr wrap="square" lIns="0" tIns="0" rIns="0" bIns="0" anchor="t" anchorCtr="0">
            <a:spAutoFit/>
          </a:bodyPr>
          <a:lstStyle/>
          <a:p>
            <a:r>
              <a:rPr lang="en-US" sz="600" dirty="0"/>
              <a:t>PUBLIC | xxxxxenUS (YY/MM) © 2023 SAP SE or an SAP affiliate company. </a:t>
            </a:r>
            <a:br>
              <a:rPr lang="en-US" sz="600" dirty="0"/>
            </a:br>
            <a:r>
              <a:rPr lang="de-DE" sz="600" u="sng" dirty="0">
                <a:hlinkClick r:id="rId3" tooltip="https://www.sap.com/corporate/en/legal/terms-of-use.html"/>
              </a:rPr>
              <a:t>sap.com/terms-of-use</a:t>
            </a:r>
            <a:endParaRPr lang="en-US" sz="600" dirty="0">
              <a:ea typeface="Arial Unicode MS" panose="020B0604020202020204" pitchFamily="34" charset="-128"/>
            </a:endParaRPr>
          </a:p>
        </p:txBody>
      </p:sp>
      <p:sp>
        <p:nvSpPr>
          <p:cNvPr id="56" name="object 13">
            <a:extLst>
              <a:ext uri="{FF2B5EF4-FFF2-40B4-BE49-F238E27FC236}">
                <a16:creationId xmlns:a16="http://schemas.microsoft.com/office/drawing/2014/main" id="{DB731EBF-99DE-AA41-A235-C7254DDE979F}"/>
              </a:ext>
            </a:extLst>
          </p:cNvPr>
          <p:cNvSpPr/>
          <p:nvPr/>
        </p:nvSpPr>
        <p:spPr>
          <a:xfrm>
            <a:off x="0" y="5643420"/>
            <a:ext cx="12193200" cy="0"/>
          </a:xfrm>
          <a:custGeom>
            <a:avLst/>
            <a:gdLst/>
            <a:ahLst/>
            <a:cxnLst/>
            <a:rect l="l" t="t" r="r" b="b"/>
            <a:pathLst>
              <a:path w="20104100">
                <a:moveTo>
                  <a:pt x="0" y="0"/>
                </a:moveTo>
                <a:lnTo>
                  <a:pt x="20104099" y="0"/>
                </a:lnTo>
              </a:path>
            </a:pathLst>
          </a:custGeom>
          <a:ln w="28575">
            <a:solidFill>
              <a:schemeClr val="accent1"/>
            </a:solidFill>
          </a:ln>
          <a:effectLst/>
        </p:spPr>
        <p:txBody>
          <a:bodyPr wrap="square" lIns="0" tIns="0" rIns="0" bIns="0" rtlCol="0"/>
          <a:lstStyle/>
          <a:p>
            <a:endParaRPr lang="en-US" sz="662"/>
          </a:p>
        </p:txBody>
      </p:sp>
      <p:sp>
        <p:nvSpPr>
          <p:cNvPr id="33" name="Text Placeholder 83">
            <a:extLst>
              <a:ext uri="{FF2B5EF4-FFF2-40B4-BE49-F238E27FC236}">
                <a16:creationId xmlns:a16="http://schemas.microsoft.com/office/drawing/2014/main" id="{4CD3F30F-DE28-4A7D-9F1B-5A93637ADCB3}"/>
              </a:ext>
            </a:extLst>
          </p:cNvPr>
          <p:cNvSpPr>
            <a:spLocks noGrp="1"/>
          </p:cNvSpPr>
          <p:nvPr>
            <p:ph type="body" sz="quarter" idx="21"/>
          </p:nvPr>
        </p:nvSpPr>
        <p:spPr>
          <a:xfrm>
            <a:off x="4837952" y="5805964"/>
            <a:ext cx="2094359" cy="540000"/>
          </a:xfrm>
        </p:spPr>
        <p:txBody>
          <a:bodyPr/>
          <a:lstStyle/>
          <a:p>
            <a:r>
              <a:rPr lang="en-US" dirty="0"/>
              <a:t>Featured Solutions and Services</a:t>
            </a:r>
          </a:p>
          <a:p>
            <a:pPr lvl="1"/>
            <a:r>
              <a:rPr lang="en-US" dirty="0"/>
              <a:t>SAP </a:t>
            </a:r>
            <a:r>
              <a:rPr lang="en-GB" dirty="0"/>
              <a:t>S/4HANA </a:t>
            </a:r>
          </a:p>
          <a:p>
            <a:pPr lvl="1"/>
            <a:r>
              <a:rPr lang="en-GB" dirty="0"/>
              <a:t>SAP Document and Reporting Compliance</a:t>
            </a:r>
            <a:endParaRPr lang="en-US" dirty="0"/>
          </a:p>
        </p:txBody>
      </p:sp>
      <p:sp>
        <p:nvSpPr>
          <p:cNvPr id="30" name="Text Placeholder 79">
            <a:extLst>
              <a:ext uri="{FF2B5EF4-FFF2-40B4-BE49-F238E27FC236}">
                <a16:creationId xmlns:a16="http://schemas.microsoft.com/office/drawing/2014/main" id="{99B63A2F-DB86-4CAA-AF50-5E1E4151B32B}"/>
              </a:ext>
            </a:extLst>
          </p:cNvPr>
          <p:cNvSpPr>
            <a:spLocks noGrp="1"/>
          </p:cNvSpPr>
          <p:nvPr>
            <p:ph type="body" sz="quarter" idx="15"/>
          </p:nvPr>
        </p:nvSpPr>
        <p:spPr>
          <a:xfrm>
            <a:off x="3837010" y="5805964"/>
            <a:ext cx="853947" cy="540000"/>
          </a:xfrm>
        </p:spPr>
        <p:txBody>
          <a:bodyPr/>
          <a:lstStyle/>
          <a:p>
            <a:r>
              <a:rPr lang="en-US" dirty="0"/>
              <a:t>Employees</a:t>
            </a:r>
          </a:p>
          <a:p>
            <a:pPr lvl="1"/>
            <a:r>
              <a:rPr lang="en-US" dirty="0"/>
              <a:t>Approximate 3900 </a:t>
            </a:r>
            <a:br>
              <a:rPr lang="en-US" dirty="0"/>
            </a:br>
            <a:r>
              <a:rPr lang="en-US" dirty="0"/>
              <a:t>of employees</a:t>
            </a:r>
          </a:p>
        </p:txBody>
      </p:sp>
      <p:sp>
        <p:nvSpPr>
          <p:cNvPr id="32" name="Text Placeholder 82">
            <a:extLst>
              <a:ext uri="{FF2B5EF4-FFF2-40B4-BE49-F238E27FC236}">
                <a16:creationId xmlns:a16="http://schemas.microsoft.com/office/drawing/2014/main" id="{EFE5EEE1-E46D-4C53-B787-1FAD5444705A}"/>
              </a:ext>
            </a:extLst>
          </p:cNvPr>
          <p:cNvSpPr>
            <a:spLocks noGrp="1"/>
          </p:cNvSpPr>
          <p:nvPr>
            <p:ph type="body" sz="quarter" idx="19"/>
          </p:nvPr>
        </p:nvSpPr>
        <p:spPr>
          <a:xfrm>
            <a:off x="2542591" y="5805964"/>
            <a:ext cx="1147425" cy="540000"/>
          </a:xfrm>
        </p:spPr>
        <p:txBody>
          <a:bodyPr/>
          <a:lstStyle/>
          <a:p>
            <a:r>
              <a:rPr lang="en-US" dirty="0"/>
              <a:t>Products and Services</a:t>
            </a:r>
          </a:p>
          <a:p>
            <a:pPr algn="l"/>
            <a:r>
              <a:rPr lang="en-US" b="0" dirty="0"/>
              <a:t>Personal and home care, health, wellness, nutraceuticals, medical.</a:t>
            </a:r>
          </a:p>
          <a:p>
            <a:pPr lvl="1"/>
            <a:endParaRPr lang="en-US" dirty="0"/>
          </a:p>
          <a:p>
            <a:pPr lvl="1"/>
            <a:endParaRPr lang="en-US" dirty="0"/>
          </a:p>
        </p:txBody>
      </p:sp>
      <p:sp>
        <p:nvSpPr>
          <p:cNvPr id="29" name="Text Placeholder 78">
            <a:extLst>
              <a:ext uri="{FF2B5EF4-FFF2-40B4-BE49-F238E27FC236}">
                <a16:creationId xmlns:a16="http://schemas.microsoft.com/office/drawing/2014/main" id="{04C3EDEF-71EC-479A-BF75-CF1237E3EBB5}"/>
              </a:ext>
            </a:extLst>
          </p:cNvPr>
          <p:cNvSpPr>
            <a:spLocks noGrp="1"/>
          </p:cNvSpPr>
          <p:nvPr>
            <p:ph type="body" sz="quarter" idx="14"/>
          </p:nvPr>
        </p:nvSpPr>
        <p:spPr>
          <a:xfrm>
            <a:off x="1688644" y="5805964"/>
            <a:ext cx="706952" cy="424504"/>
          </a:xfrm>
        </p:spPr>
        <p:txBody>
          <a:bodyPr/>
          <a:lstStyle/>
          <a:p>
            <a:r>
              <a:rPr lang="en-US" dirty="0"/>
              <a:t>Industry</a:t>
            </a:r>
          </a:p>
          <a:p>
            <a:pPr lvl="1"/>
            <a:r>
              <a:rPr lang="en-US" dirty="0"/>
              <a:t>Manufacturing &amp; Chemical Distribution.</a:t>
            </a:r>
          </a:p>
        </p:txBody>
      </p:sp>
      <p:sp>
        <p:nvSpPr>
          <p:cNvPr id="28" name="Text Placeholder 71">
            <a:extLst>
              <a:ext uri="{FF2B5EF4-FFF2-40B4-BE49-F238E27FC236}">
                <a16:creationId xmlns:a16="http://schemas.microsoft.com/office/drawing/2014/main" id="{7F1798A2-792F-4E3A-ACBB-F038CD168413}"/>
              </a:ext>
            </a:extLst>
          </p:cNvPr>
          <p:cNvSpPr>
            <a:spLocks noGrp="1"/>
          </p:cNvSpPr>
          <p:nvPr>
            <p:ph type="body" sz="quarter" idx="13"/>
          </p:nvPr>
        </p:nvSpPr>
        <p:spPr>
          <a:xfrm>
            <a:off x="503998" y="5805964"/>
            <a:ext cx="932915" cy="540000"/>
          </a:xfrm>
        </p:spPr>
        <p:txBody>
          <a:bodyPr/>
          <a:lstStyle/>
          <a:p>
            <a:r>
              <a:rPr lang="en-US" dirty="0"/>
              <a:t>Ashland </a:t>
            </a:r>
          </a:p>
          <a:p>
            <a:r>
              <a:rPr lang="en-US" b="0" dirty="0"/>
              <a:t>Wilmington, Delaware, U.S.</a:t>
            </a:r>
          </a:p>
          <a:p>
            <a:r>
              <a:rPr lang="en-US" dirty="0">
                <a:hlinkClick r:id="rId4"/>
              </a:rPr>
              <a:t>www.ashland.com</a:t>
            </a:r>
            <a:endParaRPr lang="en-US" dirty="0"/>
          </a:p>
          <a:p>
            <a:r>
              <a:rPr lang="en-US" dirty="0"/>
              <a:t> </a:t>
            </a:r>
          </a:p>
        </p:txBody>
      </p:sp>
      <p:sp>
        <p:nvSpPr>
          <p:cNvPr id="47" name="Title 3">
            <a:extLst>
              <a:ext uri="{FF2B5EF4-FFF2-40B4-BE49-F238E27FC236}">
                <a16:creationId xmlns:a16="http://schemas.microsoft.com/office/drawing/2014/main" id="{F7704D95-64C3-B64B-ACB8-51D12CFC3229}"/>
              </a:ext>
            </a:extLst>
          </p:cNvPr>
          <p:cNvSpPr>
            <a:spLocks noGrp="1"/>
          </p:cNvSpPr>
          <p:nvPr>
            <p:ph type="title"/>
          </p:nvPr>
        </p:nvSpPr>
        <p:spPr>
          <a:xfrm>
            <a:off x="504000" y="448180"/>
            <a:ext cx="11257693" cy="553998"/>
          </a:xfrm>
        </p:spPr>
        <p:txBody>
          <a:bodyPr/>
          <a:lstStyle/>
          <a:p>
            <a:r>
              <a:rPr lang="en-US" dirty="0"/>
              <a:t>Ashland Mexico </a:t>
            </a:r>
            <a:r>
              <a:rPr lang="en-US" dirty="0">
                <a:solidFill>
                  <a:schemeClr val="accent1"/>
                </a:solidFill>
              </a:rPr>
              <a:t>a common platform simplify complexity </a:t>
            </a:r>
            <a:r>
              <a:rPr lang="en-US" dirty="0"/>
              <a:t>in meeting E-Invoicing Regulations</a:t>
            </a:r>
          </a:p>
        </p:txBody>
      </p:sp>
      <p:sp>
        <p:nvSpPr>
          <p:cNvPr id="35" name="CuadroTexto 34">
            <a:extLst>
              <a:ext uri="{FF2B5EF4-FFF2-40B4-BE49-F238E27FC236}">
                <a16:creationId xmlns:a16="http://schemas.microsoft.com/office/drawing/2014/main" id="{FBD8B81D-B52E-4DE2-D2F8-2D08019DB524}"/>
              </a:ext>
            </a:extLst>
          </p:cNvPr>
          <p:cNvSpPr txBox="1"/>
          <p:nvPr/>
        </p:nvSpPr>
        <p:spPr>
          <a:xfrm>
            <a:off x="7123418" y="1938529"/>
            <a:ext cx="4567759" cy="1846659"/>
          </a:xfrm>
          <a:prstGeom prst="rect">
            <a:avLst/>
          </a:prstGeom>
          <a:noFill/>
        </p:spPr>
        <p:txBody>
          <a:bodyPr wrap="square">
            <a:spAutoFit/>
          </a:bodyPr>
          <a:lstStyle/>
          <a:p>
            <a:pPr marL="0" lvl="1" indent="0" algn="ctr">
              <a:buNone/>
            </a:pPr>
            <a:r>
              <a:rPr lang="en-US" sz="1800" dirty="0"/>
              <a:t>“We like standardization”, </a:t>
            </a:r>
            <a:r>
              <a:rPr lang="en-US" sz="1200" dirty="0"/>
              <a:t>By adopting SAP Document and Reporting Compliance for Mexico on the same way in other geographies and using the features available in the cockpit, all our electronic invoices are sent electronically direct to our customers, eliminating manual processing.”</a:t>
            </a:r>
          </a:p>
          <a:p>
            <a:pPr marL="0" lvl="1" indent="0" algn="just">
              <a:buNone/>
            </a:pPr>
            <a:endParaRPr lang="en-US" sz="1200" dirty="0"/>
          </a:p>
          <a:p>
            <a:pPr marL="0" lvl="1" indent="0" algn="ctr">
              <a:buNone/>
            </a:pPr>
            <a:r>
              <a:rPr lang="en-US" sz="1200" i="1" dirty="0"/>
              <a:t>Suman Gummudala, </a:t>
            </a:r>
          </a:p>
          <a:p>
            <a:pPr marL="0" lvl="1" indent="0" algn="ctr">
              <a:buNone/>
            </a:pPr>
            <a:r>
              <a:rPr lang="en-US" sz="1200" i="1" dirty="0"/>
              <a:t>Commercial Application Services, Ashland</a:t>
            </a:r>
          </a:p>
          <a:p>
            <a:pPr marL="0" lvl="1" indent="0" algn="just">
              <a:buNone/>
            </a:pPr>
            <a:endParaRPr lang="en-US" sz="1200" i="1" dirty="0"/>
          </a:p>
        </p:txBody>
      </p:sp>
      <p:sp>
        <p:nvSpPr>
          <p:cNvPr id="37" name="Text Placeholder 3">
            <a:extLst>
              <a:ext uri="{FF2B5EF4-FFF2-40B4-BE49-F238E27FC236}">
                <a16:creationId xmlns:a16="http://schemas.microsoft.com/office/drawing/2014/main" id="{CDA79375-B128-6FBD-3E07-9AD166E95FFF}"/>
              </a:ext>
            </a:extLst>
          </p:cNvPr>
          <p:cNvSpPr txBox="1">
            <a:spLocks/>
          </p:cNvSpPr>
          <p:nvPr/>
        </p:nvSpPr>
        <p:spPr bwMode="black">
          <a:xfrm>
            <a:off x="548822" y="1238425"/>
            <a:ext cx="6117718" cy="4025312"/>
          </a:xfrm>
          <a:prstGeom prst="rect">
            <a:avLst/>
          </a:prstGeom>
        </p:spPr>
        <p:txBody>
          <a:bodyPr vert="horz" lIns="0" tIns="0" rIns="0" bIns="0" rtlCol="0">
            <a:noAutofit/>
          </a:bodyPr>
          <a:lstStyle>
            <a:lvl1pPr marL="0" marR="0" indent="0" algn="l" defTabSz="1088558" rtl="0" eaLnBrk="1" fontAlgn="auto" latinLnBrk="0" hangingPunct="1">
              <a:lnSpc>
                <a:spcPct val="100000"/>
              </a:lnSpc>
              <a:spcBef>
                <a:spcPts val="1800"/>
              </a:spcBef>
              <a:spcAft>
                <a:spcPts val="0"/>
              </a:spcAft>
              <a:buClr>
                <a:schemeClr val="accent1"/>
              </a:buClr>
              <a:buSzPct val="80000"/>
              <a:buFontTx/>
              <a:buNone/>
              <a:tabLst/>
              <a:defRPr sz="1200" b="1" kern="1200">
                <a:solidFill>
                  <a:schemeClr val="tx1"/>
                </a:solidFill>
                <a:latin typeface="+mn-lt"/>
                <a:ea typeface="+mn-ea"/>
                <a:cs typeface="+mn-cs"/>
              </a:defRPr>
            </a:lvl1pPr>
            <a:lvl2pPr marL="144000" marR="0" indent="-144000" algn="l" defTabSz="1088558" rtl="0" eaLnBrk="1" fontAlgn="auto" latinLnBrk="0" hangingPunct="1">
              <a:lnSpc>
                <a:spcPct val="100000"/>
              </a:lnSpc>
              <a:spcBef>
                <a:spcPts val="0"/>
              </a:spcBef>
              <a:spcAft>
                <a:spcPts val="0"/>
              </a:spcAft>
              <a:buClrTx/>
              <a:buSzPct val="100000"/>
              <a:buFont typeface="Arial" panose="020B0604020202020204" pitchFamily="34" charset="0"/>
              <a:buChar char="•"/>
              <a:tabLst/>
              <a:defRPr sz="12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pPr marL="0" lvl="1" indent="0" algn="just">
              <a:buNone/>
            </a:pPr>
            <a:r>
              <a:rPr lang="en-US" b="1" dirty="0"/>
              <a:t>Before, challenges and opportunities:</a:t>
            </a:r>
          </a:p>
          <a:p>
            <a:pPr marL="0" lvl="1" indent="0" algn="just">
              <a:buNone/>
            </a:pPr>
            <a:endParaRPr lang="en-US" b="1" dirty="0"/>
          </a:p>
          <a:p>
            <a:pPr lvl="1" algn="just"/>
            <a:r>
              <a:rPr lang="en-US" dirty="0"/>
              <a:t>Data inconsistency.</a:t>
            </a:r>
          </a:p>
          <a:p>
            <a:pPr lvl="1" algn="just"/>
            <a:endParaRPr lang="en-US" dirty="0"/>
          </a:p>
          <a:p>
            <a:pPr lvl="1" algn="just"/>
            <a:r>
              <a:rPr lang="en-US" dirty="0"/>
              <a:t>Ineffective support.</a:t>
            </a:r>
          </a:p>
          <a:p>
            <a:pPr lvl="1" algn="just"/>
            <a:endParaRPr lang="en-US" dirty="0"/>
          </a:p>
          <a:p>
            <a:pPr lvl="1" algn="just"/>
            <a:r>
              <a:rPr lang="en-US" dirty="0"/>
              <a:t>Enable to comply with e-invoice complex mandates and constant updates in Mexico.</a:t>
            </a:r>
          </a:p>
          <a:p>
            <a:pPr lvl="1" algn="just"/>
            <a:endParaRPr lang="en-US" dirty="0"/>
          </a:p>
          <a:p>
            <a:pPr lvl="1" algn="just"/>
            <a:r>
              <a:rPr lang="en-US" dirty="0"/>
              <a:t>Hight cost of Operations.</a:t>
            </a:r>
          </a:p>
          <a:p>
            <a:pPr lvl="1" algn="just"/>
            <a:endParaRPr lang="en-US" sz="1200" b="1" dirty="0">
              <a:solidFill>
                <a:schemeClr val="accent1">
                  <a:lumMod val="75000"/>
                </a:schemeClr>
              </a:solidFill>
            </a:endParaRPr>
          </a:p>
          <a:p>
            <a:pPr marL="0" lvl="1" indent="0" algn="just">
              <a:buNone/>
            </a:pPr>
            <a:endParaRPr lang="en-US" b="1" dirty="0"/>
          </a:p>
          <a:p>
            <a:pPr marL="0" lvl="1" indent="0" algn="just">
              <a:buNone/>
            </a:pPr>
            <a:r>
              <a:rPr lang="en-US" b="1" dirty="0"/>
              <a:t>After e-invoice implementation, value drive results:</a:t>
            </a:r>
          </a:p>
          <a:p>
            <a:pPr lvl="1" algn="just"/>
            <a:endParaRPr lang="en-US" dirty="0"/>
          </a:p>
          <a:p>
            <a:pPr lvl="1" algn="just"/>
            <a:r>
              <a:rPr lang="en-US" dirty="0"/>
              <a:t>Solution full integrated with S/4.</a:t>
            </a:r>
          </a:p>
          <a:p>
            <a:pPr lvl="1" algn="just"/>
            <a:endParaRPr lang="en-US" dirty="0"/>
          </a:p>
          <a:p>
            <a:pPr lvl="1" algn="just"/>
            <a:r>
              <a:rPr lang="en-US" dirty="0"/>
              <a:t>One Globalization Network.</a:t>
            </a:r>
          </a:p>
          <a:p>
            <a:pPr lvl="1" algn="just"/>
            <a:endParaRPr lang="en-US" dirty="0"/>
          </a:p>
          <a:p>
            <a:pPr lvl="1" algn="just"/>
            <a:r>
              <a:rPr lang="en-US" dirty="0"/>
              <a:t>Maintenance of legal changes across all components in one hand.</a:t>
            </a:r>
          </a:p>
          <a:p>
            <a:pPr lvl="1" algn="just"/>
            <a:endParaRPr lang="en-US" dirty="0"/>
          </a:p>
          <a:p>
            <a:pPr lvl="1" algn="just"/>
            <a:r>
              <a:rPr lang="en-US" dirty="0"/>
              <a:t>Common architecture across countries and processes.</a:t>
            </a:r>
          </a:p>
          <a:p>
            <a:pPr lvl="1" algn="just"/>
            <a:endParaRPr lang="en-US" dirty="0"/>
          </a:p>
          <a:p>
            <a:pPr lvl="1" algn="just"/>
            <a:r>
              <a:rPr lang="en-US" u="sng" dirty="0"/>
              <a:t>Simplified operations:</a:t>
            </a:r>
            <a:r>
              <a:rPr lang="en-US" dirty="0"/>
              <a:t> one user interface, one platform / monitor, one provider!</a:t>
            </a:r>
          </a:p>
          <a:p>
            <a:pPr lvl="1" algn="just"/>
            <a:endParaRPr lang="en-US" sz="1200" dirty="0">
              <a:solidFill>
                <a:schemeClr val="accent1">
                  <a:lumMod val="75000"/>
                </a:schemeClr>
              </a:solidFill>
            </a:endParaRPr>
          </a:p>
          <a:p>
            <a:pPr lvl="1" algn="just"/>
            <a:endParaRPr lang="en-US" b="0" dirty="0"/>
          </a:p>
          <a:p>
            <a:pPr lvl="1" algn="just"/>
            <a:endParaRPr lang="en-US" dirty="0"/>
          </a:p>
          <a:p>
            <a:pPr marL="0" lvl="1" indent="0" algn="just">
              <a:buNone/>
            </a:pPr>
            <a:endParaRPr lang="en-US" dirty="0"/>
          </a:p>
        </p:txBody>
      </p:sp>
      <p:sp>
        <p:nvSpPr>
          <p:cNvPr id="3" name="Text Placeholder 69">
            <a:extLst>
              <a:ext uri="{FF2B5EF4-FFF2-40B4-BE49-F238E27FC236}">
                <a16:creationId xmlns:a16="http://schemas.microsoft.com/office/drawing/2014/main" id="{5BC21F62-856F-CF8C-9B62-E1F1358AFD99}"/>
              </a:ext>
            </a:extLst>
          </p:cNvPr>
          <p:cNvSpPr txBox="1">
            <a:spLocks/>
          </p:cNvSpPr>
          <p:nvPr/>
        </p:nvSpPr>
        <p:spPr bwMode="black">
          <a:xfrm>
            <a:off x="9915813" y="3785188"/>
            <a:ext cx="974282" cy="138499"/>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sz="900" dirty="0"/>
              <a:t>Featured Partner</a:t>
            </a:r>
          </a:p>
        </p:txBody>
      </p:sp>
      <p:pic>
        <p:nvPicPr>
          <p:cNvPr id="4" name="Imagem 6">
            <a:extLst>
              <a:ext uri="{FF2B5EF4-FFF2-40B4-BE49-F238E27FC236}">
                <a16:creationId xmlns:a16="http://schemas.microsoft.com/office/drawing/2014/main" id="{DEDCA07A-7AF3-4DBB-102A-75ADBEF3689E}"/>
              </a:ext>
            </a:extLst>
          </p:cNvPr>
          <p:cNvPicPr>
            <a:picLocks noChangeAspect="1"/>
          </p:cNvPicPr>
          <p:nvPr/>
        </p:nvPicPr>
        <p:blipFill>
          <a:blip r:embed="rId5"/>
          <a:srcRect/>
          <a:stretch>
            <a:fillRect/>
          </a:stretch>
        </p:blipFill>
        <p:spPr bwMode="auto">
          <a:xfrm>
            <a:off x="9729846" y="3977925"/>
            <a:ext cx="1466850" cy="333375"/>
          </a:xfrm>
          <a:prstGeom prst="rect">
            <a:avLst/>
          </a:prstGeom>
          <a:noFill/>
          <a:ln w="9525">
            <a:noFill/>
            <a:miter lim="800000"/>
            <a:headEnd/>
            <a:tailEnd/>
          </a:ln>
        </p:spPr>
      </p:pic>
      <p:pic>
        <p:nvPicPr>
          <p:cNvPr id="2" name="Picture 9" descr="Logo, company name&#10;&#10;Description automatically generated">
            <a:extLst>
              <a:ext uri="{FF2B5EF4-FFF2-40B4-BE49-F238E27FC236}">
                <a16:creationId xmlns:a16="http://schemas.microsoft.com/office/drawing/2014/main" id="{3D638CD5-090F-9988-A17D-B901BB086E06}"/>
              </a:ext>
            </a:extLst>
          </p:cNvPr>
          <p:cNvPicPr>
            <a:picLocks noChangeAspect="1"/>
          </p:cNvPicPr>
          <p:nvPr/>
        </p:nvPicPr>
        <p:blipFill>
          <a:blip r:embed="rId6"/>
          <a:stretch>
            <a:fillRect/>
          </a:stretch>
        </p:blipFill>
        <p:spPr>
          <a:xfrm>
            <a:off x="7226297" y="3582729"/>
            <a:ext cx="2207895" cy="906780"/>
          </a:xfrm>
          <a:prstGeom prst="rect">
            <a:avLst/>
          </a:prstGeom>
        </p:spPr>
      </p:pic>
    </p:spTree>
    <p:extLst>
      <p:ext uri="{BB962C8B-B14F-4D97-AF65-F5344CB8AC3E}">
        <p14:creationId xmlns:p14="http://schemas.microsoft.com/office/powerpoint/2010/main" val="2002775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
            <a:extLst>
              <a:ext uri="{FF2B5EF4-FFF2-40B4-BE49-F238E27FC236}">
                <a16:creationId xmlns:a16="http://schemas.microsoft.com/office/drawing/2014/main" id="{CF73AA81-00C8-A247-9010-1C615BB2CFDD}"/>
              </a:ext>
            </a:extLst>
          </p:cNvPr>
          <p:cNvSpPr/>
          <p:nvPr/>
        </p:nvSpPr>
        <p:spPr>
          <a:xfrm rot="16200000">
            <a:off x="-1800000" y="3240000"/>
            <a:ext cx="4113824" cy="184666"/>
          </a:xfrm>
          <a:prstGeom prst="rect">
            <a:avLst/>
          </a:prstGeom>
        </p:spPr>
        <p:txBody>
          <a:bodyPr wrap="square" lIns="0" tIns="0" rIns="0" bIns="0" anchor="t" anchorCtr="0">
            <a:spAutoFit/>
          </a:bodyPr>
          <a:lstStyle/>
          <a:p>
            <a:r>
              <a:rPr lang="en-US" sz="600" dirty="0"/>
              <a:t>PUBLIC | xxxxxenUS (YY/MM) © 2023 SAP SE or an SAP affiliate company. </a:t>
            </a:r>
            <a:br>
              <a:rPr lang="en-US" sz="600" dirty="0"/>
            </a:br>
            <a:r>
              <a:rPr lang="de-DE" sz="600" u="sng" dirty="0">
                <a:hlinkClick r:id="rId3" tooltip="https://www.sap.com/corporate/en/legal/terms-of-use.html"/>
              </a:rPr>
              <a:t>sap.com/terms-of-use</a:t>
            </a:r>
            <a:endParaRPr lang="en-US" sz="600" dirty="0">
              <a:ea typeface="Arial Unicode MS" panose="020B0604020202020204" pitchFamily="34" charset="-128"/>
            </a:endParaRPr>
          </a:p>
        </p:txBody>
      </p:sp>
      <p:sp>
        <p:nvSpPr>
          <p:cNvPr id="56" name="object 13">
            <a:extLst>
              <a:ext uri="{FF2B5EF4-FFF2-40B4-BE49-F238E27FC236}">
                <a16:creationId xmlns:a16="http://schemas.microsoft.com/office/drawing/2014/main" id="{DB731EBF-99DE-AA41-A235-C7254DDE979F}"/>
              </a:ext>
            </a:extLst>
          </p:cNvPr>
          <p:cNvSpPr/>
          <p:nvPr/>
        </p:nvSpPr>
        <p:spPr>
          <a:xfrm>
            <a:off x="0" y="5643420"/>
            <a:ext cx="12193200" cy="0"/>
          </a:xfrm>
          <a:custGeom>
            <a:avLst/>
            <a:gdLst/>
            <a:ahLst/>
            <a:cxnLst/>
            <a:rect l="l" t="t" r="r" b="b"/>
            <a:pathLst>
              <a:path w="20104100">
                <a:moveTo>
                  <a:pt x="0" y="0"/>
                </a:moveTo>
                <a:lnTo>
                  <a:pt x="20104099" y="0"/>
                </a:lnTo>
              </a:path>
            </a:pathLst>
          </a:custGeom>
          <a:ln w="28575">
            <a:solidFill>
              <a:schemeClr val="accent1"/>
            </a:solidFill>
          </a:ln>
          <a:effectLst/>
        </p:spPr>
        <p:txBody>
          <a:bodyPr wrap="square" lIns="0" tIns="0" rIns="0" bIns="0" rtlCol="0"/>
          <a:lstStyle/>
          <a:p>
            <a:endParaRPr lang="en-US" sz="662"/>
          </a:p>
        </p:txBody>
      </p:sp>
      <p:sp>
        <p:nvSpPr>
          <p:cNvPr id="34" name="Text Placeholder 69">
            <a:extLst>
              <a:ext uri="{FF2B5EF4-FFF2-40B4-BE49-F238E27FC236}">
                <a16:creationId xmlns:a16="http://schemas.microsoft.com/office/drawing/2014/main" id="{AE36E603-E0D2-4ECB-8644-5E79F7684046}"/>
              </a:ext>
            </a:extLst>
          </p:cNvPr>
          <p:cNvSpPr txBox="1">
            <a:spLocks/>
          </p:cNvSpPr>
          <p:nvPr/>
        </p:nvSpPr>
        <p:spPr bwMode="black">
          <a:xfrm>
            <a:off x="9996490" y="3745415"/>
            <a:ext cx="974282" cy="138499"/>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sz="900" dirty="0"/>
              <a:t>Featured Partner</a:t>
            </a:r>
          </a:p>
        </p:txBody>
      </p:sp>
      <p:sp>
        <p:nvSpPr>
          <p:cNvPr id="35" name="CuadroTexto 34">
            <a:extLst>
              <a:ext uri="{FF2B5EF4-FFF2-40B4-BE49-F238E27FC236}">
                <a16:creationId xmlns:a16="http://schemas.microsoft.com/office/drawing/2014/main" id="{FBD8B81D-B52E-4DE2-D2F8-2D08019DB524}"/>
              </a:ext>
            </a:extLst>
          </p:cNvPr>
          <p:cNvSpPr txBox="1"/>
          <p:nvPr/>
        </p:nvSpPr>
        <p:spPr>
          <a:xfrm>
            <a:off x="7213060" y="1828748"/>
            <a:ext cx="4567759" cy="1477328"/>
          </a:xfrm>
          <a:prstGeom prst="rect">
            <a:avLst/>
          </a:prstGeom>
          <a:noFill/>
        </p:spPr>
        <p:txBody>
          <a:bodyPr wrap="square">
            <a:spAutoFit/>
          </a:bodyPr>
          <a:lstStyle/>
          <a:p>
            <a:pPr marL="0" lvl="1" indent="0" algn="ctr">
              <a:buNone/>
            </a:pPr>
            <a:r>
              <a:rPr lang="en-US" sz="1800" dirty="0"/>
              <a:t>“A real team effort”, </a:t>
            </a:r>
            <a:r>
              <a:rPr lang="en-US" sz="1200" dirty="0">
                <a:solidFill>
                  <a:schemeClr val="tx1"/>
                </a:solidFill>
              </a:rPr>
              <a:t>working together as unique team between the Consulting team of Origen, IT BA of Ashland Mexico were able to complete the project in the time and manner required. </a:t>
            </a:r>
            <a:endParaRPr lang="en-US" sz="1200" dirty="0"/>
          </a:p>
          <a:p>
            <a:pPr marL="0" lvl="1" indent="0" algn="ctr">
              <a:buNone/>
            </a:pPr>
            <a:endParaRPr lang="en-US" sz="1200" i="1" dirty="0"/>
          </a:p>
          <a:p>
            <a:pPr marL="0" lvl="1" indent="0" algn="ctr">
              <a:buNone/>
            </a:pPr>
            <a:r>
              <a:rPr lang="en-US" sz="1200" i="1" dirty="0"/>
              <a:t>Gustavo Colamussi, </a:t>
            </a:r>
          </a:p>
          <a:p>
            <a:pPr marL="0" lvl="1" indent="0" algn="ctr">
              <a:buNone/>
            </a:pPr>
            <a:r>
              <a:rPr lang="en-US" sz="1200" i="1" dirty="0"/>
              <a:t>SAP LATAM Localization Mgr., Origen Technologies</a:t>
            </a:r>
          </a:p>
        </p:txBody>
      </p:sp>
      <p:pic>
        <p:nvPicPr>
          <p:cNvPr id="36" name="Imagem 6">
            <a:extLst>
              <a:ext uri="{FF2B5EF4-FFF2-40B4-BE49-F238E27FC236}">
                <a16:creationId xmlns:a16="http://schemas.microsoft.com/office/drawing/2014/main" id="{DFABF72E-B2CF-C8BC-2EBB-A6EC45D27D9A}"/>
              </a:ext>
            </a:extLst>
          </p:cNvPr>
          <p:cNvPicPr>
            <a:picLocks noChangeAspect="1"/>
          </p:cNvPicPr>
          <p:nvPr/>
        </p:nvPicPr>
        <p:blipFill>
          <a:blip r:embed="rId4"/>
          <a:srcRect/>
          <a:stretch>
            <a:fillRect/>
          </a:stretch>
        </p:blipFill>
        <p:spPr bwMode="auto">
          <a:xfrm>
            <a:off x="9810523" y="3938152"/>
            <a:ext cx="1466850" cy="333375"/>
          </a:xfrm>
          <a:prstGeom prst="rect">
            <a:avLst/>
          </a:prstGeom>
          <a:noFill/>
          <a:ln w="9525">
            <a:noFill/>
            <a:miter lim="800000"/>
            <a:headEnd/>
            <a:tailEnd/>
          </a:ln>
        </p:spPr>
      </p:pic>
      <p:sp>
        <p:nvSpPr>
          <p:cNvPr id="37" name="Text Placeholder 3">
            <a:extLst>
              <a:ext uri="{FF2B5EF4-FFF2-40B4-BE49-F238E27FC236}">
                <a16:creationId xmlns:a16="http://schemas.microsoft.com/office/drawing/2014/main" id="{CDA79375-B128-6FBD-3E07-9AD166E95FFF}"/>
              </a:ext>
            </a:extLst>
          </p:cNvPr>
          <p:cNvSpPr txBox="1">
            <a:spLocks/>
          </p:cNvSpPr>
          <p:nvPr/>
        </p:nvSpPr>
        <p:spPr bwMode="black">
          <a:xfrm>
            <a:off x="503998" y="1382602"/>
            <a:ext cx="6117718" cy="4025312"/>
          </a:xfrm>
          <a:prstGeom prst="rect">
            <a:avLst/>
          </a:prstGeom>
        </p:spPr>
        <p:txBody>
          <a:bodyPr vert="horz" lIns="0" tIns="0" rIns="0" bIns="0" rtlCol="0">
            <a:noAutofit/>
          </a:bodyPr>
          <a:lstStyle>
            <a:lvl1pPr marL="0" marR="0" indent="0" algn="l" defTabSz="1088558" rtl="0" eaLnBrk="1" fontAlgn="auto" latinLnBrk="0" hangingPunct="1">
              <a:lnSpc>
                <a:spcPct val="100000"/>
              </a:lnSpc>
              <a:spcBef>
                <a:spcPts val="1800"/>
              </a:spcBef>
              <a:spcAft>
                <a:spcPts val="0"/>
              </a:spcAft>
              <a:buClr>
                <a:schemeClr val="accent1"/>
              </a:buClr>
              <a:buSzPct val="80000"/>
              <a:buFontTx/>
              <a:buNone/>
              <a:tabLst/>
              <a:defRPr sz="1200" b="1" kern="1200">
                <a:solidFill>
                  <a:schemeClr val="tx1"/>
                </a:solidFill>
                <a:latin typeface="+mn-lt"/>
                <a:ea typeface="+mn-ea"/>
                <a:cs typeface="+mn-cs"/>
              </a:defRPr>
            </a:lvl1pPr>
            <a:lvl2pPr marL="144000" marR="0" indent="-144000" algn="l" defTabSz="1088558" rtl="0" eaLnBrk="1" fontAlgn="auto" latinLnBrk="0" hangingPunct="1">
              <a:lnSpc>
                <a:spcPct val="100000"/>
              </a:lnSpc>
              <a:spcBef>
                <a:spcPts val="0"/>
              </a:spcBef>
              <a:spcAft>
                <a:spcPts val="0"/>
              </a:spcAft>
              <a:buClrTx/>
              <a:buSzPct val="100000"/>
              <a:buFont typeface="Arial" panose="020B0604020202020204" pitchFamily="34" charset="0"/>
              <a:buChar char="•"/>
              <a:tabLst/>
              <a:defRPr sz="12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pPr marL="0" lvl="1" indent="0" algn="just">
              <a:buNone/>
            </a:pPr>
            <a:r>
              <a:rPr lang="en-US" b="1" dirty="0"/>
              <a:t>About and Why Mexico electronic invoice full solution from SAP:</a:t>
            </a:r>
          </a:p>
          <a:p>
            <a:pPr marL="0" lvl="1" indent="0" algn="just">
              <a:buNone/>
            </a:pPr>
            <a:endParaRPr lang="en-US" dirty="0"/>
          </a:p>
          <a:p>
            <a:pPr lvl="1" algn="just"/>
            <a:r>
              <a:rPr lang="en-US" dirty="0"/>
              <a:t>Automated and real-time end-to-end communication between SAP </a:t>
            </a:r>
            <a:r>
              <a:rPr lang="en-GB" dirty="0"/>
              <a:t>S/4HANA and Mexico  third party </a:t>
            </a:r>
            <a:r>
              <a:rPr lang="en-US" dirty="0"/>
              <a:t>integrator. </a:t>
            </a:r>
          </a:p>
          <a:p>
            <a:pPr lvl="1" algn="just"/>
            <a:endParaRPr lang="en-US" dirty="0"/>
          </a:p>
          <a:p>
            <a:pPr lvl="1" algn="just"/>
            <a:r>
              <a:rPr lang="en-US" dirty="0"/>
              <a:t>Through </a:t>
            </a:r>
            <a:r>
              <a:rPr lang="en-GB" dirty="0"/>
              <a:t>SAP Integration Suite the third-party local integrator will receive, validate, and approve electronic invoices on behalf </a:t>
            </a:r>
            <a:r>
              <a:rPr lang="en-US" dirty="0"/>
              <a:t>of the of Taxation authority (SAT) of Mexico.   </a:t>
            </a:r>
          </a:p>
          <a:p>
            <a:pPr lvl="1" algn="just"/>
            <a:endParaRPr lang="en-US" dirty="0"/>
          </a:p>
          <a:p>
            <a:pPr lvl="1" algn="just"/>
            <a:r>
              <a:rPr lang="en-US" dirty="0"/>
              <a:t>Once the electronic invoices are approved, the approval authorization electronic code (UUID) returns to SAP and updates the electronic invoice cockpit / monitor within SAP Document and Reporting Compliance, Once the approval status is updated the electronic invoice is send automatically by e-mail to the recipient.</a:t>
            </a:r>
          </a:p>
          <a:p>
            <a:pPr lvl="1" algn="just"/>
            <a:endParaRPr lang="en-US" dirty="0"/>
          </a:p>
          <a:p>
            <a:pPr lvl="1" algn="just"/>
            <a:r>
              <a:rPr lang="en-US" dirty="0"/>
              <a:t>Standard full solution updated with the latest mandates released by SAT in terms of </a:t>
            </a:r>
            <a:r>
              <a:rPr lang="en-US" dirty="0">
                <a:latin typeface="Arial" panose="020B0604020202020204" pitchFamily="34" charset="0"/>
              </a:rPr>
              <a:t>requirements and format CFDI 4.0, including e-Invoice, e-Payment Complement, Foreign Trade Complement (COMEX), Transportation Complement (Carta Porte), electronic Delivery note, Cancellation process, e-Withholding Certificate, Fiscal Text Complement, plus availability to </a:t>
            </a:r>
            <a:r>
              <a:rPr lang="en-US" b="0" i="0" dirty="0">
                <a:effectLst/>
                <a:latin typeface="Arial" panose="020B0604020202020204" pitchFamily="34" charset="0"/>
              </a:rPr>
              <a:t>use a BADI for Pedimento number information and Customer specific addendas.</a:t>
            </a:r>
            <a:endParaRPr lang="en-US" dirty="0">
              <a:latin typeface="Arial" panose="020B0604020202020204" pitchFamily="34" charset="0"/>
            </a:endParaRPr>
          </a:p>
          <a:p>
            <a:pPr lvl="1" algn="just"/>
            <a:endParaRPr lang="en-US" dirty="0"/>
          </a:p>
          <a:p>
            <a:pPr marL="0" lvl="1" indent="0" algn="just">
              <a:buNone/>
            </a:pPr>
            <a:endParaRPr lang="en-US" dirty="0"/>
          </a:p>
          <a:p>
            <a:pPr marL="0" lvl="1" indent="0" algn="just">
              <a:buNone/>
            </a:pPr>
            <a:endParaRPr lang="en-US" dirty="0"/>
          </a:p>
        </p:txBody>
      </p:sp>
      <p:sp>
        <p:nvSpPr>
          <p:cNvPr id="3" name="Title 3">
            <a:extLst>
              <a:ext uri="{FF2B5EF4-FFF2-40B4-BE49-F238E27FC236}">
                <a16:creationId xmlns:a16="http://schemas.microsoft.com/office/drawing/2014/main" id="{E0DAFF94-BBDB-5F7B-EFF7-B761A8A48957}"/>
              </a:ext>
            </a:extLst>
          </p:cNvPr>
          <p:cNvSpPr>
            <a:spLocks noGrp="1"/>
          </p:cNvSpPr>
          <p:nvPr>
            <p:ph type="title"/>
          </p:nvPr>
        </p:nvSpPr>
        <p:spPr>
          <a:xfrm>
            <a:off x="504001" y="555760"/>
            <a:ext cx="11276818" cy="553998"/>
          </a:xfrm>
        </p:spPr>
        <p:txBody>
          <a:bodyPr/>
          <a:lstStyle/>
          <a:p>
            <a:r>
              <a:rPr lang="en-US" dirty="0"/>
              <a:t>Ashland Mexico </a:t>
            </a:r>
            <a:r>
              <a:rPr lang="en-US" dirty="0">
                <a:solidFill>
                  <a:schemeClr val="accent1"/>
                </a:solidFill>
              </a:rPr>
              <a:t>automatized its electronic invoice processes</a:t>
            </a:r>
            <a:r>
              <a:rPr lang="en-US" dirty="0"/>
              <a:t> to enable compliance efficiency, security and flexibility.</a:t>
            </a:r>
          </a:p>
        </p:txBody>
      </p:sp>
      <p:pic>
        <p:nvPicPr>
          <p:cNvPr id="4" name="Picture 9" descr="Logo, company name&#10;&#10;Description automatically generated">
            <a:extLst>
              <a:ext uri="{FF2B5EF4-FFF2-40B4-BE49-F238E27FC236}">
                <a16:creationId xmlns:a16="http://schemas.microsoft.com/office/drawing/2014/main" id="{9F0F3A1F-00A3-04CF-5F28-B9A541FBEC1B}"/>
              </a:ext>
            </a:extLst>
          </p:cNvPr>
          <p:cNvPicPr>
            <a:picLocks noChangeAspect="1"/>
          </p:cNvPicPr>
          <p:nvPr/>
        </p:nvPicPr>
        <p:blipFill>
          <a:blip r:embed="rId5"/>
          <a:stretch>
            <a:fillRect/>
          </a:stretch>
        </p:blipFill>
        <p:spPr>
          <a:xfrm>
            <a:off x="7379967" y="3551925"/>
            <a:ext cx="2207895" cy="906780"/>
          </a:xfrm>
          <a:prstGeom prst="rect">
            <a:avLst/>
          </a:prstGeom>
        </p:spPr>
      </p:pic>
      <p:sp>
        <p:nvSpPr>
          <p:cNvPr id="19" name="Text Placeholder 83">
            <a:extLst>
              <a:ext uri="{FF2B5EF4-FFF2-40B4-BE49-F238E27FC236}">
                <a16:creationId xmlns:a16="http://schemas.microsoft.com/office/drawing/2014/main" id="{2C4591D5-78BA-D25D-A58E-EA8260E5185F}"/>
              </a:ext>
            </a:extLst>
          </p:cNvPr>
          <p:cNvSpPr txBox="1">
            <a:spLocks/>
          </p:cNvSpPr>
          <p:nvPr/>
        </p:nvSpPr>
        <p:spPr bwMode="black">
          <a:xfrm>
            <a:off x="4837952" y="5805964"/>
            <a:ext cx="2094359" cy="540000"/>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a:t>Featured Solutions and Services</a:t>
            </a:r>
          </a:p>
          <a:p>
            <a:pPr lvl="1"/>
            <a:r>
              <a:rPr lang="en-US"/>
              <a:t>SAP </a:t>
            </a:r>
            <a:r>
              <a:rPr lang="en-GB"/>
              <a:t>S/4HANA </a:t>
            </a:r>
          </a:p>
          <a:p>
            <a:pPr lvl="1"/>
            <a:r>
              <a:rPr lang="en-GB"/>
              <a:t>SAP Document and Reporting Compliance</a:t>
            </a:r>
            <a:endParaRPr lang="en-US" dirty="0"/>
          </a:p>
        </p:txBody>
      </p:sp>
      <p:sp>
        <p:nvSpPr>
          <p:cNvPr id="20" name="Text Placeholder 79">
            <a:extLst>
              <a:ext uri="{FF2B5EF4-FFF2-40B4-BE49-F238E27FC236}">
                <a16:creationId xmlns:a16="http://schemas.microsoft.com/office/drawing/2014/main" id="{2B96C504-7D18-4BCC-900C-CAE80C8A17A7}"/>
              </a:ext>
            </a:extLst>
          </p:cNvPr>
          <p:cNvSpPr txBox="1">
            <a:spLocks/>
          </p:cNvSpPr>
          <p:nvPr/>
        </p:nvSpPr>
        <p:spPr bwMode="black">
          <a:xfrm>
            <a:off x="3837010" y="5805964"/>
            <a:ext cx="853947" cy="540000"/>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a:t>Employees</a:t>
            </a:r>
          </a:p>
          <a:p>
            <a:pPr lvl="1"/>
            <a:r>
              <a:rPr lang="en-US"/>
              <a:t>Approximate 3900 </a:t>
            </a:r>
            <a:br>
              <a:rPr lang="en-US"/>
            </a:br>
            <a:r>
              <a:rPr lang="en-US"/>
              <a:t>of employees</a:t>
            </a:r>
            <a:endParaRPr lang="en-US" dirty="0"/>
          </a:p>
        </p:txBody>
      </p:sp>
      <p:sp>
        <p:nvSpPr>
          <p:cNvPr id="21" name="Text Placeholder 82">
            <a:extLst>
              <a:ext uri="{FF2B5EF4-FFF2-40B4-BE49-F238E27FC236}">
                <a16:creationId xmlns:a16="http://schemas.microsoft.com/office/drawing/2014/main" id="{55D72F0F-B401-40ED-A34B-6598AF2B054E}"/>
              </a:ext>
            </a:extLst>
          </p:cNvPr>
          <p:cNvSpPr txBox="1">
            <a:spLocks/>
          </p:cNvSpPr>
          <p:nvPr/>
        </p:nvSpPr>
        <p:spPr bwMode="black">
          <a:xfrm>
            <a:off x="2542591" y="5805964"/>
            <a:ext cx="1147425" cy="540000"/>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a:t>Products and Services</a:t>
            </a:r>
          </a:p>
          <a:p>
            <a:r>
              <a:rPr lang="en-US" b="0"/>
              <a:t>Personal and home care, health, wellness, nutraceuticals, medical.</a:t>
            </a:r>
          </a:p>
          <a:p>
            <a:pPr lvl="1"/>
            <a:endParaRPr lang="en-US"/>
          </a:p>
          <a:p>
            <a:pPr lvl="1"/>
            <a:endParaRPr lang="en-US" dirty="0"/>
          </a:p>
        </p:txBody>
      </p:sp>
      <p:sp>
        <p:nvSpPr>
          <p:cNvPr id="22" name="Text Placeholder 78">
            <a:extLst>
              <a:ext uri="{FF2B5EF4-FFF2-40B4-BE49-F238E27FC236}">
                <a16:creationId xmlns:a16="http://schemas.microsoft.com/office/drawing/2014/main" id="{E44471EF-4924-F90D-188C-9F68F9746D50}"/>
              </a:ext>
            </a:extLst>
          </p:cNvPr>
          <p:cNvSpPr txBox="1">
            <a:spLocks/>
          </p:cNvSpPr>
          <p:nvPr/>
        </p:nvSpPr>
        <p:spPr bwMode="black">
          <a:xfrm>
            <a:off x="1688644" y="5805964"/>
            <a:ext cx="706952" cy="424504"/>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a:t>Industry</a:t>
            </a:r>
          </a:p>
          <a:p>
            <a:pPr lvl="1"/>
            <a:r>
              <a:rPr lang="en-US"/>
              <a:t>Manufacturing &amp; Chemical Distribution.</a:t>
            </a:r>
            <a:endParaRPr lang="en-US" dirty="0"/>
          </a:p>
        </p:txBody>
      </p:sp>
      <p:sp>
        <p:nvSpPr>
          <p:cNvPr id="24" name="Text Placeholder 71">
            <a:extLst>
              <a:ext uri="{FF2B5EF4-FFF2-40B4-BE49-F238E27FC236}">
                <a16:creationId xmlns:a16="http://schemas.microsoft.com/office/drawing/2014/main" id="{A96BBD78-3785-8749-939F-61243F33F38F}"/>
              </a:ext>
            </a:extLst>
          </p:cNvPr>
          <p:cNvSpPr txBox="1">
            <a:spLocks/>
          </p:cNvSpPr>
          <p:nvPr/>
        </p:nvSpPr>
        <p:spPr bwMode="black">
          <a:xfrm>
            <a:off x="503998" y="5805964"/>
            <a:ext cx="932915" cy="540000"/>
          </a:xfrm>
          <a:prstGeom prst="rect">
            <a:avLst/>
          </a:prstGeom>
        </p:spPr>
        <p:txBody>
          <a:bodyPr vert="horz" wrap="square" lIns="0" tIns="0" rIns="0" bIns="0" rtlCol="0">
            <a:noAutofit/>
          </a:bodyPr>
          <a:lstStyle>
            <a:lvl1pPr marL="0" indent="0" algn="l" defTabSz="1088558" rtl="0" eaLnBrk="1" latinLnBrk="0" hangingPunct="1">
              <a:spcBef>
                <a:spcPts val="0"/>
              </a:spcBef>
              <a:buClr>
                <a:schemeClr val="accent1"/>
              </a:buClr>
              <a:buSzPct val="80000"/>
              <a:buFontTx/>
              <a:buNone/>
              <a:defRPr sz="800" b="1" kern="1200">
                <a:solidFill>
                  <a:schemeClr val="tx1"/>
                </a:solidFill>
                <a:latin typeface="+mn-lt"/>
                <a:ea typeface="+mn-ea"/>
                <a:cs typeface="+mn-cs"/>
              </a:defRPr>
            </a:lvl1pPr>
            <a:lvl2pPr marL="0" indent="0" algn="l" defTabSz="1088558" rtl="0" eaLnBrk="1" latinLnBrk="0" hangingPunct="1">
              <a:spcBef>
                <a:spcPts val="0"/>
              </a:spcBef>
              <a:buClr>
                <a:schemeClr val="bg1"/>
              </a:buClr>
              <a:buSzPct val="100000"/>
              <a:buFont typeface="Arial" panose="020B0604020202020204" pitchFamily="34" charset="0"/>
              <a:buNone/>
              <a:defRPr sz="800" b="0" kern="1200">
                <a:solidFill>
                  <a:schemeClr val="tx1"/>
                </a:solidFill>
                <a:latin typeface="+mn-lt"/>
                <a:ea typeface="+mn-ea"/>
                <a:cs typeface="+mn-cs"/>
              </a:defRPr>
            </a:lvl2pPr>
            <a:lvl3pPr marL="144000" indent="-144000" algn="l" defTabSz="1088558" rtl="0" eaLnBrk="1" latinLnBrk="0" hangingPunct="1">
              <a:spcBef>
                <a:spcPts val="200"/>
              </a:spcBef>
              <a:buClr>
                <a:schemeClr val="bg1"/>
              </a:buClr>
              <a:buSzPct val="100000"/>
              <a:buFont typeface="Arial" panose="020B0604020202020204" pitchFamily="34" charset="0"/>
              <a:buChar char="•"/>
              <a:defRPr lang="en-US" sz="1100" kern="1200" noProof="0">
                <a:solidFill>
                  <a:schemeClr val="bg1"/>
                </a:solidFill>
                <a:latin typeface="+mn-lt"/>
                <a:ea typeface="+mn-ea"/>
                <a:cs typeface="+mn-cs"/>
              </a:defRPr>
            </a:lvl3pPr>
            <a:lvl4pPr marL="539892" indent="-179964" algn="l" defTabSz="1088558" rtl="0" eaLnBrk="1" latinLnBrk="0" hangingPunct="1">
              <a:spcBef>
                <a:spcPts val="300"/>
              </a:spcBef>
              <a:buClr>
                <a:schemeClr val="bg1"/>
              </a:buClr>
              <a:buSzPct val="120000"/>
              <a:buFont typeface="Arial" pitchFamily="34" charset="0"/>
              <a:buChar char="▫"/>
              <a:defRPr sz="1600" kern="1200">
                <a:solidFill>
                  <a:schemeClr val="bg1"/>
                </a:solidFill>
                <a:latin typeface="+mn-lt"/>
                <a:ea typeface="+mn-ea"/>
                <a:cs typeface="+mn-cs"/>
              </a:defRPr>
            </a:lvl4pPr>
            <a:lvl5pPr marL="719856" indent="-179964" algn="l" defTabSz="1088558" rtl="0" eaLnBrk="1" latinLnBrk="0" hangingPunct="1">
              <a:spcBef>
                <a:spcPts val="100"/>
              </a:spcBef>
              <a:buClr>
                <a:schemeClr val="bg1"/>
              </a:buClr>
              <a:buSzPct val="100000"/>
              <a:buFont typeface="Symbol" panose="05050102010706020507" pitchFamily="18" charset="2"/>
              <a:buChar char="-"/>
              <a:defRPr sz="1400" kern="1200" baseline="0">
                <a:solidFill>
                  <a:schemeClr val="bg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a:t>Ashland </a:t>
            </a:r>
          </a:p>
          <a:p>
            <a:r>
              <a:rPr lang="en-US" b="0"/>
              <a:t>Wilmington, Delaware, U.S.</a:t>
            </a:r>
          </a:p>
          <a:p>
            <a:r>
              <a:rPr lang="en-US">
                <a:hlinkClick r:id="rId6"/>
              </a:rPr>
              <a:t>www.ashland.com</a:t>
            </a:r>
            <a:endParaRPr lang="en-US"/>
          </a:p>
          <a:p>
            <a:r>
              <a:rPr lang="en-US"/>
              <a:t> </a:t>
            </a:r>
            <a:endParaRPr lang="en-US" dirty="0"/>
          </a:p>
        </p:txBody>
      </p:sp>
    </p:spTree>
    <p:extLst>
      <p:ext uri="{BB962C8B-B14F-4D97-AF65-F5344CB8AC3E}">
        <p14:creationId xmlns:p14="http://schemas.microsoft.com/office/powerpoint/2010/main" val="1652219745"/>
      </p:ext>
    </p:extLst>
  </p:cSld>
  <p:clrMapOvr>
    <a:masterClrMapping/>
  </p:clrMapOvr>
</p:sld>
</file>

<file path=ppt/theme/theme1.xml><?xml version="1.0" encoding="utf-8"?>
<a:theme xmlns:a="http://schemas.openxmlformats.org/drawingml/2006/main" name="BTS short Template Febr 2021 EN">
  <a:themeElements>
    <a:clrScheme name="SAP_colors_2017">
      <a:dk1>
        <a:srgbClr val="000000"/>
      </a:dk1>
      <a:lt1>
        <a:srgbClr val="FFFFFF"/>
      </a:lt1>
      <a:dk2>
        <a:srgbClr val="CCCCCC"/>
      </a:dk2>
      <a:lt2>
        <a:srgbClr val="999999"/>
      </a:lt2>
      <a:accent1>
        <a:srgbClr val="F0AB00"/>
      </a:accent1>
      <a:accent2>
        <a:srgbClr val="666666"/>
      </a:accent2>
      <a:accent3>
        <a:srgbClr val="008FD3"/>
      </a:accent3>
      <a:accent4>
        <a:srgbClr val="4FB81C"/>
      </a:accent4>
      <a:accent5>
        <a:srgbClr val="E35500"/>
      </a:accent5>
      <a:accent6>
        <a:srgbClr val="970A82"/>
      </a:accent6>
      <a:hlink>
        <a:srgbClr val="008FD3"/>
      </a:hlink>
      <a:folHlink>
        <a:srgbClr val="008FD3"/>
      </a:folHlink>
    </a:clrScheme>
    <a:fontScheme name="SAP Fonts">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noFill/>
        <a:ln w="25400" algn="ctr">
          <a:solidFill>
            <a:schemeClr val="tx1"/>
          </a:solidFill>
          <a:miter lim="800000"/>
          <a:headEnd/>
          <a:tailEnd/>
        </a:ln>
      </a:spPr>
      <a:bodyPr lIns="90000" tIns="72000" rIns="90000" bIns="72000" rtlCol="0" anchor="ctr"/>
      <a:lstStyle>
        <a:defPPr marR="0" algn="ctr" defTabSz="914400" eaLnBrk="1" fontAlgn="base" latinLnBrk="0" hangingPunct="1">
          <a:lnSpc>
            <a:spcPct val="100000"/>
          </a:lnSpc>
          <a:spcBef>
            <a:spcPct val="50000"/>
          </a:spcBef>
          <a:spcAft>
            <a:spcPct val="0"/>
          </a:spcAft>
          <a:buClr>
            <a:srgbClr val="F0AB00"/>
          </a:buClr>
          <a:buSzPct val="80000"/>
          <a:tabLst/>
          <a:defRPr kumimoji="0" sz="1800" b="0" i="0" u="none" strike="noStrike" kern="0" cap="none" spc="0" normalizeH="0" baseline="0" noProof="0" dirty="0" err="1" smtClean="0">
            <a:ln>
              <a:noFill/>
            </a:ln>
            <a:effectLst/>
            <a:uLnTx/>
            <a:uFillTx/>
            <a:ea typeface="Arial Unicode MS" pitchFamily="34" charset="-128"/>
            <a:cs typeface="Arial Unicode MS" pitchFamily="34" charset="-128"/>
          </a:defRPr>
        </a:defPPr>
      </a:lstStyle>
    </a:spDef>
    <a:lnDef>
      <a:spPr>
        <a:ln w="25400">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fontAlgn="base">
          <a:spcBef>
            <a:spcPct val="50000"/>
          </a:spcBef>
          <a:spcAft>
            <a:spcPct val="0"/>
          </a:spcAft>
          <a:buClr>
            <a:srgbClr val="F0AB00"/>
          </a:buClr>
          <a:buSzPct val="80000"/>
          <a:defRPr sz="1800" kern="0" dirty="0" err="1" smtClean="0">
            <a:ea typeface="Arial Unicode MS" pitchFamily="34" charset="-128"/>
            <a:cs typeface="Arial Unicode MS" pitchFamily="34" charset="-128"/>
          </a:defRPr>
        </a:defPPr>
      </a:lstStyle>
    </a:txDef>
  </a:objectDefaults>
  <a:extraClrSchemeLst/>
  <a:extLst>
    <a:ext uri="{05A4C25C-085E-4340-85A3-A5531E510DB2}">
      <thm15:themeFamily xmlns:thm15="http://schemas.microsoft.com/office/thememl/2012/main" name="_BTS_short_Master_EN" id="{ECE32A12-0952-8B49-B803-C45CC0E10CE2}" vid="{F24266C5-FC09-C448-AC42-79B2A4C5580F}"/>
    </a:ext>
  </a:extLst>
</a:theme>
</file>

<file path=ppt/theme/theme2.xml><?xml version="1.0" encoding="utf-8"?>
<a:theme xmlns:a="http://schemas.openxmlformats.org/drawingml/2006/main" name="Office Theme">
  <a:themeElements>
    <a:clrScheme name="SAP_Colors2011_1.1">
      <a:dk1>
        <a:srgbClr val="000000"/>
      </a:dk1>
      <a:lt1>
        <a:srgbClr val="FFFFFF"/>
      </a:lt1>
      <a:dk2>
        <a:srgbClr val="0076CB"/>
      </a:dk2>
      <a:lt2>
        <a:srgbClr val="CCCCCC"/>
      </a:lt2>
      <a:accent1>
        <a:srgbClr val="F0AB00"/>
      </a:accent1>
      <a:accent2>
        <a:srgbClr val="666666"/>
      </a:accent2>
      <a:accent3>
        <a:srgbClr val="0076CB"/>
      </a:accent3>
      <a:accent4>
        <a:srgbClr val="4FB81C"/>
      </a:accent4>
      <a:accent5>
        <a:srgbClr val="E35500"/>
      </a:accent5>
      <a:accent6>
        <a:srgbClr val="760A85"/>
      </a:accent6>
      <a:hlink>
        <a:srgbClr val="666666"/>
      </a:hlink>
      <a:folHlink>
        <a:srgbClr val="CCCCCC"/>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sponsibleContact xmlns="47fc58d8-9f4b-4bc8-b278-c3cb6f298023">
      <UserInfo>
        <DisplayName/>
        <AccountId xsi:nil="true"/>
        <AccountType/>
      </UserInfo>
    </ResponsibleContact>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615F0F9DCBF1E94796646FCF98A7C072" ma:contentTypeVersion="13" ma:contentTypeDescription="Ein neues Dokument erstellen." ma:contentTypeScope="" ma:versionID="35c4870f76107f1824caf51e384b5645">
  <xsd:schema xmlns:xsd="http://www.w3.org/2001/XMLSchema" xmlns:xs="http://www.w3.org/2001/XMLSchema" xmlns:p="http://schemas.microsoft.com/office/2006/metadata/properties" xmlns:ns2="0e00d59e-b0d2-4e67-be34-67e465b0fbed" xmlns:ns3="47fc58d8-9f4b-4bc8-b278-c3cb6f298023" targetNamespace="http://schemas.microsoft.com/office/2006/metadata/properties" ma:root="true" ma:fieldsID="9e6c4fb431539cf6566f50e157bdb217" ns2:_="" ns3:_="">
    <xsd:import namespace="0e00d59e-b0d2-4e67-be34-67e465b0fbed"/>
    <xsd:import namespace="47fc58d8-9f4b-4bc8-b278-c3cb6f298023"/>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ResponsibleContact"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00d59e-b0d2-4e67-be34-67e465b0fbed"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Freigegeben für -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fc58d8-9f4b-4bc8-b278-c3cb6f298023"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ResponsibleContact" ma:index="17" nillable="true" ma:displayName="Responsible Contact" ma:format="Dropdown" ma:list="UserInfo" ma:SharePointGroup="0" ma:internalName="ResponsibleContact">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692D31-9B4C-4DFA-ACD5-6283B7745DE5}">
  <ds:schemaRefs>
    <ds:schemaRef ds:uri="http://schemas.microsoft.com/office/2006/metadata/properties"/>
    <ds:schemaRef ds:uri="http://www.w3.org/2000/xmlns/"/>
    <ds:schemaRef ds:uri="47fc58d8-9f4b-4bc8-b278-c3cb6f298023"/>
    <ds:schemaRef ds:uri="http://www.w3.org/2001/XMLSchema-instance"/>
    <ds:schemaRef ds:uri="http://schemas.microsoft.com/office/infopath/2007/PartnerControls"/>
  </ds:schemaRefs>
</ds:datastoreItem>
</file>

<file path=customXml/itemProps2.xml><?xml version="1.0" encoding="utf-8"?>
<ds:datastoreItem xmlns:ds="http://schemas.openxmlformats.org/officeDocument/2006/customXml" ds:itemID="{1DF3068A-F00F-4CC4-9F95-C284C1D19682}">
  <ds:schemaRefs>
    <ds:schemaRef ds:uri="http://schemas.microsoft.com/sharepoint/v3/contenttype/forms"/>
  </ds:schemaRefs>
</ds:datastoreItem>
</file>

<file path=customXml/itemProps3.xml><?xml version="1.0" encoding="utf-8"?>
<ds:datastoreItem xmlns:ds="http://schemas.openxmlformats.org/officeDocument/2006/customXml" ds:itemID="{C4881104-BA0C-469E-820F-65EB19C18D5B}">
  <ds:schemaRefs>
    <ds:schemaRef ds:uri="http://schemas.microsoft.com/office/2006/metadata/contentType"/>
    <ds:schemaRef ds:uri="http://schemas.microsoft.com/office/2006/metadata/properties/metaAttributes"/>
    <ds:schemaRef ds:uri="http://www.w3.org/2000/xmlns/"/>
    <ds:schemaRef ds:uri="http://www.w3.org/2001/XMLSchema"/>
    <ds:schemaRef ds:uri="0e00d59e-b0d2-4e67-be34-67e465b0fbed"/>
    <ds:schemaRef ds:uri="47fc58d8-9f4b-4bc8-b278-c3cb6f298023"/>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NuSkin a common platform for e-invoice Regulations in multiple countries - copia</Template>
  <TotalTime>387</TotalTime>
  <Words>787</Words>
  <Application>Microsoft Macintosh PowerPoint</Application>
  <PresentationFormat>Custom</PresentationFormat>
  <Paragraphs>82</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Symbol</vt:lpstr>
      <vt:lpstr>wingdings</vt:lpstr>
      <vt:lpstr>wingdings</vt:lpstr>
      <vt:lpstr>BTS short Template Febr 2021 EN</vt:lpstr>
      <vt:lpstr>Ashland Mexico – taking advantage of a common and standard platform for e-invoice in SAP</vt:lpstr>
      <vt:lpstr>Ashland Mexico a common platform simplify complexity in meeting E-Invoicing Regulations</vt:lpstr>
      <vt:lpstr>Ashland Mexico automatized its electronic invoice processes to enable compliance efficiency, security and flexibility.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 Skin Vietnam a common platform for e-invoice Regulations in multiple countries</dc:title>
  <dc:subject/>
  <dc:creator>Gustavo Colamussi</dc:creator>
  <cp:keywords>Oct/2021/BTS short/16:9</cp:keywords>
  <dc:description/>
  <cp:lastModifiedBy>Olivares, Gabriela</cp:lastModifiedBy>
  <cp:revision>18</cp:revision>
  <cp:lastPrinted>2018-09-03T13:17:10Z</cp:lastPrinted>
  <dcterms:created xsi:type="dcterms:W3CDTF">2022-07-21T17:54:31Z</dcterms:created>
  <dcterms:modified xsi:type="dcterms:W3CDTF">2023-09-15T13:35:16Z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0x010100615F0F9DCBF1E94796646FCF98A7C072</vt:lpwstr>
  </property>
  <property fmtid="{D5CDD505-2E9C-101B-9397-08002B2CF9AE}" pid="4" name="ClassificationContentMarkingFooterLocations">
    <vt:lpwstr>Customer Reference Slide Template 2019 EN:7</vt:lpwstr>
  </property>
  <property fmtid="{D5CDD505-2E9C-101B-9397-08002B2CF9AE}" pid="5" name="ClassificationContentMarkingFooterText">
    <vt:lpwstr>Public</vt:lpwstr>
  </property>
</Properties>
</file>