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1" r:id="rId2"/>
    <p:sldId id="279" r:id="rId3"/>
    <p:sldId id="10979" r:id="rId4"/>
    <p:sldId id="262" r:id="rId5"/>
    <p:sldId id="2147374566" r:id="rId6"/>
    <p:sldId id="2147483595" r:id="rId7"/>
    <p:sldId id="261" r:id="rId8"/>
    <p:sldId id="2147374567" r:id="rId9"/>
    <p:sldId id="2147483486" r:id="rId10"/>
    <p:sldId id="263" r:id="rId11"/>
    <p:sldId id="265" r:id="rId12"/>
    <p:sldId id="276" r:id="rId13"/>
  </p:sldIdLst>
  <p:sldSz cx="18288000" cy="10287000"/>
  <p:notesSz cx="7315200" cy="9601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47310-CB11-D726-361C-9007E594E1D6}" v="8" dt="2026-03-26T19:01:43.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1"/>
    <p:restoredTop sz="94800"/>
  </p:normalViewPr>
  <p:slideViewPr>
    <p:cSldViewPr snapToGrid="0">
      <p:cViewPr>
        <p:scale>
          <a:sx n="66" d="100"/>
          <a:sy n="66" d="100"/>
        </p:scale>
        <p:origin x="-130" y="3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Dominguez" userId="S::michelle.dominguez@origentech.com::7c87162b-5251-4a22-a242-16a0eab6637d" providerId="AD" clId="Web-{FED47310-CB11-D726-361C-9007E594E1D6}"/>
    <pc:docChg chg="modSld">
      <pc:chgData name="Michelle Dominguez" userId="S::michelle.dominguez@origentech.com::7c87162b-5251-4a22-a242-16a0eab6637d" providerId="AD" clId="Web-{FED47310-CB11-D726-361C-9007E594E1D6}" dt="2026-03-26T19:01:43.048" v="7" actId="1076"/>
      <pc:docMkLst>
        <pc:docMk/>
      </pc:docMkLst>
      <pc:sldChg chg="addSp delSp modSp">
        <pc:chgData name="Michelle Dominguez" userId="S::michelle.dominguez@origentech.com::7c87162b-5251-4a22-a242-16a0eab6637d" providerId="AD" clId="Web-{FED47310-CB11-D726-361C-9007E594E1D6}" dt="2026-03-26T19:00:29.469" v="2" actId="1076"/>
        <pc:sldMkLst>
          <pc:docMk/>
          <pc:sldMk cId="3455791502" sldId="279"/>
        </pc:sldMkLst>
        <pc:spChg chg="add">
          <ac:chgData name="Michelle Dominguez" userId="S::michelle.dominguez@origentech.com::7c87162b-5251-4a22-a242-16a0eab6637d" providerId="AD" clId="Web-{FED47310-CB11-D726-361C-9007E594E1D6}" dt="2026-03-26T19:00:19.688" v="0"/>
          <ac:spMkLst>
            <pc:docMk/>
            <pc:sldMk cId="3455791502" sldId="279"/>
            <ac:spMk id="119" creationId="{A20C7539-F67F-69CD-3044-4AF28F5580F4}"/>
          </ac:spMkLst>
        </pc:spChg>
        <pc:grpChg chg="mod">
          <ac:chgData name="Michelle Dominguez" userId="S::michelle.dominguez@origentech.com::7c87162b-5251-4a22-a242-16a0eab6637d" providerId="AD" clId="Web-{FED47310-CB11-D726-361C-9007E594E1D6}" dt="2026-03-26T19:00:29.469" v="2" actId="1076"/>
          <ac:grpSpMkLst>
            <pc:docMk/>
            <pc:sldMk cId="3455791502" sldId="279"/>
            <ac:grpSpMk id="4" creationId="{AAA4A4CA-6BD8-E29F-0B9B-F29FFFE5A07C}"/>
          </ac:grpSpMkLst>
        </pc:grpChg>
        <pc:picChg chg="del">
          <ac:chgData name="Michelle Dominguez" userId="S::michelle.dominguez@origentech.com::7c87162b-5251-4a22-a242-16a0eab6637d" providerId="AD" clId="Web-{FED47310-CB11-D726-361C-9007E594E1D6}" dt="2026-03-26T19:00:23.453" v="1"/>
          <ac:picMkLst>
            <pc:docMk/>
            <pc:sldMk cId="3455791502" sldId="279"/>
            <ac:picMk id="5" creationId="{41B141D8-37D5-6ADB-A269-C6A96B5E2CD4}"/>
          </ac:picMkLst>
        </pc:picChg>
        <pc:picChg chg="add">
          <ac:chgData name="Michelle Dominguez" userId="S::michelle.dominguez@origentech.com::7c87162b-5251-4a22-a242-16a0eab6637d" providerId="AD" clId="Web-{FED47310-CB11-D726-361C-9007E594E1D6}" dt="2026-03-26T19:00:19.688" v="0"/>
          <ac:picMkLst>
            <pc:docMk/>
            <pc:sldMk cId="3455791502" sldId="279"/>
            <ac:picMk id="22" creationId="{2D3DB576-42D9-2DBF-5EDA-CF8F285E730D}"/>
          </ac:picMkLst>
        </pc:picChg>
        <pc:picChg chg="add">
          <ac:chgData name="Michelle Dominguez" userId="S::michelle.dominguez@origentech.com::7c87162b-5251-4a22-a242-16a0eab6637d" providerId="AD" clId="Web-{FED47310-CB11-D726-361C-9007E594E1D6}" dt="2026-03-26T19:00:19.688" v="0"/>
          <ac:picMkLst>
            <pc:docMk/>
            <pc:sldMk cId="3455791502" sldId="279"/>
            <ac:picMk id="51" creationId="{D1FDE1D9-D872-ADBC-7FE9-31BA7F20A1AC}"/>
          </ac:picMkLst>
        </pc:picChg>
        <pc:picChg chg="add">
          <ac:chgData name="Michelle Dominguez" userId="S::michelle.dominguez@origentech.com::7c87162b-5251-4a22-a242-16a0eab6637d" providerId="AD" clId="Web-{FED47310-CB11-D726-361C-9007E594E1D6}" dt="2026-03-26T19:00:19.688" v="0"/>
          <ac:picMkLst>
            <pc:docMk/>
            <pc:sldMk cId="3455791502" sldId="279"/>
            <ac:picMk id="54" creationId="{1DCE8856-C33C-A750-DA41-2FF9ED6E592A}"/>
          </ac:picMkLst>
        </pc:picChg>
        <pc:picChg chg="add">
          <ac:chgData name="Michelle Dominguez" userId="S::michelle.dominguez@origentech.com::7c87162b-5251-4a22-a242-16a0eab6637d" providerId="AD" clId="Web-{FED47310-CB11-D726-361C-9007E594E1D6}" dt="2026-03-26T19:00:19.688" v="0"/>
          <ac:picMkLst>
            <pc:docMk/>
            <pc:sldMk cId="3455791502" sldId="279"/>
            <ac:picMk id="83" creationId="{F3087B08-5E0B-C730-A7E1-EB7D1F6AB896}"/>
          </ac:picMkLst>
        </pc:picChg>
        <pc:picChg chg="add">
          <ac:chgData name="Michelle Dominguez" userId="S::michelle.dominguez@origentech.com::7c87162b-5251-4a22-a242-16a0eab6637d" providerId="AD" clId="Web-{FED47310-CB11-D726-361C-9007E594E1D6}" dt="2026-03-26T19:00:19.688" v="0"/>
          <ac:picMkLst>
            <pc:docMk/>
            <pc:sldMk cId="3455791502" sldId="279"/>
            <ac:picMk id="86" creationId="{D086B67B-479E-3AE5-149B-8DAF56A4560B}"/>
          </ac:picMkLst>
        </pc:picChg>
        <pc:picChg chg="add">
          <ac:chgData name="Michelle Dominguez" userId="S::michelle.dominguez@origentech.com::7c87162b-5251-4a22-a242-16a0eab6637d" providerId="AD" clId="Web-{FED47310-CB11-D726-361C-9007E594E1D6}" dt="2026-03-26T19:00:19.688" v="0"/>
          <ac:picMkLst>
            <pc:docMk/>
            <pc:sldMk cId="3455791502" sldId="279"/>
            <ac:picMk id="87" creationId="{85E6B1B0-3DD1-EE33-9CBD-6425D8B68A9C}"/>
          </ac:picMkLst>
        </pc:picChg>
        <pc:picChg chg="add">
          <ac:chgData name="Michelle Dominguez" userId="S::michelle.dominguez@origentech.com::7c87162b-5251-4a22-a242-16a0eab6637d" providerId="AD" clId="Web-{FED47310-CB11-D726-361C-9007E594E1D6}" dt="2026-03-26T19:00:19.688" v="0"/>
          <ac:picMkLst>
            <pc:docMk/>
            <pc:sldMk cId="3455791502" sldId="279"/>
            <ac:picMk id="98" creationId="{49A79EEC-5FCE-ADFA-C34F-48E1534F4A0A}"/>
          </ac:picMkLst>
        </pc:picChg>
        <pc:picChg chg="add">
          <ac:chgData name="Michelle Dominguez" userId="S::michelle.dominguez@origentech.com::7c87162b-5251-4a22-a242-16a0eab6637d" providerId="AD" clId="Web-{FED47310-CB11-D726-361C-9007E594E1D6}" dt="2026-03-26T19:00:19.688" v="0"/>
          <ac:picMkLst>
            <pc:docMk/>
            <pc:sldMk cId="3455791502" sldId="279"/>
            <ac:picMk id="111" creationId="{6D47DA80-61AC-9D31-E423-138A8BF05EFA}"/>
          </ac:picMkLst>
        </pc:picChg>
        <pc:picChg chg="add">
          <ac:chgData name="Michelle Dominguez" userId="S::michelle.dominguez@origentech.com::7c87162b-5251-4a22-a242-16a0eab6637d" providerId="AD" clId="Web-{FED47310-CB11-D726-361C-9007E594E1D6}" dt="2026-03-26T19:00:19.688" v="0"/>
          <ac:picMkLst>
            <pc:docMk/>
            <pc:sldMk cId="3455791502" sldId="279"/>
            <ac:picMk id="113" creationId="{EFB1CA47-6E18-4818-66D4-C9A39BEEAC9D}"/>
          </ac:picMkLst>
        </pc:picChg>
      </pc:sldChg>
      <pc:sldChg chg="modSp">
        <pc:chgData name="Michelle Dominguez" userId="S::michelle.dominguez@origentech.com::7c87162b-5251-4a22-a242-16a0eab6637d" providerId="AD" clId="Web-{FED47310-CB11-D726-361C-9007E594E1D6}" dt="2026-03-26T19:01:43.048" v="7" actId="1076"/>
        <pc:sldMkLst>
          <pc:docMk/>
          <pc:sldMk cId="2868092693" sldId="281"/>
        </pc:sldMkLst>
        <pc:spChg chg="mod">
          <ac:chgData name="Michelle Dominguez" userId="S::michelle.dominguez@origentech.com::7c87162b-5251-4a22-a242-16a0eab6637d" providerId="AD" clId="Web-{FED47310-CB11-D726-361C-9007E594E1D6}" dt="2026-03-26T19:01:43.048" v="7" actId="1076"/>
          <ac:spMkLst>
            <pc:docMk/>
            <pc:sldMk cId="2868092693" sldId="281"/>
            <ac:spMk id="13" creationId="{1E293535-2D31-A753-78F8-755710444587}"/>
          </ac:spMkLst>
        </pc:spChg>
      </pc:sldChg>
      <pc:sldChg chg="delSp modSp">
        <pc:chgData name="Michelle Dominguez" userId="S::michelle.dominguez@origentech.com::7c87162b-5251-4a22-a242-16a0eab6637d" providerId="AD" clId="Web-{FED47310-CB11-D726-361C-9007E594E1D6}" dt="2026-03-26T19:01:19.188" v="6" actId="1076"/>
        <pc:sldMkLst>
          <pc:docMk/>
          <pc:sldMk cId="2761078906" sldId="2147374567"/>
        </pc:sldMkLst>
        <pc:spChg chg="mod">
          <ac:chgData name="Michelle Dominguez" userId="S::michelle.dominguez@origentech.com::7c87162b-5251-4a22-a242-16a0eab6637d" providerId="AD" clId="Web-{FED47310-CB11-D726-361C-9007E594E1D6}" dt="2026-03-26T19:01:19.188" v="6" actId="1076"/>
          <ac:spMkLst>
            <pc:docMk/>
            <pc:sldMk cId="2761078906" sldId="2147374567"/>
            <ac:spMk id="15" creationId="{BE626E78-98B7-DC26-C739-3D3E0D21E637}"/>
          </ac:spMkLst>
        </pc:spChg>
        <pc:picChg chg="del">
          <ac:chgData name="Michelle Dominguez" userId="S::michelle.dominguez@origentech.com::7c87162b-5251-4a22-a242-16a0eab6637d" providerId="AD" clId="Web-{FED47310-CB11-D726-361C-9007E594E1D6}" dt="2026-03-26T19:01:13.110" v="5"/>
          <ac:picMkLst>
            <pc:docMk/>
            <pc:sldMk cId="2761078906" sldId="2147374567"/>
            <ac:picMk id="2" creationId="{E5CF04DD-12B7-FAFE-46E1-6302D95AA31C}"/>
          </ac:picMkLst>
        </pc:picChg>
        <pc:picChg chg="mod">
          <ac:chgData name="Michelle Dominguez" userId="S::michelle.dominguez@origentech.com::7c87162b-5251-4a22-a242-16a0eab6637d" providerId="AD" clId="Web-{FED47310-CB11-D726-361C-9007E594E1D6}" dt="2026-03-26T19:01:10.219" v="4" actId="14100"/>
          <ac:picMkLst>
            <pc:docMk/>
            <pc:sldMk cId="2761078906" sldId="2147374567"/>
            <ac:picMk id="6" creationId="{BDFD2B4D-FB77-7D51-C4AC-77A6F797384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4098954796252E-2"/>
          <c:y val="0"/>
          <c:w val="0.99820530766987459"/>
          <c:h val="0.99820530766987459"/>
        </c:manualLayout>
      </c:layout>
      <c:doughnutChart>
        <c:varyColors val="1"/>
        <c:ser>
          <c:idx val="0"/>
          <c:order val="0"/>
          <c:tx>
            <c:strRef>
              <c:f>Sheet1!$B$1</c:f>
              <c:strCache>
                <c:ptCount val="1"/>
                <c:pt idx="0">
                  <c:v>Column1</c:v>
                </c:pt>
              </c:strCache>
            </c:strRef>
          </c:tx>
          <c:spPr>
            <a:solidFill>
              <a:srgbClr val="EBF8FF"/>
            </a:solidFill>
            <a:ln w="152400" cap="flat">
              <a:noFill/>
              <a:bevel/>
            </a:ln>
            <a:effectLst>
              <a:glow>
                <a:schemeClr val="tx1">
                  <a:alpha val="0"/>
                </a:schemeClr>
              </a:glow>
              <a:softEdge rad="0"/>
            </a:effectLst>
            <a:scene3d>
              <a:camera prst="orthographicFront"/>
              <a:lightRig rig="threePt" dir="t"/>
            </a:scene3d>
            <a:sp3d prstMaterial="matte"/>
          </c:spPr>
          <c:dPt>
            <c:idx val="0"/>
            <c:bubble3D val="0"/>
            <c:spPr>
              <a:solidFill>
                <a:srgbClr val="00144A"/>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1-C3EE-CF42-B08E-0F2A8424BACE}"/>
              </c:ext>
            </c:extLst>
          </c:dPt>
          <c:dPt>
            <c:idx val="1"/>
            <c:bubble3D val="0"/>
            <c:spPr>
              <a:solidFill>
                <a:schemeClr val="bg2"/>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3-C3EE-CF42-B08E-0F2A8424BACE}"/>
              </c:ext>
            </c:extLst>
          </c:dPt>
          <c:dPt>
            <c:idx val="2"/>
            <c:bubble3D val="0"/>
            <c:spPr>
              <a:solidFill>
                <a:schemeClr val="tx2"/>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5-C3EE-CF42-B08E-0F2A8424BACE}"/>
              </c:ext>
            </c:extLst>
          </c:dPt>
          <c:dPt>
            <c:idx val="3"/>
            <c:bubble3D val="0"/>
            <c:spPr>
              <a:solidFill>
                <a:srgbClr val="0070F2"/>
              </a:solidFill>
              <a:ln w="152400" cap="flat">
                <a:noFill/>
                <a:prstDash val="solid"/>
                <a:miter lim="800000"/>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7-C3EE-CF42-B08E-0F2A8424BACE}"/>
              </c:ext>
            </c:extLst>
          </c:dPt>
          <c:dPt>
            <c:idx val="4"/>
            <c:bubble3D val="0"/>
            <c:spPr>
              <a:solidFill>
                <a:srgbClr val="002A86"/>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9-C3EE-CF42-B08E-0F2A8424BACE}"/>
              </c:ext>
            </c:extLst>
          </c:dPt>
          <c:dPt>
            <c:idx val="5"/>
            <c:bubble3D val="0"/>
            <c:spPr>
              <a:solidFill>
                <a:srgbClr val="0057D2"/>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B-C3EE-CF42-B08E-0F2A8424BACE}"/>
              </c:ext>
            </c:extLst>
          </c:dPt>
          <c:dPt>
            <c:idx val="6"/>
            <c:bubble3D val="0"/>
            <c:spPr>
              <a:solidFill>
                <a:srgbClr val="0C2785"/>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D-C3EE-CF42-B08E-0F2A8424BACE}"/>
              </c:ext>
            </c:extLst>
          </c:dPt>
          <c:dPt>
            <c:idx val="7"/>
            <c:bubble3D val="0"/>
            <c:spPr>
              <a:solidFill>
                <a:srgbClr val="EBF8FF"/>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F-C3EE-CF42-B08E-0F2A8424BACE}"/>
              </c:ext>
            </c:extLst>
          </c:dPt>
          <c:cat>
            <c:numRef>
              <c:f>Sheet1!$A$2:$A$9</c:f>
              <c:numCache>
                <c:formatCode>General</c:formatCode>
                <c:ptCount val="8"/>
              </c:numCache>
            </c:numRef>
          </c:cat>
          <c:val>
            <c:numRef>
              <c:f>Sheet1!$B$2:$B$9</c:f>
              <c:numCache>
                <c:formatCode>General</c:formatCode>
                <c:ptCount val="8"/>
                <c:pt idx="0">
                  <c:v>20</c:v>
                </c:pt>
                <c:pt idx="1">
                  <c:v>20</c:v>
                </c:pt>
                <c:pt idx="2">
                  <c:v>20</c:v>
                </c:pt>
                <c:pt idx="3">
                  <c:v>20</c:v>
                </c:pt>
                <c:pt idx="4">
                  <c:v>20</c:v>
                </c:pt>
              </c:numCache>
            </c:numRef>
          </c:val>
          <c:extLst>
            <c:ext xmlns:c16="http://schemas.microsoft.com/office/drawing/2014/chart" uri="{C3380CC4-5D6E-409C-BE32-E72D297353CC}">
              <c16:uniqueId val="{00000010-C3EE-CF42-B08E-0F2A8424BACE}"/>
            </c:ext>
          </c:extLst>
        </c:ser>
        <c:dLbls>
          <c:showLegendKey val="0"/>
          <c:showVal val="0"/>
          <c:showCatName val="0"/>
          <c:showSerName val="0"/>
          <c:showPercent val="0"/>
          <c:showBubbleSize val="0"/>
          <c:showLeaderLines val="1"/>
        </c:dLbls>
        <c:firstSliceAng val="286"/>
        <c:holeSize val="58"/>
      </c:doughnutChart>
      <c:spPr>
        <a:noFill/>
        <a:ln w="1905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54122" tIns="27061" rIns="54122" bIns="27061" rtlCol="0"/>
          <a:lstStyle>
            <a:lvl1pPr algn="l">
              <a:defRPr sz="700"/>
            </a:lvl1pPr>
          </a:lstStyle>
          <a:p>
            <a:endParaRPr lang="en-GB"/>
          </a:p>
        </p:txBody>
      </p:sp>
      <p:sp>
        <p:nvSpPr>
          <p:cNvPr id="3" name="Date Placeholder 2"/>
          <p:cNvSpPr>
            <a:spLocks noGrp="1"/>
          </p:cNvSpPr>
          <p:nvPr>
            <p:ph type="dt" idx="1"/>
          </p:nvPr>
        </p:nvSpPr>
        <p:spPr>
          <a:xfrm>
            <a:off x="4144151" y="0"/>
            <a:ext cx="3169920" cy="481727"/>
          </a:xfrm>
          <a:prstGeom prst="rect">
            <a:avLst/>
          </a:prstGeom>
        </p:spPr>
        <p:txBody>
          <a:bodyPr vert="horz" lIns="54122" tIns="27061" rIns="54122" bIns="27061" rtlCol="0"/>
          <a:lstStyle>
            <a:lvl1pPr algn="r">
              <a:defRPr sz="700"/>
            </a:lvl1pPr>
          </a:lstStyle>
          <a:p>
            <a:fld id="{576A47BE-680A-462D-B3A7-E7B5B7B4475A}" type="datetimeFigureOut">
              <a:t>3/26/2026</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54122" tIns="27061" rIns="54122" bIns="2706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54122" tIns="27061" rIns="54122" bIns="2706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120307"/>
            <a:ext cx="3169920" cy="480893"/>
          </a:xfrm>
          <a:prstGeom prst="rect">
            <a:avLst/>
          </a:prstGeom>
        </p:spPr>
        <p:txBody>
          <a:bodyPr vert="horz" lIns="54122" tIns="27061" rIns="54122" bIns="27061" rtlCol="0" anchor="b"/>
          <a:lstStyle>
            <a:lvl1pPr algn="l">
              <a:defRPr sz="700"/>
            </a:lvl1pPr>
          </a:lstStyle>
          <a:p>
            <a:endParaRPr lang="en-GB"/>
          </a:p>
        </p:txBody>
      </p:sp>
      <p:sp>
        <p:nvSpPr>
          <p:cNvPr id="7" name="Slide Number Placeholder 6"/>
          <p:cNvSpPr>
            <a:spLocks noGrp="1"/>
          </p:cNvSpPr>
          <p:nvPr>
            <p:ph type="sldNum" sz="quarter" idx="5"/>
          </p:nvPr>
        </p:nvSpPr>
        <p:spPr>
          <a:xfrm>
            <a:off x="4144151" y="9120307"/>
            <a:ext cx="3169920" cy="480893"/>
          </a:xfrm>
          <a:prstGeom prst="rect">
            <a:avLst/>
          </a:prstGeom>
        </p:spPr>
        <p:txBody>
          <a:bodyPr vert="horz" lIns="54122" tIns="27061" rIns="54122" bIns="27061" rtlCol="0" anchor="b"/>
          <a:lstStyle>
            <a:lvl1pPr algn="r">
              <a:defRPr sz="700"/>
            </a:lvl1pPr>
          </a:lstStyle>
          <a:p>
            <a:fld id="{95F95DCD-E9DE-4F82-A3DC-00EF9757C799}" type="slidenum">
              <a:t>‹#›</a:t>
            </a:fld>
            <a:endParaRPr lang="en-GB"/>
          </a:p>
        </p:txBody>
      </p:sp>
    </p:spTree>
    <p:extLst>
      <p:ext uri="{BB962C8B-B14F-4D97-AF65-F5344CB8AC3E}">
        <p14:creationId xmlns:p14="http://schemas.microsoft.com/office/powerpoint/2010/main" val="285859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31EF5-7C2F-1419-8634-FBA512C04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0E08C-4DAD-CD2F-42A8-B48C09A76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43E29-005D-EEC3-8158-4C7202FC86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D92C7-B609-840C-B801-B894576D38F3}"/>
              </a:ext>
            </a:extLst>
          </p:cNvPr>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384241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7B869-8BE3-90C6-1761-889932E5A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05D5D-D1FF-6D6A-A1E0-159996251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FB225-9675-35FA-C398-E4D8C72851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4EAF38-D8D9-1D7A-88DD-D08FE4FE863B}"/>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27585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Drag the image you want to place</a:t>
            </a:r>
          </a:p>
        </p:txBody>
      </p:sp>
      <p:sp>
        <p:nvSpPr>
          <p:cNvPr id="4" name="Slide Number Placeholder 3"/>
          <p:cNvSpPr>
            <a:spLocks noGrp="1"/>
          </p:cNvSpPr>
          <p:nvPr>
            <p:ph type="sldNum" sz="quarter" idx="10"/>
          </p:nvPr>
        </p:nvSpPr>
        <p:spPr/>
        <p:txBody>
          <a:bodyPr/>
          <a:lstStyle/>
          <a:p>
            <a:pPr algn="l" defTabSz="541219">
              <a:defRPr/>
            </a:pPr>
            <a:fld id="{F7021451-1387-4CA6-816F-3879F97B5CBC}" type="slidenum">
              <a:rPr lang="en-US" sz="1000">
                <a:solidFill>
                  <a:prstClr val="black"/>
                </a:solidFill>
                <a:latin typeface="Calibri" panose="020F0502020204030204"/>
              </a:rPr>
              <a:pPr algn="l" defTabSz="541219">
                <a:defRPr/>
              </a:pPr>
              <a:t>5</a:t>
            </a:fld>
            <a:endParaRPr lang="en-US" sz="1000">
              <a:solidFill>
                <a:prstClr val="black"/>
              </a:solidFill>
              <a:latin typeface="Calibri" panose="020F0502020204030204"/>
            </a:endParaRPr>
          </a:p>
        </p:txBody>
      </p:sp>
    </p:spTree>
    <p:extLst>
      <p:ext uri="{BB962C8B-B14F-4D97-AF65-F5344CB8AC3E}">
        <p14:creationId xmlns:p14="http://schemas.microsoft.com/office/powerpoint/2010/main" val="113779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Aft>
                <a:spcPts val="488"/>
              </a:spcAft>
            </a:pPr>
            <a:endParaRPr lang="en-US" dirty="0">
              <a:ea typeface="Calibri" panose="020F0502020204030204" pitchFamily="34" charset="0"/>
              <a:cs typeface="Times New Roman" panose="02020603050405020304" pitchFamily="18" charset="0"/>
            </a:endParaRPr>
          </a:p>
          <a:p>
            <a:pPr>
              <a:lnSpc>
                <a:spcPct val="107000"/>
              </a:lnSpc>
              <a:spcAft>
                <a:spcPts val="488"/>
              </a:spcAft>
            </a:pPr>
            <a:r>
              <a:rPr lang="en-US" dirty="0">
                <a:ea typeface="Calibri" panose="020F0502020204030204" pitchFamily="34" charset="0"/>
                <a:cs typeface="Times New Roman" panose="02020603050405020304" pitchFamily="18" charset="0"/>
              </a:rPr>
              <a:t> </a:t>
            </a:r>
          </a:p>
          <a:p>
            <a:pPr>
              <a:lnSpc>
                <a:spcPct val="107000"/>
              </a:lnSpc>
              <a:spcAft>
                <a:spcPts val="488"/>
              </a:spcAft>
            </a:pPr>
            <a:r>
              <a:rPr lang="en-US" dirty="0">
                <a:ea typeface="Calibri" panose="020F0502020204030204" pitchFamily="34" charset="0"/>
                <a:cs typeface="Times New Roman" panose="02020603050405020304" pitchFamily="18" charset="0"/>
              </a:rPr>
              <a:t>Cost optimization has increased complexity in global Supply Chain, but as a result organizations require the ability to assess and address inherent risks </a:t>
            </a:r>
          </a:p>
          <a:p>
            <a:pPr defTabSz="663053">
              <a:lnSpc>
                <a:spcPct val="107000"/>
              </a:lnSpc>
              <a:spcAft>
                <a:spcPts val="488"/>
              </a:spcAft>
              <a:defRPr/>
            </a:pPr>
            <a:r>
              <a:rPr lang="en-US" dirty="0">
                <a:ea typeface="Calibri" panose="020F0502020204030204" pitchFamily="34" charset="0"/>
                <a:cs typeface="Times New Roman" panose="02020603050405020304" pitchFamily="18" charset="0"/>
              </a:rPr>
              <a:t>There is an opportunity to embrace automation in order to enhance efficiency and help you stay competitive</a:t>
            </a:r>
          </a:p>
          <a:p>
            <a:pPr defTabSz="663053">
              <a:lnSpc>
                <a:spcPct val="107000"/>
              </a:lnSpc>
              <a:spcAft>
                <a:spcPts val="488"/>
              </a:spcAft>
              <a:defRPr/>
            </a:pPr>
            <a:endParaRPr lang="en-US" dirty="0">
              <a:ea typeface="Calibri" panose="020F0502020204030204" pitchFamily="34" charset="0"/>
              <a:cs typeface="Times New Roman" panose="02020603050405020304" pitchFamily="18" charset="0"/>
            </a:endParaRPr>
          </a:p>
          <a:p>
            <a:pPr defTabSz="663053">
              <a:lnSpc>
                <a:spcPct val="107000"/>
              </a:lnSpc>
              <a:spcAft>
                <a:spcPts val="488"/>
              </a:spcAft>
              <a:defRPr/>
            </a:pPr>
            <a:r>
              <a:rPr lang="en-US" dirty="0">
                <a:ea typeface="Calibri" panose="020F0502020204030204" pitchFamily="34" charset="0"/>
                <a:cs typeface="Times New Roman" panose="02020603050405020304" pitchFamily="18" charset="0"/>
              </a:rPr>
              <a:t>This past year has been especially volatile in terms of tariffs and trade agreements…  but organizations have an opportunity to address those challenges to some extent by utilizing Free Trade Agreements to streamline operations, and mitigate the impact of tariffs and social-political conditions.</a:t>
            </a:r>
          </a:p>
          <a:p>
            <a:pPr>
              <a:lnSpc>
                <a:spcPct val="107000"/>
              </a:lnSpc>
              <a:spcAft>
                <a:spcPts val="488"/>
              </a:spcAft>
            </a:pPr>
            <a:endParaRPr lang="en-US" dirty="0">
              <a:ea typeface="Calibri" panose="020F0502020204030204" pitchFamily="34" charset="0"/>
              <a:cs typeface="Times New Roman" panose="02020603050405020304" pitchFamily="18" charset="0"/>
            </a:endParaRPr>
          </a:p>
          <a:p>
            <a:pPr defTabSz="663053">
              <a:lnSpc>
                <a:spcPct val="107000"/>
              </a:lnSpc>
              <a:spcAft>
                <a:spcPts val="488"/>
              </a:spcAft>
              <a:defRPr/>
            </a:pPr>
            <a:r>
              <a:rPr lang="en-US" dirty="0">
                <a:ea typeface="Calibri" panose="020F0502020204030204" pitchFamily="34" charset="0"/>
                <a:cs typeface="Times New Roman" panose="02020603050405020304" pitchFamily="18" charset="0"/>
              </a:rPr>
              <a:t>The only guarantee in life is that there are no guarantees. The past few years have taught us is that the market is everchanging and  unpredictable. SAP’s goal is… and has been … to put you in the best position to address the challenges to come and to capitalize on opportunities.   </a:t>
            </a:r>
          </a:p>
          <a:p>
            <a:pPr>
              <a:lnSpc>
                <a:spcPct val="107000"/>
              </a:lnSpc>
              <a:spcAft>
                <a:spcPts val="488"/>
              </a:spcAft>
            </a:pPr>
            <a:endParaRPr lang="en-US"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ctr" defTabSz="663053">
              <a:defRPr/>
            </a:pPr>
            <a:fld id="{7D8C2C35-2B8A-446E-BEC0-FD36716C29AC}" type="slidenum">
              <a:rPr lang="de-DE" sz="500">
                <a:solidFill>
                  <a:srgbClr val="000000"/>
                </a:solidFill>
                <a:latin typeface="Arial" panose="020B0604020202020204" pitchFamily="34" charset="0"/>
              </a:rPr>
              <a:pPr algn="ctr" defTabSz="663053">
                <a:defRPr/>
              </a:pPr>
              <a:t>6</a:t>
            </a:fld>
            <a:endParaRPr lang="de-DE" sz="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077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latin typeface="Arial" panose="020B0604020202020204" pitchFamily="34" charset="0"/>
                <a:ea typeface="Times New Roman" panose="02020603050405020304" pitchFamily="18" charset="0"/>
              </a:rPr>
              <a:t> talk to slide</a:t>
            </a:r>
            <a:endParaRPr lang="en-US" dirty="0"/>
          </a:p>
        </p:txBody>
      </p:sp>
      <p:sp>
        <p:nvSpPr>
          <p:cNvPr id="4" name="Slide Number Placeholder 3"/>
          <p:cNvSpPr>
            <a:spLocks noGrp="1"/>
          </p:cNvSpPr>
          <p:nvPr>
            <p:ph type="sldNum" sz="quarter" idx="5"/>
          </p:nvPr>
        </p:nvSpPr>
        <p:spPr/>
        <p:txBody>
          <a:bodyPr/>
          <a:lstStyle/>
          <a:p>
            <a:pPr algn="ctr" defTabSz="663053">
              <a:defRPr/>
            </a:pPr>
            <a:fld id="{7D8C2C35-2B8A-446E-BEC0-FD36716C29AC}" type="slidenum">
              <a:rPr lang="de-DE" sz="500">
                <a:solidFill>
                  <a:srgbClr val="000000"/>
                </a:solidFill>
                <a:latin typeface="Arial"/>
              </a:rPr>
              <a:pPr algn="ctr" defTabSz="663053">
                <a:defRPr/>
              </a:pPr>
              <a:t>7</a:t>
            </a:fld>
            <a:endParaRPr lang="de-DE" sz="500" dirty="0">
              <a:solidFill>
                <a:srgbClr val="000000"/>
              </a:solidFill>
              <a:latin typeface="Arial"/>
            </a:endParaRPr>
          </a:p>
        </p:txBody>
      </p:sp>
    </p:spTree>
    <p:extLst>
      <p:ext uri="{BB962C8B-B14F-4D97-AF65-F5344CB8AC3E}">
        <p14:creationId xmlns:p14="http://schemas.microsoft.com/office/powerpoint/2010/main" val="84256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EDC1C-ADFB-C766-8FC8-5C5ECD155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3ABF0-C97A-6822-66BB-D3D993100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C3638-3727-747F-6686-258ECB07AE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7F7C3E-374B-2965-2261-1C3E66EB53B6}"/>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567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The goal with our international trade portfolio is to create a central platform that has… </a:t>
            </a:r>
            <a:r>
              <a:rPr lang="en-US" b="1" dirty="0"/>
              <a:t>talk through</a:t>
            </a:r>
            <a:r>
              <a:rPr lang="en-US" dirty="0"/>
              <a:t>…</a:t>
            </a:r>
          </a:p>
        </p:txBody>
      </p:sp>
      <p:sp>
        <p:nvSpPr>
          <p:cNvPr id="4" name="Slide Number Placeholder 3"/>
          <p:cNvSpPr>
            <a:spLocks noGrp="1"/>
          </p:cNvSpPr>
          <p:nvPr>
            <p:ph type="sldNum" sz="quarter" idx="5"/>
          </p:nvPr>
        </p:nvSpPr>
        <p:spPr/>
        <p:txBody>
          <a:bodyPr/>
          <a:lstStyle/>
          <a:p>
            <a:fld id="{7D8C2C35-2B8A-446E-BEC0-FD36716C29AC}" type="slidenum">
              <a:rPr lang="en-DE" smtClean="0"/>
              <a:pPr/>
              <a:t>9</a:t>
            </a:fld>
            <a:endParaRPr lang="en-DE"/>
          </a:p>
        </p:txBody>
      </p:sp>
    </p:spTree>
    <p:extLst>
      <p:ext uri="{BB962C8B-B14F-4D97-AF65-F5344CB8AC3E}">
        <p14:creationId xmlns:p14="http://schemas.microsoft.com/office/powerpoint/2010/main" val="269683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32520" y="483489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DDE8-0BB3-D034-CB48-16F27F01C7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6CFD1-284E-767C-9054-84401CC6C4CA}"/>
              </a:ext>
            </a:extLst>
          </p:cNvPr>
          <p:cNvSpPr>
            <a:spLocks noGrp="1"/>
          </p:cNvSpPr>
          <p:nvPr>
            <p:ph type="dt" sz="half" idx="10"/>
          </p:nvPr>
        </p:nvSpPr>
        <p:spPr/>
        <p:txBody>
          <a:bodyPr/>
          <a:lstStyle/>
          <a:p>
            <a:fld id="{D49906B0-5687-48E8-AAC7-712AC1E3DE8A}" type="datetimeFigureOut">
              <a:rPr lang="en-US" smtClean="0"/>
              <a:t>3/26/2026</a:t>
            </a:fld>
            <a:endParaRPr lang="en-US"/>
          </a:p>
        </p:txBody>
      </p:sp>
      <p:sp>
        <p:nvSpPr>
          <p:cNvPr id="4" name="Footer Placeholder 3">
            <a:extLst>
              <a:ext uri="{FF2B5EF4-FFF2-40B4-BE49-F238E27FC236}">
                <a16:creationId xmlns:a16="http://schemas.microsoft.com/office/drawing/2014/main" id="{E608AEF5-0ED9-EAF0-9019-46DB0E861F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006823-8B6E-63F0-B623-72E9546EDD1A}"/>
              </a:ext>
            </a:extLst>
          </p:cNvPr>
          <p:cNvSpPr>
            <a:spLocks noGrp="1"/>
          </p:cNvSpPr>
          <p:nvPr>
            <p:ph type="sldNum" sz="quarter" idx="12"/>
          </p:nvPr>
        </p:nvSpPr>
        <p:spPr/>
        <p:txBody>
          <a:bodyPr/>
          <a:lstStyle/>
          <a:p>
            <a:fld id="{84DCF45B-FD61-4C59-BB20-93B6DB9C828B}" type="slidenum">
              <a:rPr lang="en-US" smtClean="0"/>
              <a:t>‹#›</a:t>
            </a:fld>
            <a:endParaRPr lang="en-US"/>
          </a:p>
        </p:txBody>
      </p:sp>
    </p:spTree>
    <p:extLst>
      <p:ext uri="{BB962C8B-B14F-4D97-AF65-F5344CB8AC3E}">
        <p14:creationId xmlns:p14="http://schemas.microsoft.com/office/powerpoint/2010/main" val="6866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492" y="547688"/>
            <a:ext cx="16930644" cy="1083470"/>
          </a:xfrm>
          <a:prstGeom prst="rect">
            <a:avLst/>
          </a:prstGeom>
        </p:spPr>
        <p:txBody>
          <a:bodyPr/>
          <a:lstStyle>
            <a:lvl1pPr>
              <a:defRPr baseline="0"/>
            </a:lvl1pPr>
          </a:lstStyle>
          <a:p>
            <a:r>
              <a:rPr lang="en-US"/>
              <a:t>Slide title</a:t>
            </a:r>
            <a:endParaRPr lang="pt-BR"/>
          </a:p>
        </p:txBody>
      </p:sp>
    </p:spTree>
    <p:extLst>
      <p:ext uri="{BB962C8B-B14F-4D97-AF65-F5344CB8AC3E}">
        <p14:creationId xmlns:p14="http://schemas.microsoft.com/office/powerpoint/2010/main" val="1728841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32520" y="483489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3.svg"/><Relationship Id="rId5" Type="http://schemas.openxmlformats.org/officeDocument/2006/relationships/image" Target="../media/image132.jpeg"/><Relationship Id="rId4" Type="http://schemas.openxmlformats.org/officeDocument/2006/relationships/image" Target="../media/image131.svg"/></Relationships>
</file>

<file path=ppt/slides/_rels/slide1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5.png"/><Relationship Id="rId4" Type="http://schemas.openxmlformats.org/officeDocument/2006/relationships/image" Target="../media/image131.svg"/></Relationships>
</file>

<file path=ppt/slides/_rels/slide12.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8.png"/><Relationship Id="rId4" Type="http://schemas.openxmlformats.org/officeDocument/2006/relationships/image" Target="../media/image137.svg"/></Relationships>
</file>

<file path=ppt/slides/_rels/slide2.xml.rels><?xml version="1.0" encoding="UTF-8" standalone="yes"?>
<Relationships xmlns="http://schemas.openxmlformats.org/package/2006/relationships"><Relationship Id="rId26" Type="http://schemas.openxmlformats.org/officeDocument/2006/relationships/image" Target="../media/image28.png"/><Relationship Id="rId21" Type="http://schemas.openxmlformats.org/officeDocument/2006/relationships/image" Target="../media/image23.png"/><Relationship Id="rId42" Type="http://schemas.openxmlformats.org/officeDocument/2006/relationships/image" Target="../media/image44.png"/><Relationship Id="rId47" Type="http://schemas.openxmlformats.org/officeDocument/2006/relationships/image" Target="../media/image49.png"/><Relationship Id="rId63" Type="http://schemas.openxmlformats.org/officeDocument/2006/relationships/image" Target="../media/image65.png"/><Relationship Id="rId68" Type="http://schemas.openxmlformats.org/officeDocument/2006/relationships/image" Target="../media/image70.png"/><Relationship Id="rId84" Type="http://schemas.openxmlformats.org/officeDocument/2006/relationships/image" Target="../media/image86.png"/><Relationship Id="rId89" Type="http://schemas.openxmlformats.org/officeDocument/2006/relationships/image" Target="../media/image91.png"/><Relationship Id="rId16" Type="http://schemas.openxmlformats.org/officeDocument/2006/relationships/image" Target="../media/image18.png"/><Relationship Id="rId107" Type="http://schemas.openxmlformats.org/officeDocument/2006/relationships/image" Target="../media/image109.png"/><Relationship Id="rId11" Type="http://schemas.openxmlformats.org/officeDocument/2006/relationships/image" Target="../media/image13.png"/><Relationship Id="rId32" Type="http://schemas.openxmlformats.org/officeDocument/2006/relationships/image" Target="../media/image34.png"/><Relationship Id="rId37" Type="http://schemas.openxmlformats.org/officeDocument/2006/relationships/image" Target="../media/image39.png"/><Relationship Id="rId53" Type="http://schemas.openxmlformats.org/officeDocument/2006/relationships/image" Target="../media/image55.png"/><Relationship Id="rId58" Type="http://schemas.openxmlformats.org/officeDocument/2006/relationships/image" Target="../media/image60.jpeg"/><Relationship Id="rId74" Type="http://schemas.openxmlformats.org/officeDocument/2006/relationships/image" Target="../media/image76.png"/><Relationship Id="rId79" Type="http://schemas.openxmlformats.org/officeDocument/2006/relationships/image" Target="../media/image81.png"/><Relationship Id="rId102" Type="http://schemas.openxmlformats.org/officeDocument/2006/relationships/image" Target="../media/image104.png"/><Relationship Id="rId5" Type="http://schemas.openxmlformats.org/officeDocument/2006/relationships/image" Target="../media/image7.png"/><Relationship Id="rId90" Type="http://schemas.openxmlformats.org/officeDocument/2006/relationships/image" Target="../media/image92.png"/><Relationship Id="rId95" Type="http://schemas.openxmlformats.org/officeDocument/2006/relationships/image" Target="../media/image97.png"/><Relationship Id="rId22" Type="http://schemas.openxmlformats.org/officeDocument/2006/relationships/image" Target="../media/image24.png"/><Relationship Id="rId27" Type="http://schemas.openxmlformats.org/officeDocument/2006/relationships/image" Target="../media/image29.png"/><Relationship Id="rId43" Type="http://schemas.openxmlformats.org/officeDocument/2006/relationships/image" Target="../media/image45.png"/><Relationship Id="rId48" Type="http://schemas.openxmlformats.org/officeDocument/2006/relationships/image" Target="../media/image50.png"/><Relationship Id="rId64" Type="http://schemas.openxmlformats.org/officeDocument/2006/relationships/image" Target="../media/image66.png"/><Relationship Id="rId69" Type="http://schemas.openxmlformats.org/officeDocument/2006/relationships/image" Target="../media/image71.png"/><Relationship Id="rId80" Type="http://schemas.openxmlformats.org/officeDocument/2006/relationships/image" Target="../media/image82.png"/><Relationship Id="rId85" Type="http://schemas.openxmlformats.org/officeDocument/2006/relationships/image" Target="../media/image87.png"/><Relationship Id="rId12" Type="http://schemas.openxmlformats.org/officeDocument/2006/relationships/image" Target="../media/image14.png"/><Relationship Id="rId17" Type="http://schemas.openxmlformats.org/officeDocument/2006/relationships/image" Target="../media/image19.png"/><Relationship Id="rId33" Type="http://schemas.openxmlformats.org/officeDocument/2006/relationships/image" Target="../media/image35.png"/><Relationship Id="rId38" Type="http://schemas.openxmlformats.org/officeDocument/2006/relationships/image" Target="../media/image40.png"/><Relationship Id="rId59" Type="http://schemas.openxmlformats.org/officeDocument/2006/relationships/image" Target="../media/image61.png"/><Relationship Id="rId103" Type="http://schemas.openxmlformats.org/officeDocument/2006/relationships/image" Target="../media/image105.png"/><Relationship Id="rId108" Type="http://schemas.openxmlformats.org/officeDocument/2006/relationships/image" Target="../media/image110.png"/><Relationship Id="rId20" Type="http://schemas.openxmlformats.org/officeDocument/2006/relationships/image" Target="../media/image22.png"/><Relationship Id="rId41" Type="http://schemas.openxmlformats.org/officeDocument/2006/relationships/image" Target="../media/image43.png"/><Relationship Id="rId54" Type="http://schemas.openxmlformats.org/officeDocument/2006/relationships/image" Target="../media/image56.png"/><Relationship Id="rId62" Type="http://schemas.openxmlformats.org/officeDocument/2006/relationships/image" Target="../media/image64.png"/><Relationship Id="rId70" Type="http://schemas.openxmlformats.org/officeDocument/2006/relationships/image" Target="../media/image72.png"/><Relationship Id="rId75" Type="http://schemas.openxmlformats.org/officeDocument/2006/relationships/image" Target="../media/image77.png"/><Relationship Id="rId83" Type="http://schemas.openxmlformats.org/officeDocument/2006/relationships/image" Target="../media/image85.png"/><Relationship Id="rId88" Type="http://schemas.openxmlformats.org/officeDocument/2006/relationships/image" Target="../media/image90.png"/><Relationship Id="rId91" Type="http://schemas.openxmlformats.org/officeDocument/2006/relationships/image" Target="../media/image93.png"/><Relationship Id="rId96" Type="http://schemas.openxmlformats.org/officeDocument/2006/relationships/image" Target="../media/image98.png"/><Relationship Id="rId1" Type="http://schemas.openxmlformats.org/officeDocument/2006/relationships/slideLayout" Target="../slideLayouts/slideLayout1.xml"/><Relationship Id="rId6"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57" Type="http://schemas.openxmlformats.org/officeDocument/2006/relationships/image" Target="../media/image59.png"/><Relationship Id="rId106" Type="http://schemas.openxmlformats.org/officeDocument/2006/relationships/image" Target="../media/image108.png"/><Relationship Id="rId10" Type="http://schemas.openxmlformats.org/officeDocument/2006/relationships/image" Target="../media/image12.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png"/><Relationship Id="rId65" Type="http://schemas.openxmlformats.org/officeDocument/2006/relationships/image" Target="../media/image67.png"/><Relationship Id="rId73" Type="http://schemas.openxmlformats.org/officeDocument/2006/relationships/image" Target="../media/image75.png"/><Relationship Id="rId78" Type="http://schemas.openxmlformats.org/officeDocument/2006/relationships/image" Target="../media/image80.png"/><Relationship Id="rId81" Type="http://schemas.openxmlformats.org/officeDocument/2006/relationships/image" Target="../media/image83.png"/><Relationship Id="rId86" Type="http://schemas.openxmlformats.org/officeDocument/2006/relationships/image" Target="../media/image88.png"/><Relationship Id="rId94" Type="http://schemas.openxmlformats.org/officeDocument/2006/relationships/image" Target="../media/image96.png"/><Relationship Id="rId99" Type="http://schemas.openxmlformats.org/officeDocument/2006/relationships/image" Target="../media/image101.png"/><Relationship Id="rId101" Type="http://schemas.openxmlformats.org/officeDocument/2006/relationships/image" Target="../media/image103.png"/><Relationship Id="rId4" Type="http://schemas.openxmlformats.org/officeDocument/2006/relationships/image" Target="../media/image3.svg"/><Relationship Id="rId9"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9" Type="http://schemas.openxmlformats.org/officeDocument/2006/relationships/image" Target="../media/image41.png"/><Relationship Id="rId34" Type="http://schemas.openxmlformats.org/officeDocument/2006/relationships/image" Target="../media/image36.png"/><Relationship Id="rId50" Type="http://schemas.openxmlformats.org/officeDocument/2006/relationships/image" Target="../media/image52.png"/><Relationship Id="rId55" Type="http://schemas.openxmlformats.org/officeDocument/2006/relationships/image" Target="../media/image57.png"/><Relationship Id="rId76" Type="http://schemas.openxmlformats.org/officeDocument/2006/relationships/image" Target="../media/image78.png"/><Relationship Id="rId97" Type="http://schemas.openxmlformats.org/officeDocument/2006/relationships/image" Target="../media/image99.png"/><Relationship Id="rId104" Type="http://schemas.openxmlformats.org/officeDocument/2006/relationships/image" Target="../media/image106.png"/><Relationship Id="rId7" Type="http://schemas.openxmlformats.org/officeDocument/2006/relationships/image" Target="../media/image9.png"/><Relationship Id="rId71" Type="http://schemas.openxmlformats.org/officeDocument/2006/relationships/image" Target="../media/image73.png"/><Relationship Id="rId92" Type="http://schemas.openxmlformats.org/officeDocument/2006/relationships/image" Target="../media/image94.png"/><Relationship Id="rId2" Type="http://schemas.openxmlformats.org/officeDocument/2006/relationships/notesSlide" Target="../notesSlides/notesSlide2.xml"/><Relationship Id="rId29" Type="http://schemas.openxmlformats.org/officeDocument/2006/relationships/image" Target="../media/image31.png"/><Relationship Id="rId24" Type="http://schemas.openxmlformats.org/officeDocument/2006/relationships/image" Target="../media/image26.png"/><Relationship Id="rId40" Type="http://schemas.openxmlformats.org/officeDocument/2006/relationships/image" Target="../media/image42.png"/><Relationship Id="rId45" Type="http://schemas.openxmlformats.org/officeDocument/2006/relationships/image" Target="../media/image47.png"/><Relationship Id="rId66" Type="http://schemas.openxmlformats.org/officeDocument/2006/relationships/image" Target="../media/image68.png"/><Relationship Id="rId87" Type="http://schemas.openxmlformats.org/officeDocument/2006/relationships/image" Target="../media/image89.png"/><Relationship Id="rId61" Type="http://schemas.openxmlformats.org/officeDocument/2006/relationships/image" Target="../media/image63.png"/><Relationship Id="rId82" Type="http://schemas.openxmlformats.org/officeDocument/2006/relationships/image" Target="../media/image84.png"/><Relationship Id="rId19" Type="http://schemas.openxmlformats.org/officeDocument/2006/relationships/image" Target="../media/image21.png"/><Relationship Id="rId14" Type="http://schemas.openxmlformats.org/officeDocument/2006/relationships/image" Target="../media/image16.png"/><Relationship Id="rId30" Type="http://schemas.openxmlformats.org/officeDocument/2006/relationships/image" Target="../media/image32.png"/><Relationship Id="rId35" Type="http://schemas.openxmlformats.org/officeDocument/2006/relationships/image" Target="../media/image37.png"/><Relationship Id="rId56" Type="http://schemas.openxmlformats.org/officeDocument/2006/relationships/image" Target="../media/image58.png"/><Relationship Id="rId77" Type="http://schemas.openxmlformats.org/officeDocument/2006/relationships/image" Target="../media/image79.png"/><Relationship Id="rId100" Type="http://schemas.openxmlformats.org/officeDocument/2006/relationships/image" Target="../media/image102.png"/><Relationship Id="rId105" Type="http://schemas.openxmlformats.org/officeDocument/2006/relationships/image" Target="../media/image107.png"/><Relationship Id="rId8" Type="http://schemas.openxmlformats.org/officeDocument/2006/relationships/image" Target="../media/image10.png"/><Relationship Id="rId51" Type="http://schemas.openxmlformats.org/officeDocument/2006/relationships/image" Target="../media/image53.png"/><Relationship Id="rId72" Type="http://schemas.openxmlformats.org/officeDocument/2006/relationships/image" Target="../media/image74.png"/><Relationship Id="rId93" Type="http://schemas.openxmlformats.org/officeDocument/2006/relationships/image" Target="../media/image95.png"/><Relationship Id="rId98" Type="http://schemas.openxmlformats.org/officeDocument/2006/relationships/image" Target="../media/image100.png"/><Relationship Id="rId3" Type="http://schemas.openxmlformats.org/officeDocument/2006/relationships/image" Target="../media/image6.png"/><Relationship Id="rId25" Type="http://schemas.openxmlformats.org/officeDocument/2006/relationships/image" Target="../media/image27.png"/><Relationship Id="rId46" Type="http://schemas.openxmlformats.org/officeDocument/2006/relationships/image" Target="../media/image48.png"/><Relationship Id="rId67"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xml"/><Relationship Id="rId4" Type="http://schemas.openxmlformats.org/officeDocument/2006/relationships/image" Target="../media/image113.svg"/></Relationships>
</file>

<file path=ppt/slides/_rels/slide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image" Target="../media/image3.svg"/><Relationship Id="rId4" Type="http://schemas.openxmlformats.org/officeDocument/2006/relationships/image" Target="../media/image115.png"/></Relationships>
</file>

<file path=ppt/slides/_rels/slide5.xml.rels><?xml version="1.0" encoding="UTF-8" standalone="yes"?>
<Relationships xmlns="http://schemas.openxmlformats.org/package/2006/relationships"><Relationship Id="rId3" Type="http://schemas.openxmlformats.org/officeDocument/2006/relationships/image" Target="../media/image117.svg"/><Relationship Id="rId7" Type="http://schemas.openxmlformats.org/officeDocument/2006/relationships/image" Target="../media/image1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nam12.safelinks.protection.outlook.com/?url=https%3A%2F%2Ftac-insights.com%2Fevents%2Fsap-for-global-trade-and-tax%2Fsponsors-partners%2F&amp;data=05%7C02%7Cluis.olivares%40origentech.com%7C3e140169b0cc422e4f0808ddadedea8e%7C95c151be308441c7b991c06b378d564c%7C0%7C0%7C638857959574635386%7CUnknown%7CTWFpbGZsb3d8eyJFbXB0eU1hcGkiOnRydWUsIlYiOiIwLjAuMDAwMCIsIlAiOiJXaW4zMiIsIkFOIjoiTWFpbCIsIldUIjoyfQ%3D%3D%7C0%7C%7C%7C&amp;sdata=7xQfyUC3%2F6PuIwYv%2BMK6YOhic39wj2wtdWuVCwt2KUk%3D&amp;reserved=0" TargetMode="External"/><Relationship Id="rId5" Type="http://schemas.openxmlformats.org/officeDocument/2006/relationships/image" Target="../media/image118.png"/><Relationship Id="rId4" Type="http://schemas.openxmlformats.org/officeDocument/2006/relationships/image" Target="../media/image113.svg"/></Relationships>
</file>

<file path=ppt/slides/_rels/slide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21.sv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4.svg"/><Relationship Id="rId5" Type="http://schemas.openxmlformats.org/officeDocument/2006/relationships/image" Target="../media/image123.svg"/><Relationship Id="rId4" Type="http://schemas.openxmlformats.org/officeDocument/2006/relationships/image" Target="../media/image122.svg"/></Relationships>
</file>

<file path=ppt/slides/_rels/slide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5.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9.svg"/><Relationship Id="rId5" Type="http://schemas.openxmlformats.org/officeDocument/2006/relationships/image" Target="../media/image128.svg"/><Relationship Id="rId4" Type="http://schemas.openxmlformats.org/officeDocument/2006/relationships/image" Target="../media/image1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E70269B-819B-DFF4-AC07-336F33DDA0E6}"/>
            </a:ext>
          </a:extLst>
        </p:cNvPr>
        <p:cNvGrpSpPr/>
        <p:nvPr/>
      </p:nvGrpSpPr>
      <p:grpSpPr>
        <a:xfrm>
          <a:off x="0" y="0"/>
          <a:ext cx="0" cy="0"/>
          <a:chOff x="0" y="0"/>
          <a:chExt cx="0" cy="0"/>
        </a:xfrm>
      </p:grpSpPr>
      <p:pic>
        <p:nvPicPr>
          <p:cNvPr id="5" name="Arrow Icon" descr="preencoded.png">
            <a:extLst>
              <a:ext uri="{FF2B5EF4-FFF2-40B4-BE49-F238E27FC236}">
                <a16:creationId xmlns:a16="http://schemas.microsoft.com/office/drawing/2014/main" id="{2857E6D2-198B-9CBB-8FD5-A097286A9F8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6840200" y="9144000"/>
            <a:ext cx="638175" cy="638175"/>
          </a:xfrm>
          <a:prstGeom prst="rect">
            <a:avLst/>
          </a:prstGeom>
        </p:spPr>
      </p:pic>
      <p:pic>
        <p:nvPicPr>
          <p:cNvPr id="6" name="Group 6" descr="preencoded.png">
            <a:extLst>
              <a:ext uri="{FF2B5EF4-FFF2-40B4-BE49-F238E27FC236}">
                <a16:creationId xmlns:a16="http://schemas.microsoft.com/office/drawing/2014/main" id="{60337EC4-1FD0-BF7A-D96E-236546A91E9C}"/>
              </a:ext>
            </a:extLst>
          </p:cNvPr>
          <p:cNvPicPr>
            <a:picLocks noChangeAspect="1"/>
          </p:cNvPicPr>
          <p:nvPr/>
        </p:nvPicPr>
        <p:blipFill>
          <a:blip r:embed="rId4"/>
          <a:srcRect/>
          <a:stretch/>
        </p:blipFill>
        <p:spPr>
          <a:xfrm>
            <a:off x="1047750" y="1611943"/>
            <a:ext cx="5048250" cy="5695950"/>
          </a:xfrm>
          <a:prstGeom prst="rect">
            <a:avLst/>
          </a:prstGeom>
        </p:spPr>
      </p:pic>
      <p:sp>
        <p:nvSpPr>
          <p:cNvPr id="13" name="Empowering global enterprises">
            <a:extLst>
              <a:ext uri="{FF2B5EF4-FFF2-40B4-BE49-F238E27FC236}">
                <a16:creationId xmlns:a16="http://schemas.microsoft.com/office/drawing/2014/main" id="{1E293535-2D31-A753-78F8-755710444587}"/>
              </a:ext>
            </a:extLst>
          </p:cNvPr>
          <p:cNvSpPr/>
          <p:nvPr/>
        </p:nvSpPr>
        <p:spPr>
          <a:xfrm>
            <a:off x="930121" y="8238433"/>
            <a:ext cx="16910281" cy="533400"/>
          </a:xfrm>
          <a:prstGeom prst="rect">
            <a:avLst/>
          </a:prstGeom>
          <a:noFill/>
          <a:ln/>
        </p:spPr>
        <p:txBody>
          <a:bodyPr wrap="square" lIns="0" tIns="0" rIns="0" bIns="0" rtlCol="0" anchor="t"/>
          <a:lstStyle/>
          <a:p>
            <a:pPr>
              <a:lnSpc>
                <a:spcPct val="93333"/>
              </a:lnSpc>
            </a:pPr>
            <a:r>
              <a:rPr lang="es-ES" sz="1850" b="1" kern="0" spc="-75" dirty="0">
                <a:solidFill>
                  <a:srgbClr val="000000"/>
                </a:solidFill>
                <a:latin typeface="Century Gothic" panose="020B0502020202020204" pitchFamily="34" charset="0"/>
                <a:ea typeface="Inter Semi Bold" pitchFamily="34" charset="-122"/>
                <a:cs typeface="Inter Semi Bold" pitchFamily="34" charset="-120"/>
              </a:rPr>
              <a:t>Impulsando empresas globales - Sólidas alianzas y asociaciones - Soluciones de riesgo y cumplimiento SAP DRC y SAP GTS - Amplia experiencia en SAP ERP</a:t>
            </a:r>
            <a:endParaRPr lang="en-US" sz="1850" dirty="0">
              <a:latin typeface="Century Gothic" panose="020B0502020202020204" pitchFamily="34" charset="0"/>
            </a:endParaRPr>
          </a:p>
          <a:p>
            <a:pPr marL="0" indent="0" algn="l">
              <a:lnSpc>
                <a:spcPct val="93333"/>
              </a:lnSpc>
              <a:buNone/>
            </a:pPr>
            <a:r>
              <a:rPr lang="en-US" sz="1894" kern="0" spc="-75" dirty="0">
                <a:solidFill>
                  <a:srgbClr val="000000"/>
                </a:solidFill>
                <a:latin typeface="Century Gothic" panose="020B0502020202020204" pitchFamily="34" charset="0"/>
                <a:ea typeface="Inter Semi Bold" pitchFamily="34" charset="-122"/>
                <a:cs typeface="Inter Semi Bold" pitchFamily="34" charset="-120"/>
              </a:rPr>
              <a:t> </a:t>
            </a:r>
            <a:endParaRPr lang="en-US" sz="1894" dirty="0">
              <a:latin typeface="Century Gothic" panose="020B0502020202020204" pitchFamily="34" charset="0"/>
            </a:endParaRPr>
          </a:p>
        </p:txBody>
      </p:sp>
      <p:sp>
        <p:nvSpPr>
          <p:cNvPr id="14" name="Extensive SAP ERP experience">
            <a:extLst>
              <a:ext uri="{FF2B5EF4-FFF2-40B4-BE49-F238E27FC236}">
                <a16:creationId xmlns:a16="http://schemas.microsoft.com/office/drawing/2014/main" id="{DE06086A-2EAE-C8EF-A5C6-16369891BEE2}"/>
              </a:ext>
            </a:extLst>
          </p:cNvPr>
          <p:cNvSpPr/>
          <p:nvPr/>
        </p:nvSpPr>
        <p:spPr>
          <a:xfrm>
            <a:off x="15515074" y="2432361"/>
            <a:ext cx="2325328" cy="533400"/>
          </a:xfrm>
          <a:prstGeom prst="rect">
            <a:avLst/>
          </a:prstGeom>
          <a:noFill/>
          <a:ln/>
        </p:spPr>
        <p:txBody>
          <a:bodyPr wrap="square" lIns="0" tIns="0" rIns="0" bIns="0" rtlCol="0" anchor="t"/>
          <a:lstStyle/>
          <a:p>
            <a:pPr marL="0" indent="0" algn="l">
              <a:lnSpc>
                <a:spcPct val="93333"/>
              </a:lnSpc>
              <a:buNone/>
            </a:pPr>
            <a:endParaRPr lang="en-US" sz="1894" dirty="0">
              <a:latin typeface="Century Gothic" panose="020B0502020202020204" pitchFamily="34" charset="0"/>
            </a:endParaRPr>
          </a:p>
        </p:txBody>
      </p:sp>
      <p:sp>
        <p:nvSpPr>
          <p:cNvPr id="15" name="Risk and compliance solution DRCGTS">
            <a:extLst>
              <a:ext uri="{FF2B5EF4-FFF2-40B4-BE49-F238E27FC236}">
                <a16:creationId xmlns:a16="http://schemas.microsoft.com/office/drawing/2014/main" id="{478C7F73-2341-2058-461A-F820F8D6F99E}"/>
              </a:ext>
            </a:extLst>
          </p:cNvPr>
          <p:cNvSpPr/>
          <p:nvPr/>
        </p:nvSpPr>
        <p:spPr>
          <a:xfrm>
            <a:off x="9594870" y="7041193"/>
            <a:ext cx="2371725" cy="533400"/>
          </a:xfrm>
          <a:prstGeom prst="rect">
            <a:avLst/>
          </a:prstGeom>
          <a:noFill/>
          <a:ln/>
        </p:spPr>
        <p:txBody>
          <a:bodyPr wrap="square" lIns="0" tIns="0" rIns="0" bIns="0" rtlCol="0" anchor="t"/>
          <a:lstStyle/>
          <a:p>
            <a:pPr marL="0" indent="0" algn="l">
              <a:lnSpc>
                <a:spcPct val="93333"/>
              </a:lnSpc>
              <a:buNone/>
            </a:pPr>
            <a:endParaRPr lang="en-US" sz="1894" dirty="0">
              <a:latin typeface="Century Gothic" panose="020B0502020202020204" pitchFamily="34" charset="0"/>
            </a:endParaRPr>
          </a:p>
        </p:txBody>
      </p:sp>
      <p:sp>
        <p:nvSpPr>
          <p:cNvPr id="18" name="Strong alliance  partnerships">
            <a:extLst>
              <a:ext uri="{FF2B5EF4-FFF2-40B4-BE49-F238E27FC236}">
                <a16:creationId xmlns:a16="http://schemas.microsoft.com/office/drawing/2014/main" id="{A69B6107-A6D1-CFDB-C857-424A9020ED9D}"/>
              </a:ext>
            </a:extLst>
          </p:cNvPr>
          <p:cNvSpPr/>
          <p:nvPr/>
        </p:nvSpPr>
        <p:spPr>
          <a:xfrm>
            <a:off x="9144000" y="5109241"/>
            <a:ext cx="1962150" cy="533400"/>
          </a:xfrm>
          <a:prstGeom prst="rect">
            <a:avLst/>
          </a:prstGeom>
          <a:noFill/>
          <a:ln/>
        </p:spPr>
        <p:txBody>
          <a:bodyPr wrap="square" lIns="0" tIns="0" rIns="0" bIns="0" rtlCol="0" anchor="t"/>
          <a:lstStyle/>
          <a:p>
            <a:pPr marL="0" indent="0" algn="l">
              <a:lnSpc>
                <a:spcPct val="93333"/>
              </a:lnSpc>
              <a:buNone/>
            </a:pPr>
            <a:endParaRPr lang="en-US" sz="1894" dirty="0">
              <a:latin typeface="Century Gothic" panose="020B0502020202020204" pitchFamily="34" charset="0"/>
            </a:endParaRPr>
          </a:p>
        </p:txBody>
      </p:sp>
      <p:sp>
        <p:nvSpPr>
          <p:cNvPr id="19" name="Body">
            <a:extLst>
              <a:ext uri="{FF2B5EF4-FFF2-40B4-BE49-F238E27FC236}">
                <a16:creationId xmlns:a16="http://schemas.microsoft.com/office/drawing/2014/main" id="{90F1506A-38D8-7BE9-3DC3-9CEF68F7AA24}"/>
              </a:ext>
            </a:extLst>
          </p:cNvPr>
          <p:cNvSpPr/>
          <p:nvPr/>
        </p:nvSpPr>
        <p:spPr>
          <a:xfrm>
            <a:off x="1045781" y="2022038"/>
            <a:ext cx="8558961" cy="5515725"/>
          </a:xfrm>
          <a:prstGeom prst="rect">
            <a:avLst/>
          </a:prstGeom>
          <a:noFill/>
          <a:ln/>
        </p:spPr>
        <p:txBody>
          <a:bodyPr wrap="square" lIns="0" tIns="0" rIns="0" bIns="0" rtlCol="0" anchor="t"/>
          <a:lstStyle/>
          <a:p>
            <a:pPr>
              <a:lnSpc>
                <a:spcPts val="3528"/>
              </a:lnSpc>
            </a:pPr>
            <a:r>
              <a:rPr lang="es-ES" sz="2000" kern="0" spc="-75" dirty="0">
                <a:solidFill>
                  <a:srgbClr val="000000"/>
                </a:solidFill>
                <a:latin typeface="Century Gothic" panose="020B0502020202020204" pitchFamily="34" charset="0"/>
                <a:ea typeface="Inter Regular" pitchFamily="34" charset="-122"/>
                <a:cs typeface="Inter Regular" pitchFamily="34" charset="-120"/>
              </a:rPr>
              <a:t>Origen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Tech</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es ampliamente reconocida en la industria por su extensa experiencia global en SAP ERP y su profundo conocimiento en localización en SAP S/4HANA RISE, SAP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Document</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and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Reporting</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Compliance</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y SAP Global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Trade</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Services</a:t>
            </a:r>
            <a:r>
              <a:rPr lang="es-ES" sz="2000" kern="0" spc="-75" dirty="0">
                <a:solidFill>
                  <a:srgbClr val="000000"/>
                </a:solidFill>
                <a:latin typeface="Century Gothic" panose="020B0502020202020204" pitchFamily="34" charset="0"/>
                <a:ea typeface="Inter Regular" pitchFamily="34" charset="-122"/>
                <a:cs typeface="Inter Regular" pitchFamily="34" charset="-120"/>
              </a:rPr>
              <a:t>.</a:t>
            </a:r>
            <a:br>
              <a:rPr lang="es-ES" sz="2000" kern="0" spc="-75" dirty="0">
                <a:solidFill>
                  <a:srgbClr val="000000"/>
                </a:solidFill>
                <a:latin typeface="Century Gothic" panose="020B0502020202020204" pitchFamily="34" charset="0"/>
                <a:ea typeface="Inter Regular" pitchFamily="34" charset="-122"/>
                <a:cs typeface="Inter Regular" pitchFamily="34" charset="-120"/>
              </a:rPr>
            </a:br>
            <a:endParaRPr lang="en-US" sz="2000" kern="0" spc="-75" dirty="0">
              <a:solidFill>
                <a:srgbClr val="000000"/>
              </a:solidFill>
              <a:latin typeface="Century Gothic" panose="020B0502020202020204" pitchFamily="34" charset="0"/>
              <a:ea typeface="Inter Regular" pitchFamily="34" charset="-122"/>
              <a:cs typeface="Inter Regular" pitchFamily="34" charset="-120"/>
            </a:endParaRPr>
          </a:p>
          <a:p>
            <a:pPr>
              <a:lnSpc>
                <a:spcPts val="3528"/>
              </a:lnSpc>
            </a:pPr>
            <a:r>
              <a:rPr lang="es-ES" sz="2000" kern="0" spc="-75" dirty="0">
                <a:solidFill>
                  <a:srgbClr val="000000"/>
                </a:solidFill>
                <a:latin typeface="Century Gothic" panose="020B0502020202020204" pitchFamily="34" charset="0"/>
                <a:ea typeface="Inter Regular" pitchFamily="34" charset="-122"/>
                <a:cs typeface="Inter Regular" pitchFamily="34" charset="-120"/>
              </a:rPr>
              <a:t>Cuenta con oficinas en Estados Unidos, Brasil, México, Argentina, Chile y el Caribe, brindando soporte a más de 150 clientes multinacionales en sus proyectos en América, Europa y Asia.</a:t>
            </a:r>
            <a:br>
              <a:rPr lang="es-ES" sz="2000" kern="0" spc="-75" dirty="0">
                <a:solidFill>
                  <a:srgbClr val="000000"/>
                </a:solidFill>
                <a:latin typeface="Century Gothic" panose="020B0502020202020204" pitchFamily="34" charset="0"/>
                <a:ea typeface="Inter Regular" pitchFamily="34" charset="-122"/>
                <a:cs typeface="Inter Regular" pitchFamily="34" charset="-120"/>
              </a:rPr>
            </a:br>
            <a:r>
              <a:rPr lang="en-US" sz="2000" kern="0" spc="-75" dirty="0">
                <a:solidFill>
                  <a:srgbClr val="000000"/>
                </a:solidFill>
                <a:latin typeface="Century Gothic" panose="020B0502020202020204" pitchFamily="34" charset="0"/>
                <a:ea typeface="Inter Regular" pitchFamily="34" charset="-122"/>
                <a:cs typeface="Inter Regular" pitchFamily="34" charset="-120"/>
              </a:rPr>
              <a:t>
</a:t>
            </a:r>
            <a:r>
              <a:rPr lang="es-ES" sz="2000" kern="0" spc="-75" dirty="0">
                <a:solidFill>
                  <a:srgbClr val="000000"/>
                </a:solidFill>
                <a:latin typeface="Century Gothic" panose="020B0502020202020204" pitchFamily="34" charset="0"/>
                <a:ea typeface="Inter Regular" pitchFamily="34" charset="-122"/>
                <a:cs typeface="Inter Regular" pitchFamily="34" charset="-120"/>
              </a:rPr>
              <a:t>Fundada en 2012 en Estados Unidos, Origen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Tech</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es un socio SAP Gold VAR,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Service</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Partner</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Solution</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Partner</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y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Co-innovation</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a:t>
            </a:r>
            <a:r>
              <a:rPr lang="es-ES" sz="2000" kern="0" spc="-75" dirty="0" err="1">
                <a:solidFill>
                  <a:srgbClr val="000000"/>
                </a:solidFill>
                <a:latin typeface="Century Gothic" panose="020B0502020202020204" pitchFamily="34" charset="0"/>
                <a:ea typeface="Inter Regular" pitchFamily="34" charset="-122"/>
                <a:cs typeface="Inter Regular" pitchFamily="34" charset="-120"/>
              </a:rPr>
              <a:t>Partner</a:t>
            </a:r>
            <a:r>
              <a:rPr lang="es-ES" sz="2000" kern="0" spc="-75" dirty="0">
                <a:solidFill>
                  <a:srgbClr val="000000"/>
                </a:solidFill>
                <a:latin typeface="Century Gothic" panose="020B0502020202020204" pitchFamily="34" charset="0"/>
                <a:ea typeface="Inter Regular" pitchFamily="34" charset="-122"/>
                <a:cs typeface="Inter Regular" pitchFamily="34" charset="-120"/>
              </a:rPr>
              <a:t>, comprometido en ayudar a los clientes a implementar soluciones eficientes basadas en procesos.</a:t>
            </a:r>
            <a:endParaRPr lang="en-US" sz="2000" dirty="0">
              <a:latin typeface="Century Gothic" panose="020B0502020202020204" pitchFamily="34" charset="0"/>
            </a:endParaRPr>
          </a:p>
        </p:txBody>
      </p:sp>
      <p:sp>
        <p:nvSpPr>
          <p:cNvPr id="25" name="Slide Number Placeholder 0">
            <a:extLst>
              <a:ext uri="{FF2B5EF4-FFF2-40B4-BE49-F238E27FC236}">
                <a16:creationId xmlns:a16="http://schemas.microsoft.com/office/drawing/2014/main" id="{CB6A82CF-0337-BE6D-53A7-20C5AE0E7763}"/>
              </a:ext>
            </a:extLst>
          </p:cNvPr>
          <p:cNvSpPr>
            <a:spLocks noGrp="1"/>
          </p:cNvSpPr>
          <p:nvPr>
            <p:ph type="sldNum" sz="quarter" idx="4294967295"/>
          </p:nvPr>
        </p:nvSpPr>
        <p:spPr>
          <a:xfrm>
            <a:off x="17556480" y="966978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1</a:t>
            </a:fld>
            <a:endParaRPr lang="en-US">
              <a:latin typeface="Century Gothic" panose="020B0502020202020204" pitchFamily="34" charset="0"/>
            </a:endParaRPr>
          </a:p>
        </p:txBody>
      </p:sp>
      <p:pic>
        <p:nvPicPr>
          <p:cNvPr id="11" name="Arrow Icon" descr="preencoded.png">
            <a:extLst>
              <a:ext uri="{FF2B5EF4-FFF2-40B4-BE49-F238E27FC236}">
                <a16:creationId xmlns:a16="http://schemas.microsoft.com/office/drawing/2014/main" id="{C0FB3F1C-A520-4CC2-15A5-D4EBBCE3D11C}"/>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0515593" y="8031720"/>
            <a:ext cx="407718" cy="407718"/>
          </a:xfrm>
          <a:prstGeom prst="rect">
            <a:avLst/>
          </a:prstGeom>
        </p:spPr>
      </p:pic>
      <p:pic>
        <p:nvPicPr>
          <p:cNvPr id="7" name="AdobeStock_472923044 2" descr="preencoded.png">
            <a:extLst>
              <a:ext uri="{FF2B5EF4-FFF2-40B4-BE49-F238E27FC236}">
                <a16:creationId xmlns:a16="http://schemas.microsoft.com/office/drawing/2014/main" id="{86BE8E0E-8888-E2ED-D715-88006C9F624C}"/>
              </a:ext>
            </a:extLst>
          </p:cNvPr>
          <p:cNvPicPr>
            <a:picLocks noChangeAspect="1"/>
          </p:cNvPicPr>
          <p:nvPr/>
        </p:nvPicPr>
        <p:blipFill>
          <a:blip r:embed="rId6"/>
          <a:srcRect/>
          <a:stretch/>
        </p:blipFill>
        <p:spPr>
          <a:xfrm>
            <a:off x="9917169" y="2137010"/>
            <a:ext cx="7323081" cy="2220900"/>
          </a:xfrm>
          <a:prstGeom prst="rect">
            <a:avLst/>
          </a:prstGeom>
        </p:spPr>
      </p:pic>
      <p:pic>
        <p:nvPicPr>
          <p:cNvPr id="10" name="logo_4 1" descr="preencoded.png">
            <a:extLst>
              <a:ext uri="{FF2B5EF4-FFF2-40B4-BE49-F238E27FC236}">
                <a16:creationId xmlns:a16="http://schemas.microsoft.com/office/drawing/2014/main" id="{45E92998-DE44-1926-F328-F599EE9227D5}"/>
              </a:ext>
            </a:extLst>
          </p:cNvPr>
          <p:cNvPicPr>
            <a:picLocks noChangeAspect="1"/>
          </p:cNvPicPr>
          <p:nvPr/>
        </p:nvPicPr>
        <p:blipFill>
          <a:blip r:embed="rId7"/>
          <a:srcRect/>
          <a:stretch/>
        </p:blipFill>
        <p:spPr>
          <a:xfrm>
            <a:off x="556575" y="153739"/>
            <a:ext cx="6543675" cy="1209675"/>
          </a:xfrm>
          <a:prstGeom prst="rect">
            <a:avLst/>
          </a:prstGeom>
        </p:spPr>
      </p:pic>
      <p:sp>
        <p:nvSpPr>
          <p:cNvPr id="12" name="Title">
            <a:extLst>
              <a:ext uri="{FF2B5EF4-FFF2-40B4-BE49-F238E27FC236}">
                <a16:creationId xmlns:a16="http://schemas.microsoft.com/office/drawing/2014/main" id="{DEFEE8DC-9179-27F7-27DE-6A437097C23A}"/>
              </a:ext>
            </a:extLst>
          </p:cNvPr>
          <p:cNvSpPr/>
          <p:nvPr/>
        </p:nvSpPr>
        <p:spPr>
          <a:xfrm>
            <a:off x="9917169" y="4671182"/>
            <a:ext cx="7558089" cy="883215"/>
          </a:xfrm>
          <a:prstGeom prst="rect">
            <a:avLst/>
          </a:prstGeom>
          <a:noFill/>
          <a:ln/>
        </p:spPr>
        <p:txBody>
          <a:bodyPr wrap="square" lIns="0" tIns="0" rIns="0" bIns="0" rtlCol="0" anchor="t"/>
          <a:lstStyle/>
          <a:p>
            <a:pPr marL="0" indent="0" algn="l">
              <a:lnSpc>
                <a:spcPct val="83333"/>
              </a:lnSpc>
              <a:buNone/>
            </a:pPr>
            <a:r>
              <a:rPr lang="en-US" sz="5300" dirty="0" err="1">
                <a:solidFill>
                  <a:srgbClr val="000000"/>
                </a:solidFill>
                <a:latin typeface="Century Gothic" panose="020B0502020202020204" pitchFamily="34" charset="0"/>
                <a:ea typeface="Inter Semi Bold" pitchFamily="34" charset="-122"/>
                <a:cs typeface="Inter Semi Bold" pitchFamily="34" charset="-120"/>
              </a:rPr>
              <a:t>Construyendo</a:t>
            </a:r>
            <a:r>
              <a:rPr lang="en-US" sz="5300" dirty="0">
                <a:solidFill>
                  <a:srgbClr val="000000"/>
                </a:solidFill>
                <a:latin typeface="Century Gothic" panose="020B0502020202020204" pitchFamily="34" charset="0"/>
                <a:ea typeface="Inter Semi Bold" pitchFamily="34" charset="-122"/>
                <a:cs typeface="Inter Semi Bold" pitchFamily="34" charset="-120"/>
              </a:rPr>
              <a:t> </a:t>
            </a:r>
            <a:r>
              <a:rPr lang="en-US" sz="5300" dirty="0" err="1">
                <a:solidFill>
                  <a:srgbClr val="000000"/>
                </a:solidFill>
                <a:latin typeface="Century Gothic" panose="020B0502020202020204" pitchFamily="34" charset="0"/>
                <a:ea typeface="Inter Semi Bold" pitchFamily="34" charset="-122"/>
                <a:cs typeface="Inter Semi Bold" pitchFamily="34" charset="-120"/>
              </a:rPr>
              <a:t>puentes</a:t>
            </a:r>
            <a:endParaRPr lang="en-US" sz="5300" dirty="0">
              <a:latin typeface="Century Gothic" panose="020B0502020202020204" pitchFamily="34" charset="0"/>
            </a:endParaRPr>
          </a:p>
        </p:txBody>
      </p:sp>
      <p:sp>
        <p:nvSpPr>
          <p:cNvPr id="16" name="Title">
            <a:extLst>
              <a:ext uri="{FF2B5EF4-FFF2-40B4-BE49-F238E27FC236}">
                <a16:creationId xmlns:a16="http://schemas.microsoft.com/office/drawing/2014/main" id="{575A332F-4257-7E32-3E62-E9A16B2BFAAB}"/>
              </a:ext>
            </a:extLst>
          </p:cNvPr>
          <p:cNvSpPr/>
          <p:nvPr/>
        </p:nvSpPr>
        <p:spPr>
          <a:xfrm>
            <a:off x="10007446" y="5661181"/>
            <a:ext cx="6334275" cy="457200"/>
          </a:xfrm>
          <a:prstGeom prst="rect">
            <a:avLst/>
          </a:prstGeom>
          <a:noFill/>
          <a:ln/>
        </p:spPr>
        <p:txBody>
          <a:bodyPr wrap="square" lIns="0" tIns="0" rIns="0" bIns="0" rtlCol="0" anchor="t"/>
          <a:lstStyle/>
          <a:p>
            <a:pPr marL="0" indent="0" algn="l">
              <a:lnSpc>
                <a:spcPct val="100000"/>
              </a:lnSpc>
              <a:buNone/>
            </a:pPr>
            <a:r>
              <a:rPr lang="es-ES" sz="2000" b="1" kern="0" spc="30" dirty="0">
                <a:solidFill>
                  <a:srgbClr val="8BBB24"/>
                </a:solidFill>
                <a:latin typeface="Century Gothic" panose="020B0502020202020204" pitchFamily="34" charset="0"/>
                <a:ea typeface="Inter Bold" pitchFamily="34" charset="-122"/>
                <a:cs typeface="Inter Bold" pitchFamily="34" charset="-120"/>
              </a:rPr>
              <a:t>Entre la tecnología global y la experiencia local</a:t>
            </a:r>
            <a:endParaRPr lang="en-US" sz="2000" dirty="0">
              <a:latin typeface="Century Gothic" panose="020B0502020202020204" pitchFamily="34" charset="0"/>
            </a:endParaRPr>
          </a:p>
        </p:txBody>
      </p:sp>
    </p:spTree>
    <p:extLst>
      <p:ext uri="{BB962C8B-B14F-4D97-AF65-F5344CB8AC3E}">
        <p14:creationId xmlns:p14="http://schemas.microsoft.com/office/powerpoint/2010/main" val="286809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logo_4 1" descr="preencoded.png"/>
          <p:cNvPicPr>
            <a:picLocks noChangeAspect="1"/>
          </p:cNvPicPr>
          <p:nvPr/>
        </p:nvPicPr>
        <p:blipFill>
          <a:blip r:embed="rId3"/>
          <a:srcRect/>
          <a:stretch/>
        </p:blipFill>
        <p:spPr>
          <a:xfrm>
            <a:off x="16792575" y="314325"/>
            <a:ext cx="733425" cy="1209675"/>
          </a:xfrm>
          <a:prstGeom prst="rect">
            <a:avLst/>
          </a:prstGeom>
        </p:spPr>
      </p:pic>
      <p:pic>
        <p:nvPicPr>
          <p:cNvPr id="3" name="Arrow Icon" descr="preencoded.png"/>
          <p:cNvPicPr>
            <a:picLocks noChangeAspect="1"/>
          </p:cNvPicPr>
          <p:nvPr/>
        </p:nvPicPr>
        <p:blipFill>
          <a:blip>
            <a:extLst>
              <a:ext uri="{96DAC541-7B7A-43D3-8B79-37D633B846F1}">
                <asvg:svgBlip xmlns:asvg="http://schemas.microsoft.com/office/drawing/2016/SVG/main" r:embed="rId4"/>
              </a:ext>
            </a:extLst>
          </a:blip>
          <a:srcRect/>
          <a:stretch/>
        </p:blipFill>
        <p:spPr>
          <a:xfrm>
            <a:off x="16840200" y="9144000"/>
            <a:ext cx="638175" cy="638175"/>
          </a:xfrm>
          <a:prstGeom prst="rect">
            <a:avLst/>
          </a:prstGeom>
        </p:spPr>
      </p:pic>
      <p:pic>
        <p:nvPicPr>
          <p:cNvPr id="4" name="Group 60" descr="preencoded.png"/>
          <p:cNvPicPr>
            <a:picLocks noChangeAspect="1"/>
          </p:cNvPicPr>
          <p:nvPr/>
        </p:nvPicPr>
        <p:blipFill>
          <a:blip r:embed="rId5"/>
          <a:srcRect/>
          <a:stretch/>
        </p:blipFill>
        <p:spPr>
          <a:xfrm>
            <a:off x="1114425" y="2390775"/>
            <a:ext cx="16059150" cy="6057900"/>
          </a:xfrm>
          <a:prstGeom prst="rect">
            <a:avLst/>
          </a:prstGeom>
        </p:spPr>
      </p:pic>
      <p:pic>
        <p:nvPicPr>
          <p:cNvPr id="5" name="Group 52" descr="preencoded.png"/>
          <p:cNvPicPr>
            <a:picLocks noChangeAspect="1"/>
          </p:cNvPicPr>
          <p:nvPr/>
        </p:nvPicPr>
        <p:blipFill>
          <a:blip>
            <a:extLst>
              <a:ext uri="{96DAC541-7B7A-43D3-8B79-37D633B846F1}">
                <asvg:svgBlip xmlns:asvg="http://schemas.microsoft.com/office/drawing/2016/SVG/main" r:embed="rId6"/>
              </a:ext>
            </a:extLst>
          </a:blip>
          <a:srcRect/>
          <a:stretch/>
        </p:blipFill>
        <p:spPr>
          <a:xfrm>
            <a:off x="1114425" y="2705103"/>
            <a:ext cx="16049625" cy="6057957"/>
          </a:xfrm>
          <a:prstGeom prst="rect">
            <a:avLst/>
          </a:prstGeom>
        </p:spPr>
      </p:pic>
      <p:sp>
        <p:nvSpPr>
          <p:cNvPr id="8" name="Title"/>
          <p:cNvSpPr/>
          <p:nvPr/>
        </p:nvSpPr>
        <p:spPr>
          <a:xfrm>
            <a:off x="1047749" y="842963"/>
            <a:ext cx="16430625" cy="1171575"/>
          </a:xfrm>
          <a:prstGeom prst="rect">
            <a:avLst/>
          </a:prstGeom>
          <a:noFill/>
          <a:ln/>
        </p:spPr>
        <p:txBody>
          <a:bodyPr wrap="square" lIns="0" tIns="0" rIns="0" bIns="0" rtlCol="0" anchor="t"/>
          <a:lstStyle/>
          <a:p>
            <a:pPr marL="0" indent="0" algn="l">
              <a:lnSpc>
                <a:spcPts val="4800"/>
              </a:lnSpc>
              <a:buNone/>
            </a:pPr>
            <a:r>
              <a:rPr lang="en-US" sz="4800" kern="0" spc="48" dirty="0" err="1">
                <a:solidFill>
                  <a:srgbClr val="8BBB24"/>
                </a:solidFill>
                <a:latin typeface="Century Gothic" panose="020B0502020202020204" pitchFamily="34" charset="0"/>
                <a:ea typeface="Inter Semi Bold" pitchFamily="34" charset="-122"/>
                <a:cs typeface="Inter Semi Bold" pitchFamily="34" charset="-120"/>
              </a:rPr>
              <a:t>Impulsando</a:t>
            </a:r>
            <a:r>
              <a:rPr lang="en-US" sz="4800" kern="0" spc="48" dirty="0">
                <a:solidFill>
                  <a:srgbClr val="8BBB24"/>
                </a:solidFill>
                <a:latin typeface="Century Gothic" panose="020B0502020202020204" pitchFamily="34" charset="0"/>
                <a:ea typeface="Inter Semi Bold" pitchFamily="34" charset="-122"/>
                <a:cs typeface="Inter Semi Bold" pitchFamily="34" charset="-120"/>
              </a:rPr>
              <a:t> </a:t>
            </a:r>
            <a:r>
              <a:rPr lang="en-US" sz="4800" kern="0" spc="48" dirty="0" err="1">
                <a:solidFill>
                  <a:srgbClr val="8BBB24"/>
                </a:solidFill>
                <a:latin typeface="Century Gothic" panose="020B0502020202020204" pitchFamily="34" charset="0"/>
                <a:ea typeface="Inter Semi Bold" pitchFamily="34" charset="-122"/>
                <a:cs typeface="Inter Semi Bold" pitchFamily="34" charset="-120"/>
              </a:rPr>
              <a:t>nuestro</a:t>
            </a:r>
            <a:r>
              <a:rPr lang="en-US" sz="4800" kern="0" spc="48" dirty="0">
                <a:solidFill>
                  <a:srgbClr val="8BBB24"/>
                </a:solidFill>
                <a:latin typeface="Century Gothic" panose="020B0502020202020204" pitchFamily="34" charset="0"/>
                <a:ea typeface="Inter Semi Bold" pitchFamily="34" charset="-122"/>
                <a:cs typeface="Inter Semi Bold" pitchFamily="34" charset="-120"/>
              </a:rPr>
              <a:t> </a:t>
            </a:r>
            <a:r>
              <a:rPr lang="en-US" sz="4800" kern="0" spc="48" dirty="0" err="1">
                <a:solidFill>
                  <a:srgbClr val="8BBB24"/>
                </a:solidFill>
                <a:latin typeface="Century Gothic" panose="020B0502020202020204" pitchFamily="34" charset="0"/>
                <a:ea typeface="Inter Semi Bold" pitchFamily="34" charset="-122"/>
                <a:cs typeface="Inter Semi Bold" pitchFamily="34" charset="-120"/>
              </a:rPr>
              <a:t>crecimiento</a:t>
            </a:r>
            <a:r>
              <a:rPr lang="en-US" sz="4800" kern="0" spc="48" dirty="0">
                <a:solidFill>
                  <a:srgbClr val="8BBB24"/>
                </a:solidFill>
                <a:latin typeface="Century Gothic" panose="020B0502020202020204" pitchFamily="34" charset="0"/>
                <a:ea typeface="Inter Semi Bold" pitchFamily="34" charset="-122"/>
                <a:cs typeface="Inter Semi Bold" pitchFamily="34" charset="-120"/>
              </a:rPr>
              <a:t>
</a:t>
            </a:r>
            <a:r>
              <a:rPr lang="es-ES" sz="2625" kern="0" spc="26" dirty="0">
                <a:solidFill>
                  <a:srgbClr val="1E1E1E"/>
                </a:solidFill>
                <a:latin typeface="Century Gothic" panose="020B0502020202020204" pitchFamily="34" charset="0"/>
                <a:ea typeface="Inter Regular" pitchFamily="34" charset="-122"/>
                <a:cs typeface="Inter Semi Bold" pitchFamily="34" charset="-120"/>
              </a:rPr>
              <a:t>Establecimiento de una Alianza Global Universitaria SAP | SAP </a:t>
            </a:r>
            <a:r>
              <a:rPr lang="es-ES" sz="2625" kern="0" spc="26" dirty="0" err="1">
                <a:solidFill>
                  <a:srgbClr val="1E1E1E"/>
                </a:solidFill>
                <a:latin typeface="Century Gothic" panose="020B0502020202020204" pitchFamily="34" charset="0"/>
                <a:ea typeface="Inter Regular" pitchFamily="34" charset="-122"/>
                <a:cs typeface="Inter Semi Bold" pitchFamily="34" charset="-120"/>
              </a:rPr>
              <a:t>AppHause</a:t>
            </a:r>
            <a:r>
              <a:rPr lang="es-ES" sz="2625" kern="0" spc="26" dirty="0">
                <a:solidFill>
                  <a:srgbClr val="1E1E1E"/>
                </a:solidFill>
                <a:latin typeface="Century Gothic" panose="020B0502020202020204" pitchFamily="34" charset="0"/>
                <a:ea typeface="Inter Regular" pitchFamily="34" charset="-122"/>
                <a:cs typeface="Inter Semi Bold" pitchFamily="34" charset="-120"/>
              </a:rPr>
              <a:t> en torno al Cumplimiento</a:t>
            </a:r>
            <a:endParaRPr lang="en-US" sz="4800" dirty="0">
              <a:latin typeface="Century Gothic" panose="020B0502020202020204" pitchFamily="34" charset="0"/>
            </a:endParaRPr>
          </a:p>
        </p:txBody>
      </p:sp>
      <p:sp>
        <p:nvSpPr>
          <p:cNvPr id="9" name="Academic Innovation with SAP FIUOrigenSAP"/>
          <p:cNvSpPr/>
          <p:nvPr/>
        </p:nvSpPr>
        <p:spPr>
          <a:xfrm>
            <a:off x="1409700" y="4324350"/>
            <a:ext cx="4762500" cy="552450"/>
          </a:xfrm>
          <a:prstGeom prst="rect">
            <a:avLst/>
          </a:prstGeom>
          <a:noFill/>
          <a:ln/>
        </p:spPr>
        <p:txBody>
          <a:bodyPr wrap="square" lIns="0" tIns="0" rIns="0" bIns="0" rtlCol="0" anchor="t"/>
          <a:lstStyle/>
          <a:p>
            <a:pPr marL="0" indent="0" algn="ctr">
              <a:lnSpc>
                <a:spcPct val="93333"/>
              </a:lnSpc>
              <a:buNone/>
            </a:pPr>
            <a:r>
              <a:rPr lang="es-ES" sz="1950" kern="0" spc="-75" dirty="0">
                <a:solidFill>
                  <a:srgbClr val="FFFFFF"/>
                </a:solidFill>
                <a:latin typeface="Century Gothic" panose="020B0502020202020204" pitchFamily="34" charset="0"/>
                <a:ea typeface="Inter Semi Bold" pitchFamily="34" charset="-122"/>
                <a:cs typeface="Inter Semi Bold" pitchFamily="34" charset="-120"/>
              </a:rPr>
              <a:t>Innovación académica a través de colaboraciones de SAP con Origen </a:t>
            </a:r>
            <a:r>
              <a:rPr lang="es-ES" sz="1950" kern="0" spc="-75" dirty="0" err="1">
                <a:solidFill>
                  <a:srgbClr val="FFFFFF"/>
                </a:solidFill>
                <a:latin typeface="Century Gothic" panose="020B0502020202020204" pitchFamily="34" charset="0"/>
                <a:ea typeface="Inter Semi Bold" pitchFamily="34" charset="-122"/>
                <a:cs typeface="Inter Semi Bold" pitchFamily="34" charset="-120"/>
              </a:rPr>
              <a:t>Tech</a:t>
            </a:r>
            <a:endParaRPr lang="en-US" sz="1950" dirty="0">
              <a:latin typeface="Century Gothic" panose="020B0502020202020204" pitchFamily="34" charset="0"/>
            </a:endParaRPr>
          </a:p>
        </p:txBody>
      </p:sp>
      <p:sp>
        <p:nvSpPr>
          <p:cNvPr id="10" name="Empowering Future SAP Talent SAP GTS as Focus Area"/>
          <p:cNvSpPr/>
          <p:nvPr/>
        </p:nvSpPr>
        <p:spPr>
          <a:xfrm>
            <a:off x="6762750" y="4324350"/>
            <a:ext cx="4762500" cy="552450"/>
          </a:xfrm>
          <a:prstGeom prst="rect">
            <a:avLst/>
          </a:prstGeom>
          <a:noFill/>
          <a:ln/>
        </p:spPr>
        <p:txBody>
          <a:bodyPr wrap="square" lIns="0" tIns="0" rIns="0" bIns="0" rtlCol="0" anchor="t"/>
          <a:lstStyle/>
          <a:p>
            <a:pPr marL="0" indent="0" algn="ctr">
              <a:lnSpc>
                <a:spcPct val="93333"/>
              </a:lnSpc>
              <a:buNone/>
            </a:pPr>
            <a:r>
              <a:rPr lang="es-ES" sz="1950" kern="0" spc="-75" dirty="0">
                <a:solidFill>
                  <a:srgbClr val="FFFFFF"/>
                </a:solidFill>
                <a:latin typeface="Century Gothic" panose="020B0502020202020204" pitchFamily="34" charset="0"/>
                <a:ea typeface="Inter Semi Bold" pitchFamily="34" charset="-122"/>
                <a:cs typeface="Inter Semi Bold" pitchFamily="34" charset="-120"/>
              </a:rPr>
              <a:t>Empoderando el futuro talento de SAP con Cumplimiento, Impuestos y Comercio de SAP como áreas de enfoque clave</a:t>
            </a:r>
            <a:endParaRPr lang="en-US" sz="1950" dirty="0">
              <a:latin typeface="Century Gothic" panose="020B0502020202020204" pitchFamily="34" charset="0"/>
            </a:endParaRPr>
          </a:p>
        </p:txBody>
      </p:sp>
      <p:sp>
        <p:nvSpPr>
          <p:cNvPr id="11" name="Bridging Academia and Industry StudentsPartnersIndustry"/>
          <p:cNvSpPr/>
          <p:nvPr/>
        </p:nvSpPr>
        <p:spPr>
          <a:xfrm>
            <a:off x="12115800" y="4324350"/>
            <a:ext cx="4762500" cy="552450"/>
          </a:xfrm>
          <a:prstGeom prst="rect">
            <a:avLst/>
          </a:prstGeom>
          <a:noFill/>
          <a:ln/>
        </p:spPr>
        <p:txBody>
          <a:bodyPr wrap="square" lIns="0" tIns="0" rIns="0" bIns="0" rtlCol="0" anchor="t"/>
          <a:lstStyle/>
          <a:p>
            <a:pPr marL="0" indent="0" algn="ctr">
              <a:lnSpc>
                <a:spcPct val="93333"/>
              </a:lnSpc>
              <a:buNone/>
            </a:pPr>
            <a:r>
              <a:rPr lang="es-ES" sz="1950" kern="0" spc="-75" dirty="0">
                <a:solidFill>
                  <a:srgbClr val="FFFFFF"/>
                </a:solidFill>
                <a:latin typeface="Century Gothic" panose="020B0502020202020204" pitchFamily="34" charset="0"/>
                <a:ea typeface="Inter Semi Bold" pitchFamily="34" charset="-122"/>
                <a:cs typeface="Inter Semi Bold" pitchFamily="34" charset="-120"/>
              </a:rPr>
              <a:t>Uniendo la academia y la industria conectando estudiantes, socios y empresas</a:t>
            </a:r>
            <a:endParaRPr lang="en-US" sz="1950" dirty="0">
              <a:latin typeface="Century Gothic" panose="020B0502020202020204" pitchFamily="34" charset="0"/>
            </a:endParaRPr>
          </a:p>
        </p:txBody>
      </p:sp>
      <p:sp>
        <p:nvSpPr>
          <p:cNvPr id="12" name="Trainee and Employee Induction Into Origen Tech"/>
          <p:cNvSpPr/>
          <p:nvPr/>
        </p:nvSpPr>
        <p:spPr>
          <a:xfrm>
            <a:off x="1409700" y="7448550"/>
            <a:ext cx="4762500" cy="552450"/>
          </a:xfrm>
          <a:prstGeom prst="rect">
            <a:avLst/>
          </a:prstGeom>
          <a:noFill/>
          <a:ln/>
        </p:spPr>
        <p:txBody>
          <a:bodyPr wrap="square" lIns="0" tIns="0" rIns="0" bIns="0" rtlCol="0" anchor="t"/>
          <a:lstStyle/>
          <a:p>
            <a:pPr marL="0" indent="0" algn="ctr">
              <a:lnSpc>
                <a:spcPct val="93333"/>
              </a:lnSpc>
              <a:buNone/>
            </a:pPr>
            <a:r>
              <a:rPr lang="es-ES" sz="1950" kern="0" spc="-75" dirty="0" err="1">
                <a:solidFill>
                  <a:srgbClr val="FFFFFF"/>
                </a:solidFill>
                <a:latin typeface="Century Gothic" panose="020B0502020202020204" pitchFamily="34" charset="0"/>
                <a:ea typeface="Inter Semi Bold" pitchFamily="34" charset="-122"/>
                <a:cs typeface="Inter Semi Bold" pitchFamily="34" charset="-120"/>
              </a:rPr>
              <a:t>Onboarding</a:t>
            </a:r>
            <a:r>
              <a:rPr lang="es-ES" sz="1950" kern="0" spc="-75" dirty="0">
                <a:solidFill>
                  <a:srgbClr val="FFFFFF"/>
                </a:solidFill>
                <a:latin typeface="Century Gothic" panose="020B0502020202020204" pitchFamily="34" charset="0"/>
                <a:ea typeface="Inter Semi Bold" pitchFamily="34" charset="-122"/>
                <a:cs typeface="Inter Semi Bold" pitchFamily="34" charset="-120"/>
              </a:rPr>
              <a:t> de aprendices </a:t>
            </a:r>
          </a:p>
          <a:p>
            <a:pPr marL="0" indent="0" algn="ctr">
              <a:lnSpc>
                <a:spcPct val="93333"/>
              </a:lnSpc>
              <a:buNone/>
            </a:pPr>
            <a:r>
              <a:rPr lang="es-ES" sz="1950" kern="0" spc="-75" dirty="0">
                <a:solidFill>
                  <a:srgbClr val="FFFFFF"/>
                </a:solidFill>
                <a:latin typeface="Century Gothic" panose="020B0502020202020204" pitchFamily="34" charset="0"/>
                <a:ea typeface="Inter Semi Bold" pitchFamily="34" charset="-122"/>
                <a:cs typeface="Inter Semi Bold" pitchFamily="34" charset="-120"/>
              </a:rPr>
              <a:t>y empleados en Origen </a:t>
            </a:r>
            <a:r>
              <a:rPr lang="es-ES" sz="1950" kern="0" spc="-75" dirty="0" err="1">
                <a:solidFill>
                  <a:srgbClr val="FFFFFF"/>
                </a:solidFill>
                <a:latin typeface="Century Gothic" panose="020B0502020202020204" pitchFamily="34" charset="0"/>
                <a:ea typeface="Inter Semi Bold" pitchFamily="34" charset="-122"/>
                <a:cs typeface="Inter Semi Bold" pitchFamily="34" charset="-120"/>
              </a:rPr>
              <a:t>Tech</a:t>
            </a:r>
            <a:endParaRPr lang="en-US" sz="1950" dirty="0">
              <a:latin typeface="Century Gothic" panose="020B0502020202020204" pitchFamily="34" charset="0"/>
            </a:endParaRPr>
          </a:p>
        </p:txBody>
      </p:sp>
      <p:sp>
        <p:nvSpPr>
          <p:cNvPr id="13" name="Expanding Academic Partnerships TecnolgicodeMonterrey in MonterreyMackenzie Presbyterian University"/>
          <p:cNvSpPr/>
          <p:nvPr/>
        </p:nvSpPr>
        <p:spPr>
          <a:xfrm>
            <a:off x="6553200" y="7448550"/>
            <a:ext cx="5276850" cy="828675"/>
          </a:xfrm>
          <a:prstGeom prst="rect">
            <a:avLst/>
          </a:prstGeom>
          <a:noFill/>
          <a:ln/>
        </p:spPr>
        <p:txBody>
          <a:bodyPr wrap="square" lIns="0" tIns="0" rIns="0" bIns="0" rtlCol="0" anchor="t"/>
          <a:lstStyle/>
          <a:p>
            <a:pPr marL="0" indent="0" algn="ctr">
              <a:lnSpc>
                <a:spcPct val="93333"/>
              </a:lnSpc>
              <a:buNone/>
            </a:pPr>
            <a:r>
              <a:rPr lang="en-US" sz="1950" kern="0" spc="-75" dirty="0" err="1">
                <a:solidFill>
                  <a:srgbClr val="FFFFFF"/>
                </a:solidFill>
                <a:latin typeface="Century Gothic" panose="020B0502020202020204" pitchFamily="34" charset="0"/>
                <a:ea typeface="Inter Semi Bold" pitchFamily="34" charset="-122"/>
                <a:cs typeface="Inter Semi Bold" pitchFamily="34" charset="-120"/>
              </a:rPr>
              <a:t>Expandiendo</a:t>
            </a:r>
            <a:r>
              <a:rPr lang="en-US" sz="1950" kern="0" spc="-75" dirty="0">
                <a:solidFill>
                  <a:srgbClr val="FFFFFF"/>
                </a:solidFill>
                <a:latin typeface="Century Gothic" panose="020B0502020202020204" pitchFamily="34" charset="0"/>
                <a:ea typeface="Inter Semi Bold" pitchFamily="34" charset="-122"/>
                <a:cs typeface="Inter Semi Bold" pitchFamily="34" charset="-120"/>
              </a:rPr>
              <a:t> las </a:t>
            </a:r>
            <a:r>
              <a:rPr lang="en-US" sz="1950" kern="0" spc="-75" dirty="0" err="1">
                <a:solidFill>
                  <a:srgbClr val="FFFFFF"/>
                </a:solidFill>
                <a:latin typeface="Century Gothic" panose="020B0502020202020204" pitchFamily="34" charset="0"/>
                <a:ea typeface="Inter Semi Bold" pitchFamily="34" charset="-122"/>
                <a:cs typeface="Inter Semi Bold" pitchFamily="34" charset="-120"/>
              </a:rPr>
              <a:t>Alianzas</a:t>
            </a:r>
            <a:r>
              <a:rPr lang="en-US" sz="1950" kern="0" spc="-75" dirty="0">
                <a:solidFill>
                  <a:srgbClr val="FFFFFF"/>
                </a:solidFill>
                <a:latin typeface="Century Gothic" panose="020B0502020202020204" pitchFamily="34" charset="0"/>
                <a:ea typeface="Inter Semi Bold" pitchFamily="34" charset="-122"/>
                <a:cs typeface="Inter Semi Bold" pitchFamily="34" charset="-120"/>
              </a:rPr>
              <a:t> </a:t>
            </a:r>
            <a:r>
              <a:rPr lang="en-US" sz="1950" kern="0" spc="-75" dirty="0" err="1">
                <a:solidFill>
                  <a:srgbClr val="FFFFFF"/>
                </a:solidFill>
                <a:latin typeface="Century Gothic" panose="020B0502020202020204" pitchFamily="34" charset="0"/>
                <a:ea typeface="Inter Semi Bold" pitchFamily="34" charset="-122"/>
                <a:cs typeface="Inter Semi Bold" pitchFamily="34" charset="-120"/>
              </a:rPr>
              <a:t>Académicas</a:t>
            </a:r>
            <a:endParaRPr lang="en-US" sz="1950" dirty="0">
              <a:latin typeface="Century Gothic" panose="020B0502020202020204" pitchFamily="34" charset="0"/>
            </a:endParaRPr>
          </a:p>
        </p:txBody>
      </p:sp>
      <p:sp>
        <p:nvSpPr>
          <p:cNvPr id="14" name="Working with SAP Leadership to expand to other areas"/>
          <p:cNvSpPr/>
          <p:nvPr/>
        </p:nvSpPr>
        <p:spPr>
          <a:xfrm>
            <a:off x="12115800" y="744855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err="1">
                <a:solidFill>
                  <a:srgbClr val="FFFFFF"/>
                </a:solidFill>
                <a:latin typeface="Century Gothic" panose="020B0502020202020204" pitchFamily="34" charset="0"/>
                <a:ea typeface="Inter Semi Bold" pitchFamily="34" charset="-122"/>
                <a:cs typeface="Inter Semi Bold" pitchFamily="34" charset="-120"/>
              </a:rPr>
              <a:t>Trabajando</a:t>
            </a:r>
            <a:r>
              <a:rPr lang="en-US" sz="1950" kern="0" spc="-75" dirty="0">
                <a:solidFill>
                  <a:srgbClr val="FFFFFF"/>
                </a:solidFill>
                <a:latin typeface="Century Gothic" panose="020B0502020202020204" pitchFamily="34" charset="0"/>
                <a:ea typeface="Inter Semi Bold" pitchFamily="34" charset="-122"/>
                <a:cs typeface="Inter Semi Bold" pitchFamily="34" charset="-120"/>
              </a:rPr>
              <a:t> con </a:t>
            </a:r>
            <a:r>
              <a:rPr lang="en-US" sz="1950" kern="0" spc="-75" dirty="0" err="1">
                <a:solidFill>
                  <a:srgbClr val="FFFFFF"/>
                </a:solidFill>
                <a:latin typeface="Century Gothic" panose="020B0502020202020204" pitchFamily="34" charset="0"/>
                <a:ea typeface="Inter Semi Bold" pitchFamily="34" charset="-122"/>
                <a:cs typeface="Inter Semi Bold" pitchFamily="34" charset="-120"/>
              </a:rPr>
              <a:t>el</a:t>
            </a:r>
            <a:r>
              <a:rPr lang="en-US" sz="1950" kern="0" spc="-75" dirty="0">
                <a:solidFill>
                  <a:srgbClr val="FFFFFF"/>
                </a:solidFill>
                <a:latin typeface="Century Gothic" panose="020B0502020202020204" pitchFamily="34" charset="0"/>
                <a:ea typeface="Inter Semi Bold" pitchFamily="34" charset="-122"/>
                <a:cs typeface="Inter Semi Bold" pitchFamily="34" charset="-120"/>
              </a:rPr>
              <a:t> </a:t>
            </a:r>
            <a:r>
              <a:rPr lang="en-US" sz="1950" kern="0" spc="-75" dirty="0" err="1">
                <a:solidFill>
                  <a:srgbClr val="FFFFFF"/>
                </a:solidFill>
                <a:latin typeface="Century Gothic" panose="020B0502020202020204" pitchFamily="34" charset="0"/>
                <a:ea typeface="Inter Semi Bold" pitchFamily="34" charset="-122"/>
                <a:cs typeface="Inter Semi Bold" pitchFamily="34" charset="-120"/>
              </a:rPr>
              <a:t>Liderazgo</a:t>
            </a:r>
            <a:r>
              <a:rPr lang="en-US" sz="1950" kern="0" spc="-75" dirty="0">
                <a:solidFill>
                  <a:srgbClr val="FFFFFF"/>
                </a:solidFill>
                <a:latin typeface="Century Gothic" panose="020B0502020202020204" pitchFamily="34" charset="0"/>
                <a:ea typeface="Inter Semi Bold" pitchFamily="34" charset="-122"/>
                <a:cs typeface="Inter Semi Bold" pitchFamily="34" charset="-120"/>
              </a:rPr>
              <a:t> de SAP para </a:t>
            </a:r>
            <a:r>
              <a:rPr lang="en-US" sz="1950" kern="0" spc="-75" dirty="0" err="1">
                <a:solidFill>
                  <a:srgbClr val="FFFFFF"/>
                </a:solidFill>
                <a:latin typeface="Century Gothic" panose="020B0502020202020204" pitchFamily="34" charset="0"/>
                <a:ea typeface="Inter Semi Bold" pitchFamily="34" charset="-122"/>
                <a:cs typeface="Inter Semi Bold" pitchFamily="34" charset="-120"/>
              </a:rPr>
              <a:t>expandirse</a:t>
            </a:r>
            <a:r>
              <a:rPr lang="en-US" sz="1950" kern="0" spc="-75" dirty="0">
                <a:solidFill>
                  <a:srgbClr val="FFFFFF"/>
                </a:solidFill>
                <a:latin typeface="Century Gothic" panose="020B0502020202020204" pitchFamily="34" charset="0"/>
                <a:ea typeface="Inter Semi Bold" pitchFamily="34" charset="-122"/>
                <a:cs typeface="Inter Semi Bold" pitchFamily="34" charset="-120"/>
              </a:rPr>
              <a:t> a </a:t>
            </a:r>
            <a:r>
              <a:rPr lang="en-US" sz="1950" kern="0" spc="-75" dirty="0" err="1">
                <a:solidFill>
                  <a:srgbClr val="FFFFFF"/>
                </a:solidFill>
                <a:latin typeface="Century Gothic" panose="020B0502020202020204" pitchFamily="34" charset="0"/>
                <a:ea typeface="Inter Semi Bold" pitchFamily="34" charset="-122"/>
                <a:cs typeface="Inter Semi Bold" pitchFamily="34" charset="-120"/>
              </a:rPr>
              <a:t>áreas</a:t>
            </a:r>
            <a:r>
              <a:rPr lang="en-US" sz="1950" kern="0" spc="-75" dirty="0">
                <a:solidFill>
                  <a:srgbClr val="FFFFFF"/>
                </a:solidFill>
                <a:latin typeface="Century Gothic" panose="020B0502020202020204" pitchFamily="34" charset="0"/>
                <a:ea typeface="Inter Semi Bold" pitchFamily="34" charset="-122"/>
                <a:cs typeface="Inter Semi Bold" pitchFamily="34" charset="-120"/>
              </a:rPr>
              <a:t> de </a:t>
            </a:r>
            <a:r>
              <a:rPr lang="en-US" sz="1950" kern="0" spc="-75" dirty="0" err="1">
                <a:solidFill>
                  <a:srgbClr val="FFFFFF"/>
                </a:solidFill>
                <a:latin typeface="Century Gothic" panose="020B0502020202020204" pitchFamily="34" charset="0"/>
                <a:ea typeface="Inter Semi Bold" pitchFamily="34" charset="-122"/>
                <a:cs typeface="Inter Semi Bold" pitchFamily="34" charset="-120"/>
              </a:rPr>
              <a:t>enfoque</a:t>
            </a:r>
            <a:r>
              <a:rPr lang="en-US" sz="1950" kern="0" spc="-75" dirty="0">
                <a:solidFill>
                  <a:srgbClr val="FFFFFF"/>
                </a:solidFill>
                <a:latin typeface="Century Gothic" panose="020B0502020202020204" pitchFamily="34" charset="0"/>
                <a:ea typeface="Inter Semi Bold" pitchFamily="34" charset="-122"/>
                <a:cs typeface="Inter Semi Bold" pitchFamily="34" charset="-120"/>
              </a:rPr>
              <a:t> </a:t>
            </a:r>
            <a:r>
              <a:rPr lang="en-US" sz="1950" kern="0" spc="-75" dirty="0" err="1">
                <a:solidFill>
                  <a:srgbClr val="FFFFFF"/>
                </a:solidFill>
                <a:latin typeface="Century Gothic" panose="020B0502020202020204" pitchFamily="34" charset="0"/>
                <a:ea typeface="Inter Semi Bold" pitchFamily="34" charset="-122"/>
                <a:cs typeface="Inter Semi Bold" pitchFamily="34" charset="-120"/>
              </a:rPr>
              <a:t>adicionales</a:t>
            </a:r>
            <a:endParaRPr lang="en-US" sz="1950" dirty="0">
              <a:latin typeface="Century Gothic" panose="020B0502020202020204" pitchFamily="34" charset="0"/>
            </a:endParaRPr>
          </a:p>
        </p:txBody>
      </p:sp>
      <p:sp>
        <p:nvSpPr>
          <p:cNvPr id="25" name="Slide Number Placeholder 0"/>
          <p:cNvSpPr>
            <a:spLocks noGrp="1"/>
          </p:cNvSpPr>
          <p:nvPr>
            <p:ph type="sldNum" sz="quarter" idx="4294967295"/>
          </p:nvPr>
        </p:nvSpPr>
        <p:spPr>
          <a:xfrm>
            <a:off x="1755648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10</a:t>
            </a:fld>
            <a:endParaRPr lang="en-US">
              <a:latin typeface="Century Gothic" panose="020B0502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logo_4 1" descr="preencoded.png"/>
          <p:cNvPicPr>
            <a:picLocks noChangeAspect="1"/>
          </p:cNvPicPr>
          <p:nvPr/>
        </p:nvPicPr>
        <p:blipFill>
          <a:blip r:embed="rId3"/>
          <a:srcRect/>
          <a:stretch/>
        </p:blipFill>
        <p:spPr>
          <a:xfrm>
            <a:off x="16792575" y="314325"/>
            <a:ext cx="733425" cy="1209675"/>
          </a:xfrm>
          <a:prstGeom prst="rect">
            <a:avLst/>
          </a:prstGeom>
        </p:spPr>
      </p:pic>
      <p:pic>
        <p:nvPicPr>
          <p:cNvPr id="3" name="Arrow Icon" descr="preencoded.png"/>
          <p:cNvPicPr>
            <a:picLocks noChangeAspect="1"/>
          </p:cNvPicPr>
          <p:nvPr/>
        </p:nvPicPr>
        <p:blipFill>
          <a:blip>
            <a:extLst>
              <a:ext uri="{96DAC541-7B7A-43D3-8B79-37D633B846F1}">
                <asvg:svgBlip xmlns:asvg="http://schemas.microsoft.com/office/drawing/2016/SVG/main" r:embed="rId4"/>
              </a:ext>
            </a:extLst>
          </a:blip>
          <a:srcRect/>
          <a:stretch/>
        </p:blipFill>
        <p:spPr>
          <a:xfrm>
            <a:off x="16840200" y="9144000"/>
            <a:ext cx="638175" cy="638175"/>
          </a:xfrm>
          <a:prstGeom prst="rect">
            <a:avLst/>
          </a:prstGeom>
        </p:spPr>
      </p:pic>
      <p:pic>
        <p:nvPicPr>
          <p:cNvPr id="4" name="Group 86" descr="preencoded.png"/>
          <p:cNvPicPr>
            <a:picLocks noChangeAspect="1"/>
          </p:cNvPicPr>
          <p:nvPr/>
        </p:nvPicPr>
        <p:blipFill>
          <a:blip r:embed="rId5"/>
          <a:srcRect/>
          <a:stretch/>
        </p:blipFill>
        <p:spPr>
          <a:xfrm>
            <a:off x="1609725" y="2219325"/>
            <a:ext cx="15068550" cy="5848350"/>
          </a:xfrm>
          <a:prstGeom prst="rect">
            <a:avLst/>
          </a:prstGeom>
        </p:spPr>
      </p:pic>
      <p:sp>
        <p:nvSpPr>
          <p:cNvPr id="6" name="Title"/>
          <p:cNvSpPr/>
          <p:nvPr/>
        </p:nvSpPr>
        <p:spPr>
          <a:xfrm>
            <a:off x="1047750" y="609600"/>
            <a:ext cx="13925550" cy="609600"/>
          </a:xfrm>
          <a:prstGeom prst="rect">
            <a:avLst/>
          </a:prstGeom>
          <a:noFill/>
          <a:ln/>
        </p:spPr>
        <p:txBody>
          <a:bodyPr wrap="square" lIns="0" tIns="0" rIns="0" bIns="0" rtlCol="0" anchor="t"/>
          <a:lstStyle/>
          <a:p>
            <a:pPr marL="0" indent="0" algn="l">
              <a:lnSpc>
                <a:spcPct val="83333"/>
              </a:lnSpc>
              <a:buNone/>
            </a:pPr>
            <a:r>
              <a:rPr lang="en-US" sz="4800" kern="0" spc="48" dirty="0">
                <a:solidFill>
                  <a:srgbClr val="8BBB24"/>
                </a:solidFill>
                <a:latin typeface="Century Gothic" panose="020B0502020202020204" pitchFamily="34" charset="0"/>
                <a:ea typeface="Inter Semi Bold" pitchFamily="34" charset="-122"/>
                <a:cs typeface="Inter Semi Bold" pitchFamily="34" charset="-120"/>
              </a:rPr>
              <a:t>¿Por </a:t>
            </a:r>
            <a:r>
              <a:rPr lang="en-US" sz="4800" kern="0" spc="48" dirty="0" err="1">
                <a:solidFill>
                  <a:srgbClr val="8BBB24"/>
                </a:solidFill>
                <a:latin typeface="Century Gothic" panose="020B0502020202020204" pitchFamily="34" charset="0"/>
                <a:ea typeface="Inter Semi Bold" pitchFamily="34" charset="-122"/>
                <a:cs typeface="Inter Semi Bold" pitchFamily="34" charset="-120"/>
              </a:rPr>
              <a:t>qué</a:t>
            </a:r>
            <a:r>
              <a:rPr lang="en-US" sz="4800" kern="0" spc="48" dirty="0">
                <a:solidFill>
                  <a:srgbClr val="8BBB24"/>
                </a:solidFill>
                <a:latin typeface="Century Gothic" panose="020B0502020202020204" pitchFamily="34" charset="0"/>
                <a:ea typeface="Inter Semi Bold" pitchFamily="34" charset="-122"/>
                <a:cs typeface="Inter Semi Bold" pitchFamily="34" charset="-120"/>
              </a:rPr>
              <a:t> Origen Tech?</a:t>
            </a:r>
            <a:endParaRPr lang="en-US" sz="4800" dirty="0">
              <a:latin typeface="Century Gothic" panose="020B0502020202020204" pitchFamily="34" charset="0"/>
            </a:endParaRPr>
          </a:p>
        </p:txBody>
      </p:sp>
      <p:sp>
        <p:nvSpPr>
          <p:cNvPr id="7" name="Global Tax  Trade Experts E InvoicingStatutory"/>
          <p:cNvSpPr/>
          <p:nvPr/>
        </p:nvSpPr>
        <p:spPr>
          <a:xfrm>
            <a:off x="6762750" y="4124325"/>
            <a:ext cx="4762500" cy="590550"/>
          </a:xfrm>
          <a:prstGeom prst="rect">
            <a:avLst/>
          </a:prstGeom>
          <a:noFill/>
          <a:ln/>
        </p:spPr>
        <p:txBody>
          <a:bodyPr wrap="square" lIns="0" tIns="0" rIns="0" bIns="0" rtlCol="0" anchor="t"/>
          <a:lstStyle/>
          <a:p>
            <a:pPr marL="0" indent="0" algn="ctr">
              <a:lnSpc>
                <a:spcPct val="93333"/>
              </a:lnSpc>
              <a:buNone/>
            </a:pPr>
            <a:r>
              <a:rPr lang="es-ES" sz="2100" kern="0" spc="-75" dirty="0">
                <a:solidFill>
                  <a:srgbClr val="000000"/>
                </a:solidFill>
                <a:latin typeface="Century Gothic" panose="020B0502020202020204" pitchFamily="34" charset="0"/>
                <a:ea typeface="Inter Semi Bold" pitchFamily="34" charset="-122"/>
                <a:cs typeface="Inter Semi Bold" pitchFamily="34" charset="-120"/>
              </a:rPr>
              <a:t>Expertos Globales en Impuestos </a:t>
            </a:r>
          </a:p>
          <a:p>
            <a:pPr marL="0" indent="0" algn="ctr">
              <a:lnSpc>
                <a:spcPct val="93333"/>
              </a:lnSpc>
              <a:buNone/>
            </a:pPr>
            <a:r>
              <a:rPr lang="es-ES" sz="2100" kern="0" spc="-75" dirty="0">
                <a:solidFill>
                  <a:srgbClr val="000000"/>
                </a:solidFill>
                <a:latin typeface="Century Gothic" panose="020B0502020202020204" pitchFamily="34" charset="0"/>
                <a:ea typeface="Inter Semi Bold" pitchFamily="34" charset="-122"/>
                <a:cs typeface="Inter Semi Bold" pitchFamily="34" charset="-120"/>
              </a:rPr>
              <a:t>y Comercio</a:t>
            </a:r>
            <a:endParaRPr lang="en-US" sz="2100" dirty="0">
              <a:latin typeface="Century Gothic" panose="020B0502020202020204" pitchFamily="34" charset="0"/>
            </a:endParaRPr>
          </a:p>
        </p:txBody>
      </p:sp>
      <p:sp>
        <p:nvSpPr>
          <p:cNvPr id="8" name="Global SAP DRC Solution Experts"/>
          <p:cNvSpPr/>
          <p:nvPr/>
        </p:nvSpPr>
        <p:spPr>
          <a:xfrm>
            <a:off x="6762750" y="7477125"/>
            <a:ext cx="4762500" cy="590550"/>
          </a:xfrm>
          <a:prstGeom prst="rect">
            <a:avLst/>
          </a:prstGeom>
          <a:noFill/>
          <a:ln/>
        </p:spPr>
        <p:txBody>
          <a:bodyPr wrap="square" lIns="0" tIns="0" rIns="0" bIns="0" rtlCol="0" anchor="t"/>
          <a:lstStyle/>
          <a:p>
            <a:pPr marL="0" indent="0" algn="ctr">
              <a:lnSpc>
                <a:spcPct val="93333"/>
              </a:lnSpc>
              <a:buNone/>
            </a:pPr>
            <a:r>
              <a:rPr lang="es-ES" sz="2100" kern="0" spc="-75" dirty="0">
                <a:solidFill>
                  <a:srgbClr val="000000"/>
                </a:solidFill>
                <a:latin typeface="Century Gothic" panose="020B0502020202020204" pitchFamily="34" charset="0"/>
                <a:ea typeface="Inter Semi Bold" pitchFamily="34" charset="-122"/>
                <a:cs typeface="Inter Semi Bold" pitchFamily="34" charset="-120"/>
              </a:rPr>
              <a:t>Socio SAP VAR Gold, Desarrollo de Productos y Consultoría</a:t>
            </a:r>
            <a:endParaRPr lang="en-US" sz="2100" dirty="0">
              <a:latin typeface="Century Gothic" panose="020B0502020202020204" pitchFamily="34" charset="0"/>
            </a:endParaRPr>
          </a:p>
        </p:txBody>
      </p:sp>
      <p:sp>
        <p:nvSpPr>
          <p:cNvPr id="9" name="Trusted SAP Compliance and Localization PartnerBrazilLATAM"/>
          <p:cNvSpPr/>
          <p:nvPr/>
        </p:nvSpPr>
        <p:spPr>
          <a:xfrm>
            <a:off x="1600200" y="4124325"/>
            <a:ext cx="4762500" cy="590550"/>
          </a:xfrm>
          <a:prstGeom prst="rect">
            <a:avLst/>
          </a:prstGeom>
          <a:noFill/>
          <a:ln/>
        </p:spPr>
        <p:txBody>
          <a:bodyPr wrap="square" lIns="0" tIns="0" rIns="0" bIns="0" rtlCol="0" anchor="t"/>
          <a:lstStyle/>
          <a:p>
            <a:pPr marL="0" indent="0" algn="ctr">
              <a:lnSpc>
                <a:spcPct val="93333"/>
              </a:lnSpc>
              <a:buNone/>
            </a:pPr>
            <a:r>
              <a:rPr lang="es-ES" sz="2100" kern="0" spc="-75" dirty="0">
                <a:solidFill>
                  <a:srgbClr val="000000"/>
                </a:solidFill>
                <a:latin typeface="Century Gothic" panose="020B0502020202020204" pitchFamily="34" charset="0"/>
                <a:ea typeface="Inter Semi Bold" pitchFamily="34" charset="-122"/>
                <a:cs typeface="Inter Semi Bold" pitchFamily="34" charset="-120"/>
              </a:rPr>
              <a:t>Socio de confianza en Cumplimiento</a:t>
            </a:r>
          </a:p>
          <a:p>
            <a:pPr marL="0" indent="0" algn="ctr">
              <a:lnSpc>
                <a:spcPct val="93333"/>
              </a:lnSpc>
              <a:buNone/>
            </a:pPr>
            <a:r>
              <a:rPr lang="es-ES" sz="2100" kern="0" spc="-75" dirty="0">
                <a:solidFill>
                  <a:srgbClr val="000000"/>
                </a:solidFill>
                <a:latin typeface="Century Gothic" panose="020B0502020202020204" pitchFamily="34" charset="0"/>
                <a:ea typeface="Inter Semi Bold" pitchFamily="34" charset="-122"/>
                <a:cs typeface="Inter Semi Bold" pitchFamily="34" charset="-120"/>
              </a:rPr>
              <a:t>y Localización de SAP</a:t>
            </a:r>
            <a:endParaRPr lang="en-US" sz="2100" dirty="0">
              <a:latin typeface="Century Gothic" panose="020B0502020202020204" pitchFamily="34" charset="0"/>
            </a:endParaRPr>
          </a:p>
        </p:txBody>
      </p:sp>
      <p:sp>
        <p:nvSpPr>
          <p:cNvPr id="10" name="Experienced Multilingual SAP Experts SpanishPortuguese"/>
          <p:cNvSpPr/>
          <p:nvPr/>
        </p:nvSpPr>
        <p:spPr>
          <a:xfrm>
            <a:off x="1600200" y="7477125"/>
            <a:ext cx="4762500" cy="590550"/>
          </a:xfrm>
          <a:prstGeom prst="rect">
            <a:avLst/>
          </a:prstGeom>
          <a:noFill/>
          <a:ln/>
        </p:spPr>
        <p:txBody>
          <a:bodyPr wrap="square" lIns="0" tIns="0" rIns="0" bIns="0" rtlCol="0" anchor="t"/>
          <a:lstStyle/>
          <a:p>
            <a:pPr marL="0" indent="0" algn="ctr">
              <a:lnSpc>
                <a:spcPct val="93333"/>
              </a:lnSpc>
              <a:buNone/>
            </a:pPr>
            <a:r>
              <a:rPr lang="es-ES" sz="2100" kern="0" spc="-75" dirty="0">
                <a:solidFill>
                  <a:srgbClr val="000000"/>
                </a:solidFill>
                <a:latin typeface="Century Gothic" panose="020B0502020202020204" pitchFamily="34" charset="0"/>
                <a:ea typeface="Inter Semi Bold" pitchFamily="34" charset="-122"/>
                <a:cs typeface="Inter Semi Bold" pitchFamily="34" charset="-120"/>
              </a:rPr>
              <a:t>Expertos en SAP Multilingües</a:t>
            </a:r>
          </a:p>
          <a:p>
            <a:pPr marL="0" indent="0" algn="ctr">
              <a:lnSpc>
                <a:spcPct val="93333"/>
              </a:lnSpc>
              <a:buNone/>
            </a:pPr>
            <a:r>
              <a:rPr lang="es-ES" sz="2100" kern="0" spc="-75" dirty="0">
                <a:solidFill>
                  <a:srgbClr val="000000"/>
                </a:solidFill>
                <a:latin typeface="Century Gothic" panose="020B0502020202020204" pitchFamily="34" charset="0"/>
                <a:ea typeface="Inter Semi Bold" pitchFamily="34" charset="-122"/>
                <a:cs typeface="Inter Semi Bold" pitchFamily="34" charset="-120"/>
              </a:rPr>
              <a:t>con Experiencia </a:t>
            </a:r>
            <a:endParaRPr lang="en-US" sz="2100" dirty="0">
              <a:latin typeface="Century Gothic" panose="020B0502020202020204" pitchFamily="34" charset="0"/>
            </a:endParaRPr>
          </a:p>
        </p:txBody>
      </p:sp>
      <p:sp>
        <p:nvSpPr>
          <p:cNvPr id="11" name="Nearshore Delivery Hubs Brazil MexicoArgentina"/>
          <p:cNvSpPr/>
          <p:nvPr/>
        </p:nvSpPr>
        <p:spPr>
          <a:xfrm>
            <a:off x="11925300" y="4124325"/>
            <a:ext cx="4762500" cy="590550"/>
          </a:xfrm>
          <a:prstGeom prst="rect">
            <a:avLst/>
          </a:prstGeom>
          <a:noFill/>
          <a:ln/>
        </p:spPr>
        <p:txBody>
          <a:bodyPr wrap="square" lIns="0" tIns="0" rIns="0" bIns="0" rtlCol="0" anchor="t"/>
          <a:lstStyle/>
          <a:p>
            <a:pPr marL="0" indent="0" algn="ctr">
              <a:lnSpc>
                <a:spcPct val="93333"/>
              </a:lnSpc>
              <a:buNone/>
            </a:pPr>
            <a:r>
              <a:rPr lang="en-US" sz="2100" kern="0" spc="-75" dirty="0">
                <a:solidFill>
                  <a:srgbClr val="000000"/>
                </a:solidFill>
                <a:latin typeface="Century Gothic" panose="020B0502020202020204" pitchFamily="34" charset="0"/>
                <a:ea typeface="Inter Semi Bold" pitchFamily="34" charset="-122"/>
                <a:cs typeface="Inter Semi Bold" pitchFamily="34" charset="-120"/>
              </a:rPr>
              <a:t>Centros de </a:t>
            </a:r>
            <a:r>
              <a:rPr lang="en-US" sz="2100" kern="0" spc="-75" dirty="0" err="1">
                <a:solidFill>
                  <a:srgbClr val="000000"/>
                </a:solidFill>
                <a:latin typeface="Century Gothic" panose="020B0502020202020204" pitchFamily="34" charset="0"/>
                <a:ea typeface="Inter Semi Bold" pitchFamily="34" charset="-122"/>
                <a:cs typeface="Inter Semi Bold" pitchFamily="34" charset="-120"/>
              </a:rPr>
              <a:t>Entrega</a:t>
            </a:r>
            <a:r>
              <a:rPr lang="en-US" sz="2100" kern="0" spc="-75" dirty="0">
                <a:solidFill>
                  <a:srgbClr val="000000"/>
                </a:solidFill>
                <a:latin typeface="Century Gothic" panose="020B0502020202020204" pitchFamily="34" charset="0"/>
                <a:ea typeface="Inter Semi Bold" pitchFamily="34" charset="-122"/>
                <a:cs typeface="Inter Semi Bold" pitchFamily="34" charset="-120"/>
              </a:rPr>
              <a:t> Nearshore</a:t>
            </a:r>
            <a:endParaRPr lang="en-US" sz="2100" dirty="0">
              <a:latin typeface="Century Gothic" panose="020B0502020202020204" pitchFamily="34" charset="0"/>
            </a:endParaRPr>
          </a:p>
        </p:txBody>
      </p:sp>
      <p:sp>
        <p:nvSpPr>
          <p:cNvPr id="12" name="In-Country SAP AMS Specialists"/>
          <p:cNvSpPr/>
          <p:nvPr/>
        </p:nvSpPr>
        <p:spPr>
          <a:xfrm>
            <a:off x="11925300" y="7477125"/>
            <a:ext cx="4762500" cy="590550"/>
          </a:xfrm>
          <a:prstGeom prst="rect">
            <a:avLst/>
          </a:prstGeom>
          <a:noFill/>
          <a:ln/>
        </p:spPr>
        <p:txBody>
          <a:bodyPr wrap="square" lIns="0" tIns="0" rIns="0" bIns="0" rtlCol="0" anchor="t"/>
          <a:lstStyle/>
          <a:p>
            <a:pPr marL="0" indent="0" algn="ctr">
              <a:lnSpc>
                <a:spcPct val="93333"/>
              </a:lnSpc>
              <a:buNone/>
            </a:pPr>
            <a:r>
              <a:rPr lang="en-US" sz="2100" kern="0" spc="-75" dirty="0">
                <a:solidFill>
                  <a:srgbClr val="000000"/>
                </a:solidFill>
                <a:latin typeface="Century Gothic" panose="020B0502020202020204" pitchFamily="34" charset="0"/>
                <a:ea typeface="Inter Semi Bold" pitchFamily="34" charset="-122"/>
                <a:cs typeface="Inter Semi Bold" pitchFamily="34" charset="-120"/>
              </a:rPr>
              <a:t>Co-</a:t>
            </a:r>
            <a:r>
              <a:rPr lang="en-US" sz="2100" kern="0" spc="-75" dirty="0" err="1">
                <a:solidFill>
                  <a:srgbClr val="000000"/>
                </a:solidFill>
                <a:latin typeface="Century Gothic" panose="020B0502020202020204" pitchFamily="34" charset="0"/>
                <a:ea typeface="Inter Semi Bold" pitchFamily="34" charset="-122"/>
                <a:cs typeface="Inter Semi Bold" pitchFamily="34" charset="-120"/>
              </a:rPr>
              <a:t>Innovación</a:t>
            </a:r>
            <a:r>
              <a:rPr lang="en-US" sz="2100" kern="0" spc="-75" dirty="0">
                <a:solidFill>
                  <a:srgbClr val="000000"/>
                </a:solidFill>
                <a:latin typeface="Century Gothic" panose="020B0502020202020204" pitchFamily="34" charset="0"/>
                <a:ea typeface="Inter Semi Bold" pitchFamily="34" charset="-122"/>
                <a:cs typeface="Inter Semi Bold" pitchFamily="34" charset="-120"/>
              </a:rPr>
              <a:t> de SAP</a:t>
            </a:r>
            <a:endParaRPr lang="en-US" sz="2100" dirty="0">
              <a:latin typeface="Century Gothic" panose="020B0502020202020204" pitchFamily="34" charset="0"/>
            </a:endParaRPr>
          </a:p>
        </p:txBody>
      </p:sp>
      <p:sp>
        <p:nvSpPr>
          <p:cNvPr id="25" name="Slide Number Placeholder 0"/>
          <p:cNvSpPr>
            <a:spLocks noGrp="1"/>
          </p:cNvSpPr>
          <p:nvPr>
            <p:ph type="sldNum" sz="quarter" idx="4294967295"/>
          </p:nvPr>
        </p:nvSpPr>
        <p:spPr>
          <a:xfrm>
            <a:off x="1746504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2" name="AdobeStock_472923044 1" descr="preencoded.png"/>
          <p:cNvPicPr>
            <a:picLocks noChangeAspect="1"/>
          </p:cNvPicPr>
          <p:nvPr/>
        </p:nvPicPr>
        <p:blipFill>
          <a:blip r:embed="rId3"/>
          <a:srcRect/>
          <a:stretch/>
        </p:blipFill>
        <p:spPr>
          <a:xfrm>
            <a:off x="0" y="0"/>
            <a:ext cx="18288000" cy="10287000"/>
          </a:xfrm>
          <a:prstGeom prst="rect">
            <a:avLst/>
          </a:prstGeom>
        </p:spPr>
      </p:pic>
      <p:pic>
        <p:nvPicPr>
          <p:cNvPr id="3" name="Shape with text" descr="preencoded.png"/>
          <p:cNvPicPr>
            <a:picLocks noChangeAspect="1"/>
          </p:cNvPicPr>
          <p:nvPr/>
        </p:nvPicPr>
        <p:blipFill>
          <a:blip>
            <a:extLst>
              <a:ext uri="{96DAC541-7B7A-43D3-8B79-37D633B846F1}">
                <asvg:svgBlip xmlns:asvg="http://schemas.microsoft.com/office/drawing/2016/SVG/main" r:embed="rId4"/>
              </a:ext>
            </a:extLst>
          </a:blip>
          <a:srcRect/>
          <a:stretch/>
        </p:blipFill>
        <p:spPr>
          <a:xfrm>
            <a:off x="4038600" y="38100"/>
            <a:ext cx="10210800" cy="10210800"/>
          </a:xfrm>
          <a:prstGeom prst="rect">
            <a:avLst/>
          </a:prstGeom>
        </p:spPr>
      </p:pic>
      <p:pic>
        <p:nvPicPr>
          <p:cNvPr id="4" name="Group 78" descr="preencoded.png"/>
          <p:cNvPicPr>
            <a:picLocks noChangeAspect="1"/>
          </p:cNvPicPr>
          <p:nvPr/>
        </p:nvPicPr>
        <p:blipFill>
          <a:blip r:embed="rId5"/>
          <a:srcRect/>
          <a:stretch/>
        </p:blipFill>
        <p:spPr>
          <a:xfrm>
            <a:off x="5876925" y="4124325"/>
            <a:ext cx="6543675" cy="2038350"/>
          </a:xfrm>
          <a:prstGeom prst="rect">
            <a:avLst/>
          </a:prstGeom>
        </p:spPr>
      </p:pic>
      <p:sp>
        <p:nvSpPr>
          <p:cNvPr id="5" name="Thank You"/>
          <p:cNvSpPr/>
          <p:nvPr/>
        </p:nvSpPr>
        <p:spPr>
          <a:xfrm>
            <a:off x="7487603" y="4124325"/>
            <a:ext cx="3354762" cy="828675"/>
          </a:xfrm>
          <a:prstGeom prst="rect">
            <a:avLst/>
          </a:prstGeom>
          <a:noFill/>
          <a:ln/>
        </p:spPr>
        <p:txBody>
          <a:bodyPr wrap="square" lIns="0" tIns="0" rIns="0" bIns="0" rtlCol="0" anchor="t"/>
          <a:lstStyle/>
          <a:p>
            <a:pPr marL="0" indent="0" algn="ctr">
              <a:lnSpc>
                <a:spcPct val="110000"/>
              </a:lnSpc>
              <a:buNone/>
            </a:pPr>
            <a:r>
              <a:rPr lang="en-US" sz="4950" kern="0" spc="-150" dirty="0">
                <a:solidFill>
                  <a:srgbClr val="459A45"/>
                </a:solidFill>
                <a:latin typeface="Century Gothic" panose="020B0502020202020204" pitchFamily="34" charset="0"/>
                <a:ea typeface="Goldman Regular" pitchFamily="34" charset="-122"/>
                <a:cs typeface="Goldman Regular" pitchFamily="34" charset="-120"/>
              </a:rPr>
              <a:t>Gracias</a:t>
            </a:r>
            <a:endParaRPr lang="en-US" sz="4950" dirty="0">
              <a:latin typeface="Century Gothic" panose="020B0502020202020204" pitchFamily="34" charset="0"/>
            </a:endParaRPr>
          </a:p>
        </p:txBody>
      </p:sp>
      <p:sp>
        <p:nvSpPr>
          <p:cNvPr id="25" name="Slide Number Placeholder 0"/>
          <p:cNvSpPr>
            <a:spLocks noGrp="1"/>
          </p:cNvSpPr>
          <p:nvPr>
            <p:ph type="sldNum" sz="quarter" idx="4294967295"/>
          </p:nvPr>
        </p:nvSpPr>
        <p:spPr>
          <a:xfrm>
            <a:off x="1746504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12</a:t>
            </a:fld>
            <a:endParaRPr lang="en-US">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742E836-A886-BB7D-176F-EDD07FFB4E3B}"/>
            </a:ext>
          </a:extLst>
        </p:cNvPr>
        <p:cNvGrpSpPr/>
        <p:nvPr/>
      </p:nvGrpSpPr>
      <p:grpSpPr>
        <a:xfrm>
          <a:off x="0" y="0"/>
          <a:ext cx="0" cy="0"/>
          <a:chOff x="0" y="0"/>
          <a:chExt cx="0" cy="0"/>
        </a:xfrm>
      </p:grpSpPr>
      <p:pic>
        <p:nvPicPr>
          <p:cNvPr id="2" name="logo_4 1" descr="preencoded.png">
            <a:extLst>
              <a:ext uri="{FF2B5EF4-FFF2-40B4-BE49-F238E27FC236}">
                <a16:creationId xmlns:a16="http://schemas.microsoft.com/office/drawing/2014/main" id="{A249D043-B837-6B8E-0E19-635B2BD45232}"/>
              </a:ext>
            </a:extLst>
          </p:cNvPr>
          <p:cNvPicPr>
            <a:picLocks noChangeAspect="1"/>
          </p:cNvPicPr>
          <p:nvPr/>
        </p:nvPicPr>
        <p:blipFill>
          <a:blip r:embed="rId3"/>
          <a:srcRect/>
          <a:stretch/>
        </p:blipFill>
        <p:spPr>
          <a:xfrm>
            <a:off x="17111662" y="-71438"/>
            <a:ext cx="733425" cy="1209675"/>
          </a:xfrm>
          <a:prstGeom prst="rect">
            <a:avLst/>
          </a:prstGeom>
        </p:spPr>
      </p:pic>
      <p:pic>
        <p:nvPicPr>
          <p:cNvPr id="3" name="Arrow Icon" descr="preencoded.png">
            <a:extLst>
              <a:ext uri="{FF2B5EF4-FFF2-40B4-BE49-F238E27FC236}">
                <a16:creationId xmlns:a16="http://schemas.microsoft.com/office/drawing/2014/main" id="{B29705A4-96E9-861F-280F-A01EE061E705}"/>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6840200" y="9144000"/>
            <a:ext cx="638175" cy="638175"/>
          </a:xfrm>
          <a:prstGeom prst="rect">
            <a:avLst/>
          </a:prstGeom>
        </p:spPr>
      </p:pic>
      <p:sp>
        <p:nvSpPr>
          <p:cNvPr id="7" name="Subheading">
            <a:extLst>
              <a:ext uri="{FF2B5EF4-FFF2-40B4-BE49-F238E27FC236}">
                <a16:creationId xmlns:a16="http://schemas.microsoft.com/office/drawing/2014/main" id="{A74ABA1A-381F-8DA1-42AD-347163109632}"/>
              </a:ext>
            </a:extLst>
          </p:cNvPr>
          <p:cNvSpPr/>
          <p:nvPr/>
        </p:nvSpPr>
        <p:spPr>
          <a:xfrm>
            <a:off x="1047750" y="371475"/>
            <a:ext cx="13925550" cy="323850"/>
          </a:xfrm>
          <a:prstGeom prst="rect">
            <a:avLst/>
          </a:prstGeom>
          <a:noFill/>
          <a:ln/>
        </p:spPr>
        <p:txBody>
          <a:bodyPr wrap="square" lIns="0" tIns="0" rIns="0" bIns="0" rtlCol="0" anchor="t"/>
          <a:lstStyle/>
          <a:p>
            <a:pPr marL="0" indent="0" algn="l">
              <a:lnSpc>
                <a:spcPct val="100000"/>
              </a:lnSpc>
              <a:buNone/>
            </a:pPr>
            <a:r>
              <a:rPr lang="es-ES" sz="4800" kern="0" spc="48">
                <a:solidFill>
                  <a:srgbClr val="8BBB24"/>
                </a:solidFill>
                <a:latin typeface="Century Gothic" panose="020B0502020202020204" pitchFamily="34" charset="0"/>
                <a:ea typeface="Inter Semi Bold" pitchFamily="34" charset="-122"/>
              </a:rPr>
              <a:t>Quién confía en Origen Tech</a:t>
            </a:r>
            <a:endParaRPr lang="en-US" sz="4800" kern="0" spc="48" dirty="0">
              <a:solidFill>
                <a:srgbClr val="8BBB24"/>
              </a:solidFill>
              <a:latin typeface="Century Gothic" panose="020B0502020202020204" pitchFamily="34" charset="0"/>
              <a:ea typeface="Inter Semi Bold" pitchFamily="34" charset="-122"/>
            </a:endParaRPr>
          </a:p>
        </p:txBody>
      </p:sp>
      <p:sp>
        <p:nvSpPr>
          <p:cNvPr id="10" name="We deliver end-to-end solutions and services">
            <a:extLst>
              <a:ext uri="{FF2B5EF4-FFF2-40B4-BE49-F238E27FC236}">
                <a16:creationId xmlns:a16="http://schemas.microsoft.com/office/drawing/2014/main" id="{15623FF0-733A-1199-F9B1-B306952A6EBD}"/>
              </a:ext>
            </a:extLst>
          </p:cNvPr>
          <p:cNvSpPr/>
          <p:nvPr/>
        </p:nvSpPr>
        <p:spPr>
          <a:xfrm>
            <a:off x="847725" y="9270267"/>
            <a:ext cx="15992475" cy="633289"/>
          </a:xfrm>
          <a:prstGeom prst="rect">
            <a:avLst/>
          </a:prstGeom>
          <a:noFill/>
          <a:ln/>
        </p:spPr>
        <p:txBody>
          <a:bodyPr wrap="square" lIns="0" tIns="0" rIns="0" bIns="0" rtlCol="0" anchor="t"/>
          <a:lstStyle/>
          <a:p>
            <a:pPr>
              <a:lnSpc>
                <a:spcPct val="110000"/>
              </a:lnSpc>
            </a:pPr>
            <a:r>
              <a:rPr lang="es-ES" kern="0" spc="-75" dirty="0">
                <a:solidFill>
                  <a:srgbClr val="000000"/>
                </a:solidFill>
                <a:latin typeface="Century Gothic" panose="020B0502020202020204" pitchFamily="34" charset="0"/>
                <a:ea typeface="Inter Regular" pitchFamily="34" charset="-122"/>
                <a:cs typeface="Inter Regular" pitchFamily="34" charset="-120"/>
              </a:rPr>
              <a:t>Aportamos experiencia global con equipos multiculturales - Ejecutamos proyectos locales utilizando estándares de plantillas globales - Cumplimos con todos los requisitos fiscales y tributarios locales - La innovación y el compromiso forman parte de nuestro ADN.</a:t>
            </a:r>
          </a:p>
          <a:p>
            <a:pPr>
              <a:lnSpc>
                <a:spcPct val="110000"/>
              </a:lnSpc>
            </a:pPr>
            <a:r>
              <a:rPr lang="en-US" dirty="0">
                <a:latin typeface="Century Gothic" panose="020B0502020202020204" pitchFamily="34" charset="0"/>
              </a:rPr>
              <a:t> </a:t>
            </a:r>
            <a:endParaRPr lang="en-US" sz="1800" dirty="0">
              <a:latin typeface="Century Gothic" panose="020B0502020202020204" pitchFamily="34" charset="0"/>
            </a:endParaRPr>
          </a:p>
        </p:txBody>
      </p:sp>
      <p:sp>
        <p:nvSpPr>
          <p:cNvPr id="11" name="More than a supplier we are your strategic business partner">
            <a:extLst>
              <a:ext uri="{FF2B5EF4-FFF2-40B4-BE49-F238E27FC236}">
                <a16:creationId xmlns:a16="http://schemas.microsoft.com/office/drawing/2014/main" id="{B33441E6-B9D0-62B8-E15D-54B279FC9FD6}"/>
              </a:ext>
            </a:extLst>
          </p:cNvPr>
          <p:cNvSpPr/>
          <p:nvPr/>
        </p:nvSpPr>
        <p:spPr>
          <a:xfrm>
            <a:off x="1533525" y="34480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12" name="We are flexible and adapt to your business reality">
            <a:extLst>
              <a:ext uri="{FF2B5EF4-FFF2-40B4-BE49-F238E27FC236}">
                <a16:creationId xmlns:a16="http://schemas.microsoft.com/office/drawing/2014/main" id="{D174061D-D0B0-FCF2-4C4E-F8C18AB2DE1B}"/>
              </a:ext>
            </a:extLst>
          </p:cNvPr>
          <p:cNvSpPr/>
          <p:nvPr/>
        </p:nvSpPr>
        <p:spPr>
          <a:xfrm>
            <a:off x="1533525" y="39814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13" name="We have global expertise with multicultural teams">
            <a:extLst>
              <a:ext uri="{FF2B5EF4-FFF2-40B4-BE49-F238E27FC236}">
                <a16:creationId xmlns:a16="http://schemas.microsoft.com/office/drawing/2014/main" id="{09140527-0D04-8893-7839-547C20A6925F}"/>
              </a:ext>
            </a:extLst>
          </p:cNvPr>
          <p:cNvSpPr/>
          <p:nvPr/>
        </p:nvSpPr>
        <p:spPr>
          <a:xfrm>
            <a:off x="1533525" y="45148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14" name="We deliver local projects with global template standards">
            <a:extLst>
              <a:ext uri="{FF2B5EF4-FFF2-40B4-BE49-F238E27FC236}">
                <a16:creationId xmlns:a16="http://schemas.microsoft.com/office/drawing/2014/main" id="{8E2CB2A7-6452-5F32-9924-D79D23E6DC40}"/>
              </a:ext>
            </a:extLst>
          </p:cNvPr>
          <p:cNvSpPr/>
          <p:nvPr/>
        </p:nvSpPr>
        <p:spPr>
          <a:xfrm>
            <a:off x="1533525" y="50482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15" name="We meet all your local fiscal and tax requirements">
            <a:extLst>
              <a:ext uri="{FF2B5EF4-FFF2-40B4-BE49-F238E27FC236}">
                <a16:creationId xmlns:a16="http://schemas.microsoft.com/office/drawing/2014/main" id="{AD7DF13C-66A4-4208-A608-59F72C191DF7}"/>
              </a:ext>
            </a:extLst>
          </p:cNvPr>
          <p:cNvSpPr/>
          <p:nvPr/>
        </p:nvSpPr>
        <p:spPr>
          <a:xfrm>
            <a:off x="1533525" y="55816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16" name="Innovation and commitment are in our DNA">
            <a:extLst>
              <a:ext uri="{FF2B5EF4-FFF2-40B4-BE49-F238E27FC236}">
                <a16:creationId xmlns:a16="http://schemas.microsoft.com/office/drawing/2014/main" id="{DD02C9AB-85E6-7957-2285-29BBBD3FC943}"/>
              </a:ext>
            </a:extLst>
          </p:cNvPr>
          <p:cNvSpPr/>
          <p:nvPr/>
        </p:nvSpPr>
        <p:spPr>
          <a:xfrm>
            <a:off x="1533525" y="61150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25" name="Slide Number Placeholder 0">
            <a:extLst>
              <a:ext uri="{FF2B5EF4-FFF2-40B4-BE49-F238E27FC236}">
                <a16:creationId xmlns:a16="http://schemas.microsoft.com/office/drawing/2014/main" id="{904D6095-28E3-6C6B-B629-3B2D5A4D8C2B}"/>
              </a:ext>
            </a:extLst>
          </p:cNvPr>
          <p:cNvSpPr>
            <a:spLocks noGrp="1"/>
          </p:cNvSpPr>
          <p:nvPr>
            <p:ph type="sldNum" sz="quarter" idx="4294967295"/>
          </p:nvPr>
        </p:nvSpPr>
        <p:spPr>
          <a:xfrm>
            <a:off x="17556480" y="966978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2</a:t>
            </a:fld>
            <a:endParaRPr lang="en-US">
              <a:latin typeface="Century Gothic" panose="020B0502020202020204" pitchFamily="34" charset="0"/>
            </a:endParaRPr>
          </a:p>
        </p:txBody>
      </p:sp>
      <p:grpSp>
        <p:nvGrpSpPr>
          <p:cNvPr id="4" name="Agrupar 47">
            <a:extLst>
              <a:ext uri="{FF2B5EF4-FFF2-40B4-BE49-F238E27FC236}">
                <a16:creationId xmlns:a16="http://schemas.microsoft.com/office/drawing/2014/main" id="{AAA4A4CA-6BD8-E29F-0B9B-F29FFFE5A07C}"/>
              </a:ext>
            </a:extLst>
          </p:cNvPr>
          <p:cNvGrpSpPr/>
          <p:nvPr/>
        </p:nvGrpSpPr>
        <p:grpSpPr>
          <a:xfrm>
            <a:off x="202950" y="1249511"/>
            <a:ext cx="17885721" cy="7795624"/>
            <a:chOff x="310950" y="1735511"/>
            <a:chExt cx="17885721" cy="7795624"/>
          </a:xfrm>
        </p:grpSpPr>
        <p:grpSp>
          <p:nvGrpSpPr>
            <p:cNvPr id="6" name="Agrupar 39">
              <a:extLst>
                <a:ext uri="{FF2B5EF4-FFF2-40B4-BE49-F238E27FC236}">
                  <a16:creationId xmlns:a16="http://schemas.microsoft.com/office/drawing/2014/main" id="{B05E60FD-0699-1E7F-C058-3ECF2FA22DF2}"/>
                </a:ext>
              </a:extLst>
            </p:cNvPr>
            <p:cNvGrpSpPr/>
            <p:nvPr/>
          </p:nvGrpSpPr>
          <p:grpSpPr>
            <a:xfrm>
              <a:off x="310950" y="1738258"/>
              <a:ext cx="16485154" cy="7792877"/>
              <a:chOff x="310950" y="1738258"/>
              <a:chExt cx="17672977" cy="8420406"/>
            </a:xfrm>
          </p:grpSpPr>
          <p:grpSp>
            <p:nvGrpSpPr>
              <p:cNvPr id="19" name="Agrupar 38">
                <a:extLst>
                  <a:ext uri="{FF2B5EF4-FFF2-40B4-BE49-F238E27FC236}">
                    <a16:creationId xmlns:a16="http://schemas.microsoft.com/office/drawing/2014/main" id="{2109EDB8-8BD6-C2B9-FA98-67F2EE09A72D}"/>
                  </a:ext>
                </a:extLst>
              </p:cNvPr>
              <p:cNvGrpSpPr/>
              <p:nvPr/>
            </p:nvGrpSpPr>
            <p:grpSpPr>
              <a:xfrm>
                <a:off x="310950" y="1738258"/>
                <a:ext cx="17623005" cy="8420406"/>
                <a:chOff x="310950" y="1738258"/>
                <a:chExt cx="17623005" cy="8420406"/>
              </a:xfrm>
            </p:grpSpPr>
            <p:pic>
              <p:nvPicPr>
                <p:cNvPr id="22" name="Image 9">
                  <a:extLst>
                    <a:ext uri="{FF2B5EF4-FFF2-40B4-BE49-F238E27FC236}">
                      <a16:creationId xmlns:a16="http://schemas.microsoft.com/office/drawing/2014/main" id="{2D3DB576-42D9-2DBF-5EDA-CF8F285E730D}"/>
                    </a:ext>
                  </a:extLst>
                </p:cNvPr>
                <p:cNvPicPr>
                  <a:picLocks noChangeAspect="1"/>
                </p:cNvPicPr>
                <p:nvPr/>
              </p:nvPicPr>
              <p:blipFill>
                <a:blip r:embed="rId5"/>
                <a:srcRect/>
                <a:stretch/>
              </p:blipFill>
              <p:spPr>
                <a:xfrm>
                  <a:off x="1940598" y="2708099"/>
                  <a:ext cx="1338944" cy="705044"/>
                </a:xfrm>
                <a:prstGeom prst="rect">
                  <a:avLst/>
                </a:prstGeom>
              </p:spPr>
            </p:pic>
            <p:pic>
              <p:nvPicPr>
                <p:cNvPr id="23" name="Image 45">
                  <a:extLst>
                    <a:ext uri="{FF2B5EF4-FFF2-40B4-BE49-F238E27FC236}">
                      <a16:creationId xmlns:a16="http://schemas.microsoft.com/office/drawing/2014/main" id="{6C9142D9-5C8E-A692-DF9B-42F9AD5FE445}"/>
                    </a:ext>
                  </a:extLst>
                </p:cNvPr>
                <p:cNvPicPr>
                  <a:picLocks noChangeAspect="1"/>
                </p:cNvPicPr>
                <p:nvPr/>
              </p:nvPicPr>
              <p:blipFill>
                <a:blip r:embed="rId6"/>
                <a:srcRect/>
                <a:stretch/>
              </p:blipFill>
              <p:spPr>
                <a:xfrm>
                  <a:off x="1940598" y="3657740"/>
                  <a:ext cx="1338944" cy="722814"/>
                </a:xfrm>
                <a:prstGeom prst="rect">
                  <a:avLst/>
                </a:prstGeom>
              </p:spPr>
            </p:pic>
            <p:pic>
              <p:nvPicPr>
                <p:cNvPr id="24" name="Image 10">
                  <a:extLst>
                    <a:ext uri="{FF2B5EF4-FFF2-40B4-BE49-F238E27FC236}">
                      <a16:creationId xmlns:a16="http://schemas.microsoft.com/office/drawing/2014/main" id="{C24BDFB3-3B17-867B-CF32-8988225A0F56}"/>
                    </a:ext>
                  </a:extLst>
                </p:cNvPr>
                <p:cNvPicPr>
                  <a:picLocks noChangeAspect="1"/>
                </p:cNvPicPr>
                <p:nvPr/>
              </p:nvPicPr>
              <p:blipFill>
                <a:blip r:embed="rId7"/>
                <a:srcRect/>
                <a:stretch/>
              </p:blipFill>
              <p:spPr>
                <a:xfrm>
                  <a:off x="1940598" y="5530422"/>
                  <a:ext cx="1338944" cy="722814"/>
                </a:xfrm>
                <a:prstGeom prst="rect">
                  <a:avLst/>
                </a:prstGeom>
              </p:spPr>
            </p:pic>
            <p:pic>
              <p:nvPicPr>
                <p:cNvPr id="26" name="Image 47">
                  <a:extLst>
                    <a:ext uri="{FF2B5EF4-FFF2-40B4-BE49-F238E27FC236}">
                      <a16:creationId xmlns:a16="http://schemas.microsoft.com/office/drawing/2014/main" id="{A2CEDB3E-4AE2-B2EC-589D-7E2045BAECB0}"/>
                    </a:ext>
                  </a:extLst>
                </p:cNvPr>
                <p:cNvPicPr>
                  <a:picLocks noChangeAspect="1"/>
                </p:cNvPicPr>
                <p:nvPr/>
              </p:nvPicPr>
              <p:blipFill>
                <a:blip r:embed="rId8"/>
                <a:srcRect/>
                <a:stretch/>
              </p:blipFill>
              <p:spPr>
                <a:xfrm>
                  <a:off x="1940598" y="6504839"/>
                  <a:ext cx="1338944" cy="705044"/>
                </a:xfrm>
                <a:prstGeom prst="rect">
                  <a:avLst/>
                </a:prstGeom>
              </p:spPr>
            </p:pic>
            <p:pic>
              <p:nvPicPr>
                <p:cNvPr id="27" name="Image 39">
                  <a:extLst>
                    <a:ext uri="{FF2B5EF4-FFF2-40B4-BE49-F238E27FC236}">
                      <a16:creationId xmlns:a16="http://schemas.microsoft.com/office/drawing/2014/main" id="{91C38103-B75F-73E8-E861-78E2867AB6C8}"/>
                    </a:ext>
                  </a:extLst>
                </p:cNvPr>
                <p:cNvPicPr>
                  <a:picLocks noChangeAspect="1"/>
                </p:cNvPicPr>
                <p:nvPr/>
              </p:nvPicPr>
              <p:blipFill>
                <a:blip r:embed="rId9"/>
                <a:srcRect/>
                <a:stretch/>
              </p:blipFill>
              <p:spPr>
                <a:xfrm>
                  <a:off x="1940598" y="1748649"/>
                  <a:ext cx="1338944" cy="705044"/>
                </a:xfrm>
                <a:prstGeom prst="rect">
                  <a:avLst/>
                </a:prstGeom>
              </p:spPr>
            </p:pic>
            <p:pic>
              <p:nvPicPr>
                <p:cNvPr id="28" name="Image 12" descr="Texto&#10;&#10;Descrição gerada automaticamente">
                  <a:extLst>
                    <a:ext uri="{FF2B5EF4-FFF2-40B4-BE49-F238E27FC236}">
                      <a16:creationId xmlns:a16="http://schemas.microsoft.com/office/drawing/2014/main" id="{88A3B346-0D4F-2A07-B57D-BED5637B97BA}"/>
                    </a:ext>
                  </a:extLst>
                </p:cNvPr>
                <p:cNvPicPr>
                  <a:picLocks noChangeAspect="1"/>
                </p:cNvPicPr>
                <p:nvPr/>
              </p:nvPicPr>
              <p:blipFill>
                <a:blip r:embed="rId10"/>
                <a:srcRect/>
                <a:stretch/>
              </p:blipFill>
              <p:spPr>
                <a:xfrm>
                  <a:off x="1940598" y="7434074"/>
                  <a:ext cx="1343211" cy="718610"/>
                </a:xfrm>
                <a:prstGeom prst="rect">
                  <a:avLst/>
                </a:prstGeom>
              </p:spPr>
            </p:pic>
            <p:pic>
              <p:nvPicPr>
                <p:cNvPr id="29" name="Image 46">
                  <a:extLst>
                    <a:ext uri="{FF2B5EF4-FFF2-40B4-BE49-F238E27FC236}">
                      <a16:creationId xmlns:a16="http://schemas.microsoft.com/office/drawing/2014/main" id="{E34B9CC8-8943-8201-A341-AFB08290660B}"/>
                    </a:ext>
                  </a:extLst>
                </p:cNvPr>
                <p:cNvPicPr>
                  <a:picLocks noChangeAspect="1"/>
                </p:cNvPicPr>
                <p:nvPr/>
              </p:nvPicPr>
              <p:blipFill>
                <a:blip r:embed="rId11"/>
                <a:srcRect/>
                <a:stretch/>
              </p:blipFill>
              <p:spPr>
                <a:xfrm>
                  <a:off x="1940598" y="4604565"/>
                  <a:ext cx="1338944" cy="705044"/>
                </a:xfrm>
                <a:prstGeom prst="rect">
                  <a:avLst/>
                </a:prstGeom>
              </p:spPr>
            </p:pic>
            <p:pic>
              <p:nvPicPr>
                <p:cNvPr id="30" name="Image 16" descr="Interface gráfica do usuário, Diagrama, Texto, Word&#10;&#10;Descrição gerada automaticamente">
                  <a:extLst>
                    <a:ext uri="{FF2B5EF4-FFF2-40B4-BE49-F238E27FC236}">
                      <a16:creationId xmlns:a16="http://schemas.microsoft.com/office/drawing/2014/main" id="{EEC05B93-8E13-093D-B6A4-AA247C6B72CF}"/>
                    </a:ext>
                  </a:extLst>
                </p:cNvPr>
                <p:cNvPicPr>
                  <a:picLocks noChangeAspect="1"/>
                </p:cNvPicPr>
                <p:nvPr/>
              </p:nvPicPr>
              <p:blipFill>
                <a:blip r:embed="rId12"/>
                <a:srcRect/>
                <a:stretch/>
              </p:blipFill>
              <p:spPr>
                <a:xfrm>
                  <a:off x="1940598" y="8398544"/>
                  <a:ext cx="1343211" cy="718610"/>
                </a:xfrm>
                <a:prstGeom prst="rect">
                  <a:avLst/>
                </a:prstGeom>
              </p:spPr>
            </p:pic>
            <p:pic>
              <p:nvPicPr>
                <p:cNvPr id="31" name="Image 40">
                  <a:extLst>
                    <a:ext uri="{FF2B5EF4-FFF2-40B4-BE49-F238E27FC236}">
                      <a16:creationId xmlns:a16="http://schemas.microsoft.com/office/drawing/2014/main" id="{B68EFDA8-BDF3-01A9-8BCD-95361F68EA21}"/>
                    </a:ext>
                  </a:extLst>
                </p:cNvPr>
                <p:cNvPicPr>
                  <a:picLocks noChangeAspect="1"/>
                </p:cNvPicPr>
                <p:nvPr/>
              </p:nvPicPr>
              <p:blipFill>
                <a:blip r:embed="rId13"/>
                <a:srcRect/>
                <a:stretch/>
              </p:blipFill>
              <p:spPr>
                <a:xfrm>
                  <a:off x="10104286" y="2697709"/>
                  <a:ext cx="1326613" cy="700840"/>
                </a:xfrm>
                <a:prstGeom prst="rect">
                  <a:avLst/>
                </a:prstGeom>
              </p:spPr>
            </p:pic>
            <p:pic>
              <p:nvPicPr>
                <p:cNvPr id="32" name="Image 48">
                  <a:extLst>
                    <a:ext uri="{FF2B5EF4-FFF2-40B4-BE49-F238E27FC236}">
                      <a16:creationId xmlns:a16="http://schemas.microsoft.com/office/drawing/2014/main" id="{27782DC4-4396-81DE-86D2-3EC976DE7C56}"/>
                    </a:ext>
                  </a:extLst>
                </p:cNvPr>
                <p:cNvPicPr>
                  <a:picLocks noChangeAspect="1"/>
                </p:cNvPicPr>
                <p:nvPr/>
              </p:nvPicPr>
              <p:blipFill>
                <a:blip r:embed="rId14"/>
                <a:srcRect/>
                <a:stretch/>
              </p:blipFill>
              <p:spPr>
                <a:xfrm>
                  <a:off x="10104286" y="3668130"/>
                  <a:ext cx="1326613" cy="700840"/>
                </a:xfrm>
                <a:prstGeom prst="rect">
                  <a:avLst/>
                </a:prstGeom>
              </p:spPr>
            </p:pic>
            <p:pic>
              <p:nvPicPr>
                <p:cNvPr id="33" name="Image 54">
                  <a:extLst>
                    <a:ext uri="{FF2B5EF4-FFF2-40B4-BE49-F238E27FC236}">
                      <a16:creationId xmlns:a16="http://schemas.microsoft.com/office/drawing/2014/main" id="{11051A71-0985-E986-7C4B-4DF16EB3CD85}"/>
                    </a:ext>
                  </a:extLst>
                </p:cNvPr>
                <p:cNvPicPr>
                  <a:picLocks noChangeAspect="1"/>
                </p:cNvPicPr>
                <p:nvPr/>
              </p:nvPicPr>
              <p:blipFill>
                <a:blip r:embed="rId15"/>
                <a:srcRect/>
                <a:stretch/>
              </p:blipFill>
              <p:spPr>
                <a:xfrm>
                  <a:off x="10104286" y="5540813"/>
                  <a:ext cx="1326613" cy="700840"/>
                </a:xfrm>
                <a:prstGeom prst="rect">
                  <a:avLst/>
                </a:prstGeom>
              </p:spPr>
            </p:pic>
            <p:pic>
              <p:nvPicPr>
                <p:cNvPr id="34" name="Image 55">
                  <a:extLst>
                    <a:ext uri="{FF2B5EF4-FFF2-40B4-BE49-F238E27FC236}">
                      <a16:creationId xmlns:a16="http://schemas.microsoft.com/office/drawing/2014/main" id="{8DCD81E0-110D-7D51-EDA6-D1BA555D101C}"/>
                    </a:ext>
                  </a:extLst>
                </p:cNvPr>
                <p:cNvPicPr>
                  <a:picLocks noChangeAspect="1"/>
                </p:cNvPicPr>
                <p:nvPr/>
              </p:nvPicPr>
              <p:blipFill>
                <a:blip r:embed="rId16"/>
                <a:srcRect/>
                <a:stretch/>
              </p:blipFill>
              <p:spPr>
                <a:xfrm>
                  <a:off x="10104286" y="6515230"/>
                  <a:ext cx="1326613" cy="700840"/>
                </a:xfrm>
                <a:prstGeom prst="rect">
                  <a:avLst/>
                </a:prstGeom>
              </p:spPr>
            </p:pic>
            <p:pic>
              <p:nvPicPr>
                <p:cNvPr id="35" name="Image 3">
                  <a:extLst>
                    <a:ext uri="{FF2B5EF4-FFF2-40B4-BE49-F238E27FC236}">
                      <a16:creationId xmlns:a16="http://schemas.microsoft.com/office/drawing/2014/main" id="{BF40246D-3A5E-4081-2A03-33BA5FFEB59B}"/>
                    </a:ext>
                  </a:extLst>
                </p:cNvPr>
                <p:cNvPicPr>
                  <a:picLocks noChangeAspect="1"/>
                </p:cNvPicPr>
                <p:nvPr/>
              </p:nvPicPr>
              <p:blipFill>
                <a:blip r:embed="rId17"/>
                <a:srcRect/>
                <a:stretch/>
              </p:blipFill>
              <p:spPr>
                <a:xfrm>
                  <a:off x="10104286" y="1748649"/>
                  <a:ext cx="1326613" cy="700840"/>
                </a:xfrm>
                <a:prstGeom prst="rect">
                  <a:avLst/>
                </a:prstGeom>
              </p:spPr>
            </p:pic>
            <p:pic>
              <p:nvPicPr>
                <p:cNvPr id="36" name="Image 56" descr="Texto&#10;&#10;Descrição gerada automaticamente">
                  <a:extLst>
                    <a:ext uri="{FF2B5EF4-FFF2-40B4-BE49-F238E27FC236}">
                      <a16:creationId xmlns:a16="http://schemas.microsoft.com/office/drawing/2014/main" id="{96F09D36-EC44-457C-152B-F7B2CAD758EA}"/>
                    </a:ext>
                  </a:extLst>
                </p:cNvPr>
                <p:cNvPicPr>
                  <a:picLocks noChangeAspect="1"/>
                </p:cNvPicPr>
                <p:nvPr/>
              </p:nvPicPr>
              <p:blipFill>
                <a:blip r:embed="rId18"/>
                <a:srcRect/>
                <a:stretch/>
              </p:blipFill>
              <p:spPr>
                <a:xfrm>
                  <a:off x="10112489" y="7444465"/>
                  <a:ext cx="1322430" cy="718610"/>
                </a:xfrm>
                <a:prstGeom prst="rect">
                  <a:avLst/>
                </a:prstGeom>
              </p:spPr>
            </p:pic>
            <p:pic>
              <p:nvPicPr>
                <p:cNvPr id="37" name="Image 14">
                  <a:extLst>
                    <a:ext uri="{FF2B5EF4-FFF2-40B4-BE49-F238E27FC236}">
                      <a16:creationId xmlns:a16="http://schemas.microsoft.com/office/drawing/2014/main" id="{5C6A8E35-9D97-B2F7-3AF8-07BAD576FE53}"/>
                    </a:ext>
                  </a:extLst>
                </p:cNvPr>
                <p:cNvPicPr>
                  <a:picLocks noChangeAspect="1"/>
                </p:cNvPicPr>
                <p:nvPr/>
              </p:nvPicPr>
              <p:blipFill>
                <a:blip r:embed="rId19"/>
                <a:srcRect/>
                <a:stretch/>
              </p:blipFill>
              <p:spPr>
                <a:xfrm>
                  <a:off x="10104286" y="4604565"/>
                  <a:ext cx="1326613" cy="700840"/>
                </a:xfrm>
                <a:prstGeom prst="rect">
                  <a:avLst/>
                </a:prstGeom>
              </p:spPr>
            </p:pic>
            <p:pic>
              <p:nvPicPr>
                <p:cNvPr id="38" name="Image 21">
                  <a:extLst>
                    <a:ext uri="{FF2B5EF4-FFF2-40B4-BE49-F238E27FC236}">
                      <a16:creationId xmlns:a16="http://schemas.microsoft.com/office/drawing/2014/main" id="{2B94EDE7-8AF1-28AB-498F-8BA04C34E501}"/>
                    </a:ext>
                  </a:extLst>
                </p:cNvPr>
                <p:cNvPicPr>
                  <a:picLocks noChangeAspect="1"/>
                </p:cNvPicPr>
                <p:nvPr/>
              </p:nvPicPr>
              <p:blipFill>
                <a:blip r:embed="rId20"/>
                <a:srcRect/>
                <a:stretch/>
              </p:blipFill>
              <p:spPr>
                <a:xfrm>
                  <a:off x="10104286" y="8408935"/>
                  <a:ext cx="1326612" cy="700840"/>
                </a:xfrm>
                <a:prstGeom prst="rect">
                  <a:avLst/>
                </a:prstGeom>
              </p:spPr>
            </p:pic>
            <p:pic>
              <p:nvPicPr>
                <p:cNvPr id="39" name="Image 41">
                  <a:extLst>
                    <a:ext uri="{FF2B5EF4-FFF2-40B4-BE49-F238E27FC236}">
                      <a16:creationId xmlns:a16="http://schemas.microsoft.com/office/drawing/2014/main" id="{92B5A29C-6AD8-7A73-DCEA-05173C6BD717}"/>
                    </a:ext>
                  </a:extLst>
                </p:cNvPr>
                <p:cNvPicPr>
                  <a:picLocks noChangeAspect="1"/>
                </p:cNvPicPr>
                <p:nvPr/>
              </p:nvPicPr>
              <p:blipFill>
                <a:blip r:embed="rId21"/>
                <a:srcRect/>
                <a:stretch/>
              </p:blipFill>
              <p:spPr>
                <a:xfrm>
                  <a:off x="11757584" y="2697709"/>
                  <a:ext cx="1326613" cy="700840"/>
                </a:xfrm>
                <a:prstGeom prst="rect">
                  <a:avLst/>
                </a:prstGeom>
              </p:spPr>
            </p:pic>
            <p:pic>
              <p:nvPicPr>
                <p:cNvPr id="40" name="Image 13">
                  <a:extLst>
                    <a:ext uri="{FF2B5EF4-FFF2-40B4-BE49-F238E27FC236}">
                      <a16:creationId xmlns:a16="http://schemas.microsoft.com/office/drawing/2014/main" id="{4364E626-CC8F-8CE8-C409-6439C402BC82}"/>
                    </a:ext>
                  </a:extLst>
                </p:cNvPr>
                <p:cNvPicPr>
                  <a:picLocks noChangeAspect="1"/>
                </p:cNvPicPr>
                <p:nvPr/>
              </p:nvPicPr>
              <p:blipFill>
                <a:blip r:embed="rId22"/>
                <a:srcRect/>
                <a:stretch/>
              </p:blipFill>
              <p:spPr>
                <a:xfrm>
                  <a:off x="11757584" y="3668130"/>
                  <a:ext cx="1326613" cy="700840"/>
                </a:xfrm>
                <a:prstGeom prst="rect">
                  <a:avLst/>
                </a:prstGeom>
              </p:spPr>
            </p:pic>
            <p:pic>
              <p:nvPicPr>
                <p:cNvPr id="41" name="Image 59">
                  <a:extLst>
                    <a:ext uri="{FF2B5EF4-FFF2-40B4-BE49-F238E27FC236}">
                      <a16:creationId xmlns:a16="http://schemas.microsoft.com/office/drawing/2014/main" id="{F39051DB-D742-7633-4BC8-FC1CBF2B0EBA}"/>
                    </a:ext>
                  </a:extLst>
                </p:cNvPr>
                <p:cNvPicPr>
                  <a:picLocks noChangeAspect="1"/>
                </p:cNvPicPr>
                <p:nvPr/>
              </p:nvPicPr>
              <p:blipFill>
                <a:blip r:embed="rId23"/>
                <a:srcRect/>
                <a:stretch/>
              </p:blipFill>
              <p:spPr>
                <a:xfrm>
                  <a:off x="11765786" y="5540813"/>
                  <a:ext cx="1310207" cy="700840"/>
                </a:xfrm>
                <a:prstGeom prst="rect">
                  <a:avLst/>
                </a:prstGeom>
              </p:spPr>
            </p:pic>
            <p:pic>
              <p:nvPicPr>
                <p:cNvPr id="42" name="Image 60">
                  <a:extLst>
                    <a:ext uri="{FF2B5EF4-FFF2-40B4-BE49-F238E27FC236}">
                      <a16:creationId xmlns:a16="http://schemas.microsoft.com/office/drawing/2014/main" id="{31C5FE27-DDCB-890A-9120-8251034AF8AA}"/>
                    </a:ext>
                  </a:extLst>
                </p:cNvPr>
                <p:cNvPicPr>
                  <a:picLocks noChangeAspect="1"/>
                </p:cNvPicPr>
                <p:nvPr/>
              </p:nvPicPr>
              <p:blipFill>
                <a:blip r:embed="rId24"/>
                <a:srcRect/>
                <a:stretch/>
              </p:blipFill>
              <p:spPr>
                <a:xfrm>
                  <a:off x="11765786" y="6515230"/>
                  <a:ext cx="1310207" cy="700840"/>
                </a:xfrm>
                <a:prstGeom prst="rect">
                  <a:avLst/>
                </a:prstGeom>
              </p:spPr>
            </p:pic>
            <p:pic>
              <p:nvPicPr>
                <p:cNvPr id="43" name="Image 4">
                  <a:extLst>
                    <a:ext uri="{FF2B5EF4-FFF2-40B4-BE49-F238E27FC236}">
                      <a16:creationId xmlns:a16="http://schemas.microsoft.com/office/drawing/2014/main" id="{0A737EE7-8E29-F1EA-5729-AA41867C69B8}"/>
                    </a:ext>
                  </a:extLst>
                </p:cNvPr>
                <p:cNvPicPr>
                  <a:picLocks noChangeAspect="1"/>
                </p:cNvPicPr>
                <p:nvPr/>
              </p:nvPicPr>
              <p:blipFill>
                <a:blip r:embed="rId25"/>
                <a:srcRect/>
                <a:stretch/>
              </p:blipFill>
              <p:spPr>
                <a:xfrm>
                  <a:off x="11757584" y="1748649"/>
                  <a:ext cx="1326613" cy="700840"/>
                </a:xfrm>
                <a:prstGeom prst="rect">
                  <a:avLst/>
                </a:prstGeom>
              </p:spPr>
            </p:pic>
            <p:pic>
              <p:nvPicPr>
                <p:cNvPr id="44" name="Image 18">
                  <a:extLst>
                    <a:ext uri="{FF2B5EF4-FFF2-40B4-BE49-F238E27FC236}">
                      <a16:creationId xmlns:a16="http://schemas.microsoft.com/office/drawing/2014/main" id="{26FC35D0-584A-1A88-2ECB-C25C4C02F6B5}"/>
                    </a:ext>
                  </a:extLst>
                </p:cNvPr>
                <p:cNvPicPr>
                  <a:picLocks noChangeAspect="1"/>
                </p:cNvPicPr>
                <p:nvPr/>
              </p:nvPicPr>
              <p:blipFill>
                <a:blip r:embed="rId26"/>
                <a:srcRect/>
                <a:stretch/>
              </p:blipFill>
              <p:spPr>
                <a:xfrm>
                  <a:off x="11749381" y="7444465"/>
                  <a:ext cx="1326613" cy="700840"/>
                </a:xfrm>
                <a:prstGeom prst="rect">
                  <a:avLst/>
                </a:prstGeom>
              </p:spPr>
            </p:pic>
            <p:pic>
              <p:nvPicPr>
                <p:cNvPr id="45" name="Image 58">
                  <a:extLst>
                    <a:ext uri="{FF2B5EF4-FFF2-40B4-BE49-F238E27FC236}">
                      <a16:creationId xmlns:a16="http://schemas.microsoft.com/office/drawing/2014/main" id="{AC77884D-E226-B678-E8FA-67AC7622A868}"/>
                    </a:ext>
                  </a:extLst>
                </p:cNvPr>
                <p:cNvPicPr>
                  <a:picLocks noChangeAspect="1"/>
                </p:cNvPicPr>
                <p:nvPr/>
              </p:nvPicPr>
              <p:blipFill>
                <a:blip r:embed="rId27"/>
                <a:srcRect/>
                <a:stretch/>
              </p:blipFill>
              <p:spPr>
                <a:xfrm>
                  <a:off x="11765787" y="4604565"/>
                  <a:ext cx="1310207" cy="700840"/>
                </a:xfrm>
                <a:prstGeom prst="rect">
                  <a:avLst/>
                </a:prstGeom>
              </p:spPr>
            </p:pic>
            <p:pic>
              <p:nvPicPr>
                <p:cNvPr id="46" name="Image 23">
                  <a:extLst>
                    <a:ext uri="{FF2B5EF4-FFF2-40B4-BE49-F238E27FC236}">
                      <a16:creationId xmlns:a16="http://schemas.microsoft.com/office/drawing/2014/main" id="{DE7AFFD0-8827-E04E-10DB-D8D4035C4217}"/>
                    </a:ext>
                  </a:extLst>
                </p:cNvPr>
                <p:cNvPicPr>
                  <a:picLocks noChangeAspect="1"/>
                </p:cNvPicPr>
                <p:nvPr/>
              </p:nvPicPr>
              <p:blipFill>
                <a:blip r:embed="rId28"/>
                <a:srcRect/>
                <a:stretch/>
              </p:blipFill>
              <p:spPr>
                <a:xfrm>
                  <a:off x="11757584" y="8398544"/>
                  <a:ext cx="1326612" cy="700840"/>
                </a:xfrm>
                <a:prstGeom prst="rect">
                  <a:avLst/>
                </a:prstGeom>
              </p:spPr>
            </p:pic>
            <p:pic>
              <p:nvPicPr>
                <p:cNvPr id="47" name="Image 43">
                  <a:extLst>
                    <a:ext uri="{FF2B5EF4-FFF2-40B4-BE49-F238E27FC236}">
                      <a16:creationId xmlns:a16="http://schemas.microsoft.com/office/drawing/2014/main" id="{02133B54-9A6C-F30E-C44D-99EE57B1EEB9}"/>
                    </a:ext>
                  </a:extLst>
                </p:cNvPr>
                <p:cNvPicPr>
                  <a:picLocks noChangeAspect="1"/>
                </p:cNvPicPr>
                <p:nvPr/>
              </p:nvPicPr>
              <p:blipFill>
                <a:blip r:embed="rId29"/>
                <a:srcRect/>
                <a:stretch/>
              </p:blipFill>
              <p:spPr>
                <a:xfrm>
                  <a:off x="13394475" y="2697709"/>
                  <a:ext cx="1326612" cy="700840"/>
                </a:xfrm>
                <a:prstGeom prst="rect">
                  <a:avLst/>
                </a:prstGeom>
              </p:spPr>
            </p:pic>
            <p:pic>
              <p:nvPicPr>
                <p:cNvPr id="48" name="Image 20">
                  <a:extLst>
                    <a:ext uri="{FF2B5EF4-FFF2-40B4-BE49-F238E27FC236}">
                      <a16:creationId xmlns:a16="http://schemas.microsoft.com/office/drawing/2014/main" id="{ED24D78D-00A5-7ACB-C369-51755CC8DD04}"/>
                    </a:ext>
                  </a:extLst>
                </p:cNvPr>
                <p:cNvPicPr>
                  <a:picLocks noChangeAspect="1"/>
                </p:cNvPicPr>
                <p:nvPr/>
              </p:nvPicPr>
              <p:blipFill>
                <a:blip r:embed="rId30"/>
                <a:srcRect/>
                <a:stretch/>
              </p:blipFill>
              <p:spPr>
                <a:xfrm>
                  <a:off x="13394475" y="3668130"/>
                  <a:ext cx="1326612" cy="700840"/>
                </a:xfrm>
                <a:prstGeom prst="rect">
                  <a:avLst/>
                </a:prstGeom>
              </p:spPr>
            </p:pic>
            <p:pic>
              <p:nvPicPr>
                <p:cNvPr id="49" name="Image 25" descr="Logotipo, nome da empresa&#10;&#10;Descrição gerada automaticamente">
                  <a:extLst>
                    <a:ext uri="{FF2B5EF4-FFF2-40B4-BE49-F238E27FC236}">
                      <a16:creationId xmlns:a16="http://schemas.microsoft.com/office/drawing/2014/main" id="{29673621-1D84-2407-2AE7-DC0F21354296}"/>
                    </a:ext>
                  </a:extLst>
                </p:cNvPr>
                <p:cNvPicPr>
                  <a:picLocks noChangeAspect="1"/>
                </p:cNvPicPr>
                <p:nvPr/>
              </p:nvPicPr>
              <p:blipFill>
                <a:blip r:embed="rId31"/>
                <a:srcRect/>
                <a:stretch/>
              </p:blipFill>
              <p:spPr>
                <a:xfrm>
                  <a:off x="13394475" y="5530422"/>
                  <a:ext cx="1322661" cy="718609"/>
                </a:xfrm>
                <a:prstGeom prst="rect">
                  <a:avLst/>
                </a:prstGeom>
              </p:spPr>
            </p:pic>
            <p:pic>
              <p:nvPicPr>
                <p:cNvPr id="50" name="Imagem 139" descr="Texto&#10;&#10;Descrição gerada automaticamente">
                  <a:extLst>
                    <a:ext uri="{FF2B5EF4-FFF2-40B4-BE49-F238E27FC236}">
                      <a16:creationId xmlns:a16="http://schemas.microsoft.com/office/drawing/2014/main" id="{9DF83E81-BB0A-3472-FCC2-15A7EA6D962C}"/>
                    </a:ext>
                  </a:extLst>
                </p:cNvPr>
                <p:cNvPicPr>
                  <a:picLocks noChangeAspect="1"/>
                </p:cNvPicPr>
                <p:nvPr/>
              </p:nvPicPr>
              <p:blipFill>
                <a:blip r:embed="rId32"/>
                <a:stretch>
                  <a:fillRect/>
                </a:stretch>
              </p:blipFill>
              <p:spPr>
                <a:xfrm>
                  <a:off x="13394475" y="6504839"/>
                  <a:ext cx="1325448" cy="703490"/>
                </a:xfrm>
                <a:prstGeom prst="rect">
                  <a:avLst/>
                </a:prstGeom>
              </p:spPr>
            </p:pic>
            <p:pic>
              <p:nvPicPr>
                <p:cNvPr id="51" name="Image 37">
                  <a:extLst>
                    <a:ext uri="{FF2B5EF4-FFF2-40B4-BE49-F238E27FC236}">
                      <a16:creationId xmlns:a16="http://schemas.microsoft.com/office/drawing/2014/main" id="{D1FDE1D9-D872-ADBC-7FE9-31BA7F20A1AC}"/>
                    </a:ext>
                  </a:extLst>
                </p:cNvPr>
                <p:cNvPicPr>
                  <a:picLocks noChangeAspect="1"/>
                </p:cNvPicPr>
                <p:nvPr/>
              </p:nvPicPr>
              <p:blipFill>
                <a:blip r:embed="rId33"/>
                <a:srcRect/>
                <a:stretch/>
              </p:blipFill>
              <p:spPr>
                <a:xfrm>
                  <a:off x="13394475" y="1748649"/>
                  <a:ext cx="1326612" cy="700840"/>
                </a:xfrm>
                <a:prstGeom prst="rect">
                  <a:avLst/>
                </a:prstGeom>
              </p:spPr>
            </p:pic>
            <p:pic>
              <p:nvPicPr>
                <p:cNvPr id="52" name="Image 26">
                  <a:extLst>
                    <a:ext uri="{FF2B5EF4-FFF2-40B4-BE49-F238E27FC236}">
                      <a16:creationId xmlns:a16="http://schemas.microsoft.com/office/drawing/2014/main" id="{CB36CF38-7AF4-6818-259A-CB6578A5989B}"/>
                    </a:ext>
                  </a:extLst>
                </p:cNvPr>
                <p:cNvPicPr>
                  <a:picLocks noChangeAspect="1"/>
                </p:cNvPicPr>
                <p:nvPr/>
              </p:nvPicPr>
              <p:blipFill>
                <a:blip r:embed="rId34"/>
                <a:srcRect/>
                <a:stretch/>
              </p:blipFill>
              <p:spPr>
                <a:xfrm>
                  <a:off x="13394475" y="7444465"/>
                  <a:ext cx="1330988" cy="700840"/>
                </a:xfrm>
                <a:prstGeom prst="rect">
                  <a:avLst/>
                </a:prstGeom>
              </p:spPr>
            </p:pic>
            <p:pic>
              <p:nvPicPr>
                <p:cNvPr id="53" name="Image 61">
                  <a:extLst>
                    <a:ext uri="{FF2B5EF4-FFF2-40B4-BE49-F238E27FC236}">
                      <a16:creationId xmlns:a16="http://schemas.microsoft.com/office/drawing/2014/main" id="{1A869949-5D61-570F-0DD0-6CD1B6A7CCA6}"/>
                    </a:ext>
                  </a:extLst>
                </p:cNvPr>
                <p:cNvPicPr>
                  <a:picLocks noChangeAspect="1"/>
                </p:cNvPicPr>
                <p:nvPr/>
              </p:nvPicPr>
              <p:blipFill>
                <a:blip r:embed="rId35"/>
                <a:srcRect/>
                <a:stretch/>
              </p:blipFill>
              <p:spPr>
                <a:xfrm>
                  <a:off x="13394475" y="4635738"/>
                  <a:ext cx="1326609" cy="629759"/>
                </a:xfrm>
                <a:prstGeom prst="rect">
                  <a:avLst/>
                </a:prstGeom>
              </p:spPr>
            </p:pic>
            <p:pic>
              <p:nvPicPr>
                <p:cNvPr id="54" name="Image 27">
                  <a:extLst>
                    <a:ext uri="{FF2B5EF4-FFF2-40B4-BE49-F238E27FC236}">
                      <a16:creationId xmlns:a16="http://schemas.microsoft.com/office/drawing/2014/main" id="{1DCE8856-C33C-A750-DA41-2FF9ED6E592A}"/>
                    </a:ext>
                  </a:extLst>
                </p:cNvPr>
                <p:cNvPicPr>
                  <a:picLocks noChangeAspect="1"/>
                </p:cNvPicPr>
                <p:nvPr/>
              </p:nvPicPr>
              <p:blipFill>
                <a:blip r:embed="rId36"/>
                <a:srcRect/>
                <a:stretch/>
              </p:blipFill>
              <p:spPr>
                <a:xfrm>
                  <a:off x="13394475" y="8408935"/>
                  <a:ext cx="1330988" cy="700840"/>
                </a:xfrm>
                <a:prstGeom prst="rect">
                  <a:avLst/>
                </a:prstGeom>
              </p:spPr>
            </p:pic>
            <p:pic>
              <p:nvPicPr>
                <p:cNvPr id="55" name="Imagem 72">
                  <a:extLst>
                    <a:ext uri="{FF2B5EF4-FFF2-40B4-BE49-F238E27FC236}">
                      <a16:creationId xmlns:a16="http://schemas.microsoft.com/office/drawing/2014/main" id="{1EA6F98E-FD5A-2E94-0A13-42D6FB3D404D}"/>
                    </a:ext>
                  </a:extLst>
                </p:cNvPr>
                <p:cNvPicPr>
                  <a:picLocks noChangeAspect="1"/>
                </p:cNvPicPr>
                <p:nvPr/>
              </p:nvPicPr>
              <p:blipFill>
                <a:blip r:embed="rId37"/>
                <a:stretch>
                  <a:fillRect/>
                </a:stretch>
              </p:blipFill>
              <p:spPr>
                <a:xfrm>
                  <a:off x="5199895" y="2708099"/>
                  <a:ext cx="1310575" cy="683248"/>
                </a:xfrm>
                <a:prstGeom prst="rect">
                  <a:avLst/>
                </a:prstGeom>
              </p:spPr>
            </p:pic>
            <p:pic>
              <p:nvPicPr>
                <p:cNvPr id="56" name="Imagem 73">
                  <a:extLst>
                    <a:ext uri="{FF2B5EF4-FFF2-40B4-BE49-F238E27FC236}">
                      <a16:creationId xmlns:a16="http://schemas.microsoft.com/office/drawing/2014/main" id="{2D6CE36F-2633-E838-ADE6-9A85F6DBF67E}"/>
                    </a:ext>
                  </a:extLst>
                </p:cNvPr>
                <p:cNvPicPr>
                  <a:picLocks noChangeAspect="1"/>
                </p:cNvPicPr>
                <p:nvPr/>
              </p:nvPicPr>
              <p:blipFill>
                <a:blip r:embed="rId38"/>
                <a:stretch>
                  <a:fillRect/>
                </a:stretch>
              </p:blipFill>
              <p:spPr>
                <a:xfrm>
                  <a:off x="5199895" y="3657740"/>
                  <a:ext cx="1310575" cy="703091"/>
                </a:xfrm>
                <a:prstGeom prst="rect">
                  <a:avLst/>
                </a:prstGeom>
              </p:spPr>
            </p:pic>
            <p:pic>
              <p:nvPicPr>
                <p:cNvPr id="57" name="Imagem 79">
                  <a:extLst>
                    <a:ext uri="{FF2B5EF4-FFF2-40B4-BE49-F238E27FC236}">
                      <a16:creationId xmlns:a16="http://schemas.microsoft.com/office/drawing/2014/main" id="{3849152F-781E-5B74-E6DD-536EE83827BE}"/>
                    </a:ext>
                  </a:extLst>
                </p:cNvPr>
                <p:cNvPicPr>
                  <a:picLocks noChangeAspect="1"/>
                </p:cNvPicPr>
                <p:nvPr/>
              </p:nvPicPr>
              <p:blipFill>
                <a:blip r:embed="rId39"/>
                <a:stretch>
                  <a:fillRect/>
                </a:stretch>
              </p:blipFill>
              <p:spPr>
                <a:xfrm>
                  <a:off x="5199895" y="5540813"/>
                  <a:ext cx="1314951" cy="704029"/>
                </a:xfrm>
                <a:prstGeom prst="rect">
                  <a:avLst/>
                </a:prstGeom>
              </p:spPr>
            </p:pic>
            <p:pic>
              <p:nvPicPr>
                <p:cNvPr id="58" name="Imagem 78" descr="Logotipo, nome da empresa&#10;&#10;Descrição gerada automaticamente">
                  <a:extLst>
                    <a:ext uri="{FF2B5EF4-FFF2-40B4-BE49-F238E27FC236}">
                      <a16:creationId xmlns:a16="http://schemas.microsoft.com/office/drawing/2014/main" id="{B613F508-429C-C35C-A6F1-83D2636D1F1E}"/>
                    </a:ext>
                  </a:extLst>
                </p:cNvPr>
                <p:cNvPicPr>
                  <a:picLocks noChangeAspect="1"/>
                </p:cNvPicPr>
                <p:nvPr/>
              </p:nvPicPr>
              <p:blipFill>
                <a:blip r:embed="rId40"/>
                <a:stretch>
                  <a:fillRect/>
                </a:stretch>
              </p:blipFill>
              <p:spPr>
                <a:xfrm>
                  <a:off x="5199895" y="6504839"/>
                  <a:ext cx="1314951" cy="704560"/>
                </a:xfrm>
                <a:prstGeom prst="rect">
                  <a:avLst/>
                </a:prstGeom>
              </p:spPr>
            </p:pic>
            <p:pic>
              <p:nvPicPr>
                <p:cNvPr id="59" name="Imagem 80" descr="Logotipo, nome da empresa&#10;&#10;Descrição gerada automaticamente">
                  <a:extLst>
                    <a:ext uri="{FF2B5EF4-FFF2-40B4-BE49-F238E27FC236}">
                      <a16:creationId xmlns:a16="http://schemas.microsoft.com/office/drawing/2014/main" id="{86910AF1-6F26-614E-2C3B-F3D0C7C2A4C8}"/>
                    </a:ext>
                  </a:extLst>
                </p:cNvPr>
                <p:cNvPicPr>
                  <a:picLocks noChangeAspect="1"/>
                </p:cNvPicPr>
                <p:nvPr/>
              </p:nvPicPr>
              <p:blipFill>
                <a:blip r:embed="rId41"/>
                <a:stretch>
                  <a:fillRect/>
                </a:stretch>
              </p:blipFill>
              <p:spPr>
                <a:xfrm>
                  <a:off x="5199895" y="1738258"/>
                  <a:ext cx="1328126" cy="710450"/>
                </a:xfrm>
                <a:prstGeom prst="rect">
                  <a:avLst/>
                </a:prstGeom>
              </p:spPr>
            </p:pic>
            <p:pic>
              <p:nvPicPr>
                <p:cNvPr id="60" name="Image 51">
                  <a:extLst>
                    <a:ext uri="{FF2B5EF4-FFF2-40B4-BE49-F238E27FC236}">
                      <a16:creationId xmlns:a16="http://schemas.microsoft.com/office/drawing/2014/main" id="{EB85F93B-CDFE-AA3E-A516-F8801C33A33F}"/>
                    </a:ext>
                  </a:extLst>
                </p:cNvPr>
                <p:cNvPicPr>
                  <a:picLocks noChangeAspect="1"/>
                </p:cNvPicPr>
                <p:nvPr/>
              </p:nvPicPr>
              <p:blipFill>
                <a:blip r:embed="rId42"/>
                <a:srcRect/>
                <a:stretch/>
              </p:blipFill>
              <p:spPr>
                <a:xfrm>
                  <a:off x="5199895" y="7444465"/>
                  <a:ext cx="1326613" cy="700840"/>
                </a:xfrm>
                <a:prstGeom prst="rect">
                  <a:avLst/>
                </a:prstGeom>
              </p:spPr>
            </p:pic>
            <p:pic>
              <p:nvPicPr>
                <p:cNvPr id="61" name="Imagem 71">
                  <a:extLst>
                    <a:ext uri="{FF2B5EF4-FFF2-40B4-BE49-F238E27FC236}">
                      <a16:creationId xmlns:a16="http://schemas.microsoft.com/office/drawing/2014/main" id="{2AAFFA0D-42CE-12AF-794A-E77A7963CBEA}"/>
                    </a:ext>
                  </a:extLst>
                </p:cNvPr>
                <p:cNvPicPr>
                  <a:picLocks noChangeAspect="1"/>
                </p:cNvPicPr>
                <p:nvPr/>
              </p:nvPicPr>
              <p:blipFill>
                <a:blip r:embed="rId43"/>
                <a:stretch>
                  <a:fillRect/>
                </a:stretch>
              </p:blipFill>
              <p:spPr>
                <a:xfrm>
                  <a:off x="5199896" y="4594174"/>
                  <a:ext cx="1314952" cy="718299"/>
                </a:xfrm>
                <a:prstGeom prst="rect">
                  <a:avLst/>
                </a:prstGeom>
              </p:spPr>
            </p:pic>
            <p:pic>
              <p:nvPicPr>
                <p:cNvPr id="62" name="Image 36">
                  <a:extLst>
                    <a:ext uri="{FF2B5EF4-FFF2-40B4-BE49-F238E27FC236}">
                      <a16:creationId xmlns:a16="http://schemas.microsoft.com/office/drawing/2014/main" id="{5E471808-8ED5-169A-52E0-FDD0814EFC98}"/>
                    </a:ext>
                  </a:extLst>
                </p:cNvPr>
                <p:cNvPicPr>
                  <a:picLocks noChangeAspect="1"/>
                </p:cNvPicPr>
                <p:nvPr/>
              </p:nvPicPr>
              <p:blipFill>
                <a:blip r:embed="rId44"/>
                <a:srcRect/>
                <a:stretch/>
              </p:blipFill>
              <p:spPr>
                <a:xfrm>
                  <a:off x="5199895" y="8398544"/>
                  <a:ext cx="1310207" cy="700840"/>
                </a:xfrm>
                <a:prstGeom prst="rect">
                  <a:avLst/>
                </a:prstGeom>
              </p:spPr>
            </p:pic>
            <p:pic>
              <p:nvPicPr>
                <p:cNvPr id="63" name="Image 77">
                  <a:extLst>
                    <a:ext uri="{FF2B5EF4-FFF2-40B4-BE49-F238E27FC236}">
                      <a16:creationId xmlns:a16="http://schemas.microsoft.com/office/drawing/2014/main" id="{C70FF928-ECF3-9A25-FB41-87CA374526B7}"/>
                    </a:ext>
                  </a:extLst>
                </p:cNvPr>
                <p:cNvPicPr>
                  <a:picLocks noChangeAspect="1"/>
                </p:cNvPicPr>
                <p:nvPr/>
              </p:nvPicPr>
              <p:blipFill>
                <a:blip r:embed="rId45"/>
                <a:srcRect/>
                <a:stretch/>
              </p:blipFill>
              <p:spPr>
                <a:xfrm>
                  <a:off x="3570247" y="2697709"/>
                  <a:ext cx="1335713" cy="705044"/>
                </a:xfrm>
                <a:prstGeom prst="rect">
                  <a:avLst/>
                </a:prstGeom>
              </p:spPr>
            </p:pic>
            <p:pic>
              <p:nvPicPr>
                <p:cNvPr id="64" name="Image 81">
                  <a:extLst>
                    <a:ext uri="{FF2B5EF4-FFF2-40B4-BE49-F238E27FC236}">
                      <a16:creationId xmlns:a16="http://schemas.microsoft.com/office/drawing/2014/main" id="{584DFC19-C243-C057-C700-EACC75338337}"/>
                    </a:ext>
                  </a:extLst>
                </p:cNvPr>
                <p:cNvPicPr>
                  <a:picLocks noChangeAspect="1"/>
                </p:cNvPicPr>
                <p:nvPr/>
              </p:nvPicPr>
              <p:blipFill>
                <a:blip r:embed="rId46"/>
                <a:srcRect/>
                <a:stretch/>
              </p:blipFill>
              <p:spPr>
                <a:xfrm>
                  <a:off x="3570247" y="3657740"/>
                  <a:ext cx="1318163" cy="722814"/>
                </a:xfrm>
                <a:prstGeom prst="rect">
                  <a:avLst/>
                </a:prstGeom>
              </p:spPr>
            </p:pic>
            <p:pic>
              <p:nvPicPr>
                <p:cNvPr id="65" name="Image 33">
                  <a:extLst>
                    <a:ext uri="{FF2B5EF4-FFF2-40B4-BE49-F238E27FC236}">
                      <a16:creationId xmlns:a16="http://schemas.microsoft.com/office/drawing/2014/main" id="{FDDFAC0A-7621-C34B-0A65-42BF241B68E5}"/>
                    </a:ext>
                  </a:extLst>
                </p:cNvPr>
                <p:cNvPicPr>
                  <a:picLocks noChangeAspect="1"/>
                </p:cNvPicPr>
                <p:nvPr/>
              </p:nvPicPr>
              <p:blipFill>
                <a:blip r:embed="rId47"/>
                <a:srcRect/>
                <a:stretch/>
              </p:blipFill>
              <p:spPr>
                <a:xfrm>
                  <a:off x="3570247" y="5540813"/>
                  <a:ext cx="1335713" cy="705044"/>
                </a:xfrm>
                <a:prstGeom prst="rect">
                  <a:avLst/>
                </a:prstGeom>
              </p:spPr>
            </p:pic>
            <p:pic>
              <p:nvPicPr>
                <p:cNvPr id="66" name="Image 75">
                  <a:extLst>
                    <a:ext uri="{FF2B5EF4-FFF2-40B4-BE49-F238E27FC236}">
                      <a16:creationId xmlns:a16="http://schemas.microsoft.com/office/drawing/2014/main" id="{6B9AA749-A6A2-351B-3CC3-E9ABD132CA1F}"/>
                    </a:ext>
                  </a:extLst>
                </p:cNvPr>
                <p:cNvPicPr>
                  <a:picLocks noChangeAspect="1"/>
                </p:cNvPicPr>
                <p:nvPr/>
              </p:nvPicPr>
              <p:blipFill>
                <a:blip r:embed="rId48"/>
                <a:srcRect/>
                <a:stretch/>
              </p:blipFill>
              <p:spPr>
                <a:xfrm>
                  <a:off x="3570247" y="6504839"/>
                  <a:ext cx="1335713" cy="705044"/>
                </a:xfrm>
                <a:prstGeom prst="rect">
                  <a:avLst/>
                </a:prstGeom>
              </p:spPr>
            </p:pic>
            <p:pic>
              <p:nvPicPr>
                <p:cNvPr id="67" name="Image 78" descr="Interface gráfica do usuário, Texto, Aplicativo&#10;&#10;Descrição gerada automaticamente">
                  <a:extLst>
                    <a:ext uri="{FF2B5EF4-FFF2-40B4-BE49-F238E27FC236}">
                      <a16:creationId xmlns:a16="http://schemas.microsoft.com/office/drawing/2014/main" id="{9F08CE31-2588-64DA-0F5C-312484616EE5}"/>
                    </a:ext>
                  </a:extLst>
                </p:cNvPr>
                <p:cNvPicPr>
                  <a:picLocks noChangeAspect="1"/>
                </p:cNvPicPr>
                <p:nvPr/>
              </p:nvPicPr>
              <p:blipFill>
                <a:blip r:embed="rId49"/>
                <a:srcRect/>
                <a:stretch/>
              </p:blipFill>
              <p:spPr>
                <a:xfrm>
                  <a:off x="3570247" y="1748649"/>
                  <a:ext cx="1335713" cy="703532"/>
                </a:xfrm>
                <a:prstGeom prst="rect">
                  <a:avLst/>
                </a:prstGeom>
              </p:spPr>
            </p:pic>
            <p:pic>
              <p:nvPicPr>
                <p:cNvPr id="68" name="Image 57">
                  <a:extLst>
                    <a:ext uri="{FF2B5EF4-FFF2-40B4-BE49-F238E27FC236}">
                      <a16:creationId xmlns:a16="http://schemas.microsoft.com/office/drawing/2014/main" id="{4D2B737A-77CB-F170-C8B6-EA201CF1B21C}"/>
                    </a:ext>
                  </a:extLst>
                </p:cNvPr>
                <p:cNvPicPr>
                  <a:picLocks noChangeAspect="1"/>
                </p:cNvPicPr>
                <p:nvPr/>
              </p:nvPicPr>
              <p:blipFill>
                <a:blip r:embed="rId50"/>
                <a:srcRect/>
                <a:stretch/>
              </p:blipFill>
              <p:spPr>
                <a:xfrm>
                  <a:off x="3570247" y="7444465"/>
                  <a:ext cx="1326613" cy="700840"/>
                </a:xfrm>
                <a:prstGeom prst="rect">
                  <a:avLst/>
                </a:prstGeom>
              </p:spPr>
            </p:pic>
            <p:pic>
              <p:nvPicPr>
                <p:cNvPr id="69" name="Image 80">
                  <a:extLst>
                    <a:ext uri="{FF2B5EF4-FFF2-40B4-BE49-F238E27FC236}">
                      <a16:creationId xmlns:a16="http://schemas.microsoft.com/office/drawing/2014/main" id="{8A94554E-B0BD-58AE-1831-D7FA26B613FE}"/>
                    </a:ext>
                  </a:extLst>
                </p:cNvPr>
                <p:cNvPicPr>
                  <a:picLocks noChangeAspect="1"/>
                </p:cNvPicPr>
                <p:nvPr/>
              </p:nvPicPr>
              <p:blipFill>
                <a:blip r:embed="rId51"/>
                <a:srcRect/>
                <a:stretch/>
              </p:blipFill>
              <p:spPr>
                <a:xfrm>
                  <a:off x="3570247" y="4604565"/>
                  <a:ext cx="1335713" cy="705044"/>
                </a:xfrm>
                <a:prstGeom prst="rect">
                  <a:avLst/>
                </a:prstGeom>
              </p:spPr>
            </p:pic>
            <p:pic>
              <p:nvPicPr>
                <p:cNvPr id="70" name="Image 42">
                  <a:extLst>
                    <a:ext uri="{FF2B5EF4-FFF2-40B4-BE49-F238E27FC236}">
                      <a16:creationId xmlns:a16="http://schemas.microsoft.com/office/drawing/2014/main" id="{D3453277-8EBB-F6B0-54CF-33480A0FE9F6}"/>
                    </a:ext>
                  </a:extLst>
                </p:cNvPr>
                <p:cNvPicPr>
                  <a:picLocks noChangeAspect="1"/>
                </p:cNvPicPr>
                <p:nvPr/>
              </p:nvPicPr>
              <p:blipFill>
                <a:blip r:embed="rId52"/>
                <a:srcRect/>
                <a:stretch/>
              </p:blipFill>
              <p:spPr>
                <a:xfrm>
                  <a:off x="3570247" y="8398544"/>
                  <a:ext cx="1330988" cy="700840"/>
                </a:xfrm>
                <a:prstGeom prst="rect">
                  <a:avLst/>
                </a:prstGeom>
              </p:spPr>
            </p:pic>
            <p:pic>
              <p:nvPicPr>
                <p:cNvPr id="71" name="Imagem 58" descr="Texto, Logotipo&#10;&#10;Descrição gerada automaticamente">
                  <a:extLst>
                    <a:ext uri="{FF2B5EF4-FFF2-40B4-BE49-F238E27FC236}">
                      <a16:creationId xmlns:a16="http://schemas.microsoft.com/office/drawing/2014/main" id="{F3E433D1-3089-C67E-5C88-D73A5C9251AE}"/>
                    </a:ext>
                  </a:extLst>
                </p:cNvPr>
                <p:cNvPicPr>
                  <a:picLocks noChangeAspect="1"/>
                </p:cNvPicPr>
                <p:nvPr/>
              </p:nvPicPr>
              <p:blipFill>
                <a:blip r:embed="rId53"/>
                <a:stretch>
                  <a:fillRect/>
                </a:stretch>
              </p:blipFill>
              <p:spPr>
                <a:xfrm>
                  <a:off x="8459192" y="2697709"/>
                  <a:ext cx="1331357" cy="713950"/>
                </a:xfrm>
                <a:prstGeom prst="rect">
                  <a:avLst/>
                </a:prstGeom>
              </p:spPr>
            </p:pic>
            <p:pic>
              <p:nvPicPr>
                <p:cNvPr id="72" name="Image 74">
                  <a:extLst>
                    <a:ext uri="{FF2B5EF4-FFF2-40B4-BE49-F238E27FC236}">
                      <a16:creationId xmlns:a16="http://schemas.microsoft.com/office/drawing/2014/main" id="{1EC72BD5-EDE2-71E0-CC26-418967CCF8D5}"/>
                    </a:ext>
                  </a:extLst>
                </p:cNvPr>
                <p:cNvPicPr>
                  <a:picLocks noChangeAspect="1"/>
                </p:cNvPicPr>
                <p:nvPr/>
              </p:nvPicPr>
              <p:blipFill>
                <a:blip r:embed="rId54"/>
                <a:srcRect/>
                <a:stretch/>
              </p:blipFill>
              <p:spPr>
                <a:xfrm>
                  <a:off x="8459192" y="3657740"/>
                  <a:ext cx="1331337" cy="719314"/>
                </a:xfrm>
                <a:prstGeom prst="rect">
                  <a:avLst/>
                </a:prstGeom>
              </p:spPr>
            </p:pic>
            <p:pic>
              <p:nvPicPr>
                <p:cNvPr id="73" name="Image 76">
                  <a:extLst>
                    <a:ext uri="{FF2B5EF4-FFF2-40B4-BE49-F238E27FC236}">
                      <a16:creationId xmlns:a16="http://schemas.microsoft.com/office/drawing/2014/main" id="{8DCEC90A-9B7B-B0AD-2F00-BB13E11C9966}"/>
                    </a:ext>
                  </a:extLst>
                </p:cNvPr>
                <p:cNvPicPr>
                  <a:picLocks noChangeAspect="1"/>
                </p:cNvPicPr>
                <p:nvPr/>
              </p:nvPicPr>
              <p:blipFill>
                <a:blip r:embed="rId55"/>
                <a:srcRect/>
                <a:stretch/>
              </p:blipFill>
              <p:spPr>
                <a:xfrm>
                  <a:off x="8459192" y="5530422"/>
                  <a:ext cx="1318163" cy="722814"/>
                </a:xfrm>
                <a:prstGeom prst="rect">
                  <a:avLst/>
                </a:prstGeom>
              </p:spPr>
            </p:pic>
            <p:pic>
              <p:nvPicPr>
                <p:cNvPr id="74" name="Image 11">
                  <a:extLst>
                    <a:ext uri="{FF2B5EF4-FFF2-40B4-BE49-F238E27FC236}">
                      <a16:creationId xmlns:a16="http://schemas.microsoft.com/office/drawing/2014/main" id="{F48A3FB5-8E51-C1C7-6A56-1270BC0AE113}"/>
                    </a:ext>
                  </a:extLst>
                </p:cNvPr>
                <p:cNvPicPr>
                  <a:picLocks noChangeAspect="1"/>
                </p:cNvPicPr>
                <p:nvPr/>
              </p:nvPicPr>
              <p:blipFill>
                <a:blip r:embed="rId56"/>
                <a:srcRect/>
                <a:stretch/>
              </p:blipFill>
              <p:spPr>
                <a:xfrm>
                  <a:off x="8459192" y="6504839"/>
                  <a:ext cx="1318163" cy="705044"/>
                </a:xfrm>
                <a:prstGeom prst="rect">
                  <a:avLst/>
                </a:prstGeom>
              </p:spPr>
            </p:pic>
            <p:grpSp>
              <p:nvGrpSpPr>
                <p:cNvPr id="75" name="Group 74">
                  <a:extLst>
                    <a:ext uri="{FF2B5EF4-FFF2-40B4-BE49-F238E27FC236}">
                      <a16:creationId xmlns:a16="http://schemas.microsoft.com/office/drawing/2014/main" id="{35D25BD9-35B4-96A0-E59D-85F310411BA5}"/>
                    </a:ext>
                  </a:extLst>
                </p:cNvPr>
                <p:cNvGrpSpPr/>
                <p:nvPr/>
              </p:nvGrpSpPr>
              <p:grpSpPr>
                <a:xfrm>
                  <a:off x="8459192" y="1738258"/>
                  <a:ext cx="1314951" cy="713951"/>
                  <a:chOff x="8459192" y="1738258"/>
                  <a:chExt cx="1504950" cy="752475"/>
                </a:xfrm>
              </p:grpSpPr>
              <p:pic>
                <p:nvPicPr>
                  <p:cNvPr id="122" name="Imagem 21" descr="Logotipo&#10;&#10;Descrição gerada automaticamente">
                    <a:extLst>
                      <a:ext uri="{FF2B5EF4-FFF2-40B4-BE49-F238E27FC236}">
                        <a16:creationId xmlns:a16="http://schemas.microsoft.com/office/drawing/2014/main" id="{9F5A1F48-D22F-682B-54FD-CAC42F795294}"/>
                      </a:ext>
                    </a:extLst>
                  </p:cNvPr>
                  <p:cNvPicPr>
                    <a:picLocks noChangeAspect="1"/>
                  </p:cNvPicPr>
                  <p:nvPr/>
                </p:nvPicPr>
                <p:blipFill>
                  <a:blip r:embed="rId57"/>
                  <a:stretch>
                    <a:fillRect/>
                  </a:stretch>
                </p:blipFill>
                <p:spPr>
                  <a:xfrm>
                    <a:off x="8459192" y="1738258"/>
                    <a:ext cx="1504950" cy="752475"/>
                  </a:xfrm>
                  <a:prstGeom prst="rect">
                    <a:avLst/>
                  </a:prstGeom>
                </p:spPr>
              </p:pic>
              <p:pic>
                <p:nvPicPr>
                  <p:cNvPr id="123" name="Image 66" descr="A blue and white logo&#10;&#10;Description automatically generated">
                    <a:extLst>
                      <a:ext uri="{FF2B5EF4-FFF2-40B4-BE49-F238E27FC236}">
                        <a16:creationId xmlns:a16="http://schemas.microsoft.com/office/drawing/2014/main" id="{D90E4017-3D8C-6EA6-C70F-9AD4DEA0106C}"/>
                      </a:ext>
                    </a:extLst>
                  </p:cNvPr>
                  <p:cNvPicPr>
                    <a:picLocks noChangeAspect="1"/>
                  </p:cNvPicPr>
                  <p:nvPr/>
                </p:nvPicPr>
                <p:blipFill>
                  <a:blip r:embed="rId58"/>
                  <a:srcRect/>
                  <a:stretch/>
                </p:blipFill>
                <p:spPr>
                  <a:xfrm>
                    <a:off x="8542425" y="1771182"/>
                    <a:ext cx="1296864" cy="683006"/>
                  </a:xfrm>
                  <a:prstGeom prst="rect">
                    <a:avLst/>
                  </a:prstGeom>
                </p:spPr>
              </p:pic>
            </p:grpSp>
            <p:pic>
              <p:nvPicPr>
                <p:cNvPr id="76" name="Image 49">
                  <a:extLst>
                    <a:ext uri="{FF2B5EF4-FFF2-40B4-BE49-F238E27FC236}">
                      <a16:creationId xmlns:a16="http://schemas.microsoft.com/office/drawing/2014/main" id="{8D494300-5677-79B4-318B-36BDC5348FB6}"/>
                    </a:ext>
                  </a:extLst>
                </p:cNvPr>
                <p:cNvPicPr>
                  <a:picLocks noChangeAspect="1"/>
                </p:cNvPicPr>
                <p:nvPr/>
              </p:nvPicPr>
              <p:blipFill>
                <a:blip r:embed="rId59"/>
                <a:srcRect/>
                <a:stretch/>
              </p:blipFill>
              <p:spPr>
                <a:xfrm>
                  <a:off x="8459192" y="7444465"/>
                  <a:ext cx="1322661" cy="718609"/>
                </a:xfrm>
                <a:prstGeom prst="rect">
                  <a:avLst/>
                </a:prstGeom>
              </p:spPr>
            </p:pic>
            <p:pic>
              <p:nvPicPr>
                <p:cNvPr id="77" name="Image 73">
                  <a:extLst>
                    <a:ext uri="{FF2B5EF4-FFF2-40B4-BE49-F238E27FC236}">
                      <a16:creationId xmlns:a16="http://schemas.microsoft.com/office/drawing/2014/main" id="{BDEEB1CF-0C9B-2B99-090A-6FEA97F587B8}"/>
                    </a:ext>
                  </a:extLst>
                </p:cNvPr>
                <p:cNvPicPr>
                  <a:picLocks noChangeAspect="1"/>
                </p:cNvPicPr>
                <p:nvPr/>
              </p:nvPicPr>
              <p:blipFill>
                <a:blip r:embed="rId60"/>
                <a:srcRect/>
                <a:stretch/>
              </p:blipFill>
              <p:spPr>
                <a:xfrm>
                  <a:off x="8459192" y="4594174"/>
                  <a:ext cx="1331337" cy="719314"/>
                </a:xfrm>
                <a:prstGeom prst="rect">
                  <a:avLst/>
                </a:prstGeom>
              </p:spPr>
            </p:pic>
            <p:pic>
              <p:nvPicPr>
                <p:cNvPr id="78" name="Image 62">
                  <a:extLst>
                    <a:ext uri="{FF2B5EF4-FFF2-40B4-BE49-F238E27FC236}">
                      <a16:creationId xmlns:a16="http://schemas.microsoft.com/office/drawing/2014/main" id="{5EDB44BC-28E4-67F3-7080-3549120454D1}"/>
                    </a:ext>
                  </a:extLst>
                </p:cNvPr>
                <p:cNvPicPr>
                  <a:picLocks noChangeAspect="1"/>
                </p:cNvPicPr>
                <p:nvPr/>
              </p:nvPicPr>
              <p:blipFill>
                <a:blip r:embed="rId61"/>
                <a:srcRect/>
                <a:stretch/>
              </p:blipFill>
              <p:spPr>
                <a:xfrm>
                  <a:off x="8459192" y="8398544"/>
                  <a:ext cx="1326612" cy="700840"/>
                </a:xfrm>
                <a:prstGeom prst="rect">
                  <a:avLst/>
                </a:prstGeom>
              </p:spPr>
            </p:pic>
            <p:pic>
              <p:nvPicPr>
                <p:cNvPr id="79" name="Imagem 75">
                  <a:extLst>
                    <a:ext uri="{FF2B5EF4-FFF2-40B4-BE49-F238E27FC236}">
                      <a16:creationId xmlns:a16="http://schemas.microsoft.com/office/drawing/2014/main" id="{A5982D5F-E822-3A89-FC40-06B2BC36C48F}"/>
                    </a:ext>
                  </a:extLst>
                </p:cNvPr>
                <p:cNvPicPr>
                  <a:picLocks noChangeAspect="1"/>
                </p:cNvPicPr>
                <p:nvPr/>
              </p:nvPicPr>
              <p:blipFill>
                <a:blip r:embed="rId62"/>
                <a:stretch>
                  <a:fillRect/>
                </a:stretch>
              </p:blipFill>
              <p:spPr>
                <a:xfrm>
                  <a:off x="6829544" y="2697709"/>
                  <a:ext cx="1335733" cy="712428"/>
                </a:xfrm>
                <a:prstGeom prst="rect">
                  <a:avLst/>
                </a:prstGeom>
              </p:spPr>
            </p:pic>
            <p:pic>
              <p:nvPicPr>
                <p:cNvPr id="80" name="Imagem 76" descr="Texto&#10;&#10;Descrição gerada automaticamente">
                  <a:extLst>
                    <a:ext uri="{FF2B5EF4-FFF2-40B4-BE49-F238E27FC236}">
                      <a16:creationId xmlns:a16="http://schemas.microsoft.com/office/drawing/2014/main" id="{52FE0BF9-AEA2-F836-D40E-34D4C6FEB825}"/>
                    </a:ext>
                  </a:extLst>
                </p:cNvPr>
                <p:cNvPicPr>
                  <a:picLocks noChangeAspect="1"/>
                </p:cNvPicPr>
                <p:nvPr/>
              </p:nvPicPr>
              <p:blipFill>
                <a:blip r:embed="rId63"/>
                <a:stretch>
                  <a:fillRect/>
                </a:stretch>
              </p:blipFill>
              <p:spPr>
                <a:xfrm>
                  <a:off x="6829544" y="3668130"/>
                  <a:ext cx="1321103" cy="714798"/>
                </a:xfrm>
                <a:prstGeom prst="rect">
                  <a:avLst/>
                </a:prstGeom>
              </p:spPr>
            </p:pic>
            <p:pic>
              <p:nvPicPr>
                <p:cNvPr id="81" name="Image 71">
                  <a:extLst>
                    <a:ext uri="{FF2B5EF4-FFF2-40B4-BE49-F238E27FC236}">
                      <a16:creationId xmlns:a16="http://schemas.microsoft.com/office/drawing/2014/main" id="{8AC0A7EA-64F2-4244-A7CF-01B275CF587E}"/>
                    </a:ext>
                  </a:extLst>
                </p:cNvPr>
                <p:cNvPicPr>
                  <a:picLocks noChangeAspect="1"/>
                </p:cNvPicPr>
                <p:nvPr/>
              </p:nvPicPr>
              <p:blipFill>
                <a:blip r:embed="rId64"/>
                <a:srcRect/>
                <a:stretch/>
              </p:blipFill>
              <p:spPr>
                <a:xfrm>
                  <a:off x="6829544" y="5530422"/>
                  <a:ext cx="1331337" cy="719314"/>
                </a:xfrm>
                <a:prstGeom prst="rect">
                  <a:avLst/>
                </a:prstGeom>
              </p:spPr>
            </p:pic>
            <p:pic>
              <p:nvPicPr>
                <p:cNvPr id="82" name="Imagem 77">
                  <a:extLst>
                    <a:ext uri="{FF2B5EF4-FFF2-40B4-BE49-F238E27FC236}">
                      <a16:creationId xmlns:a16="http://schemas.microsoft.com/office/drawing/2014/main" id="{54207FCA-A8B6-1843-FB96-60AB0A084885}"/>
                    </a:ext>
                  </a:extLst>
                </p:cNvPr>
                <p:cNvPicPr>
                  <a:picLocks noChangeAspect="1"/>
                </p:cNvPicPr>
                <p:nvPr/>
              </p:nvPicPr>
              <p:blipFill>
                <a:blip r:embed="rId65"/>
                <a:stretch>
                  <a:fillRect/>
                </a:stretch>
              </p:blipFill>
              <p:spPr>
                <a:xfrm>
                  <a:off x="6829544" y="6504839"/>
                  <a:ext cx="1325790" cy="700528"/>
                </a:xfrm>
                <a:prstGeom prst="rect">
                  <a:avLst/>
                </a:prstGeom>
              </p:spPr>
            </p:pic>
            <p:pic>
              <p:nvPicPr>
                <p:cNvPr id="83" name="Imagem 74">
                  <a:extLst>
                    <a:ext uri="{FF2B5EF4-FFF2-40B4-BE49-F238E27FC236}">
                      <a16:creationId xmlns:a16="http://schemas.microsoft.com/office/drawing/2014/main" id="{F3087B08-5E0B-C730-A7E1-EB7D1F6AB896}"/>
                    </a:ext>
                  </a:extLst>
                </p:cNvPr>
                <p:cNvPicPr>
                  <a:picLocks noChangeAspect="1"/>
                </p:cNvPicPr>
                <p:nvPr/>
              </p:nvPicPr>
              <p:blipFill>
                <a:blip r:embed="rId66"/>
                <a:stretch>
                  <a:fillRect/>
                </a:stretch>
              </p:blipFill>
              <p:spPr>
                <a:xfrm>
                  <a:off x="6829544" y="1738258"/>
                  <a:ext cx="1332501" cy="734642"/>
                </a:xfrm>
                <a:prstGeom prst="rect">
                  <a:avLst/>
                </a:prstGeom>
              </p:spPr>
            </p:pic>
            <p:pic>
              <p:nvPicPr>
                <p:cNvPr id="84" name="Image 50">
                  <a:extLst>
                    <a:ext uri="{FF2B5EF4-FFF2-40B4-BE49-F238E27FC236}">
                      <a16:creationId xmlns:a16="http://schemas.microsoft.com/office/drawing/2014/main" id="{F55625DA-4AD9-3B15-F8A2-0EEFF49FB48F}"/>
                    </a:ext>
                  </a:extLst>
                </p:cNvPr>
                <p:cNvPicPr>
                  <a:picLocks noChangeAspect="1"/>
                </p:cNvPicPr>
                <p:nvPr/>
              </p:nvPicPr>
              <p:blipFill>
                <a:blip r:embed="rId67"/>
                <a:srcRect/>
                <a:stretch/>
              </p:blipFill>
              <p:spPr>
                <a:xfrm>
                  <a:off x="6829544" y="7444465"/>
                  <a:ext cx="1326613" cy="700840"/>
                </a:xfrm>
                <a:prstGeom prst="rect">
                  <a:avLst/>
                </a:prstGeom>
              </p:spPr>
            </p:pic>
            <p:pic>
              <p:nvPicPr>
                <p:cNvPr id="85" name="Image 66">
                  <a:extLst>
                    <a:ext uri="{FF2B5EF4-FFF2-40B4-BE49-F238E27FC236}">
                      <a16:creationId xmlns:a16="http://schemas.microsoft.com/office/drawing/2014/main" id="{C642E6CD-96BB-86AC-B9E9-E178A494BC67}"/>
                    </a:ext>
                  </a:extLst>
                </p:cNvPr>
                <p:cNvPicPr>
                  <a:picLocks noChangeAspect="1"/>
                </p:cNvPicPr>
                <p:nvPr/>
              </p:nvPicPr>
              <p:blipFill>
                <a:blip r:embed="rId68"/>
                <a:srcRect/>
                <a:stretch/>
              </p:blipFill>
              <p:spPr>
                <a:xfrm>
                  <a:off x="6829544" y="4594174"/>
                  <a:ext cx="1331337" cy="719314"/>
                </a:xfrm>
                <a:prstGeom prst="rect">
                  <a:avLst/>
                </a:prstGeom>
              </p:spPr>
            </p:pic>
            <p:pic>
              <p:nvPicPr>
                <p:cNvPr id="86" name="Image 63">
                  <a:extLst>
                    <a:ext uri="{FF2B5EF4-FFF2-40B4-BE49-F238E27FC236}">
                      <a16:creationId xmlns:a16="http://schemas.microsoft.com/office/drawing/2014/main" id="{D086B67B-479E-3AE5-149B-8DAF56A4560B}"/>
                    </a:ext>
                  </a:extLst>
                </p:cNvPr>
                <p:cNvPicPr>
                  <a:picLocks noChangeAspect="1"/>
                </p:cNvPicPr>
                <p:nvPr/>
              </p:nvPicPr>
              <p:blipFill>
                <a:blip r:embed="rId69"/>
                <a:srcRect/>
                <a:stretch/>
              </p:blipFill>
              <p:spPr>
                <a:xfrm>
                  <a:off x="6829544" y="8398544"/>
                  <a:ext cx="1326612" cy="700840"/>
                </a:xfrm>
                <a:prstGeom prst="rect">
                  <a:avLst/>
                </a:prstGeom>
              </p:spPr>
            </p:pic>
            <p:pic>
              <p:nvPicPr>
                <p:cNvPr id="87" name="Image 5">
                  <a:extLst>
                    <a:ext uri="{FF2B5EF4-FFF2-40B4-BE49-F238E27FC236}">
                      <a16:creationId xmlns:a16="http://schemas.microsoft.com/office/drawing/2014/main" id="{85E6B1B0-3DD1-EE33-9CBD-6425D8B68A9C}"/>
                    </a:ext>
                  </a:extLst>
                </p:cNvPr>
                <p:cNvPicPr>
                  <a:picLocks noChangeAspect="1"/>
                </p:cNvPicPr>
                <p:nvPr/>
              </p:nvPicPr>
              <p:blipFill>
                <a:blip r:embed="rId70"/>
                <a:srcRect/>
                <a:stretch/>
              </p:blipFill>
              <p:spPr>
                <a:xfrm>
                  <a:off x="15024125" y="2697709"/>
                  <a:ext cx="1330988" cy="700840"/>
                </a:xfrm>
                <a:prstGeom prst="rect">
                  <a:avLst/>
                </a:prstGeom>
              </p:spPr>
            </p:pic>
            <p:pic>
              <p:nvPicPr>
                <p:cNvPr id="88" name="Image 7">
                  <a:extLst>
                    <a:ext uri="{FF2B5EF4-FFF2-40B4-BE49-F238E27FC236}">
                      <a16:creationId xmlns:a16="http://schemas.microsoft.com/office/drawing/2014/main" id="{F45B5776-906F-A771-CF0D-20C18082F2C5}"/>
                    </a:ext>
                  </a:extLst>
                </p:cNvPr>
                <p:cNvPicPr>
                  <a:picLocks noChangeAspect="1"/>
                </p:cNvPicPr>
                <p:nvPr/>
              </p:nvPicPr>
              <p:blipFill>
                <a:blip r:embed="rId71"/>
                <a:srcRect/>
                <a:stretch/>
              </p:blipFill>
              <p:spPr>
                <a:xfrm>
                  <a:off x="15024125" y="3668130"/>
                  <a:ext cx="1330988" cy="700840"/>
                </a:xfrm>
                <a:prstGeom prst="rect">
                  <a:avLst/>
                </a:prstGeom>
              </p:spPr>
            </p:pic>
            <p:pic>
              <p:nvPicPr>
                <p:cNvPr id="89" name="Image 15">
                  <a:extLst>
                    <a:ext uri="{FF2B5EF4-FFF2-40B4-BE49-F238E27FC236}">
                      <a16:creationId xmlns:a16="http://schemas.microsoft.com/office/drawing/2014/main" id="{05FD3123-39E1-22BA-378F-70144047694D}"/>
                    </a:ext>
                  </a:extLst>
                </p:cNvPr>
                <p:cNvPicPr>
                  <a:picLocks noChangeAspect="1"/>
                </p:cNvPicPr>
                <p:nvPr/>
              </p:nvPicPr>
              <p:blipFill>
                <a:blip r:embed="rId72"/>
                <a:srcRect/>
                <a:stretch/>
              </p:blipFill>
              <p:spPr>
                <a:xfrm>
                  <a:off x="15024124" y="5540813"/>
                  <a:ext cx="1326613" cy="700840"/>
                </a:xfrm>
                <a:prstGeom prst="rect">
                  <a:avLst/>
                </a:prstGeom>
              </p:spPr>
            </p:pic>
            <p:pic>
              <p:nvPicPr>
                <p:cNvPr id="90" name="Image 53">
                  <a:extLst>
                    <a:ext uri="{FF2B5EF4-FFF2-40B4-BE49-F238E27FC236}">
                      <a16:creationId xmlns:a16="http://schemas.microsoft.com/office/drawing/2014/main" id="{67E68A79-19E8-8E43-13EA-08D786232689}"/>
                    </a:ext>
                  </a:extLst>
                </p:cNvPr>
                <p:cNvPicPr>
                  <a:picLocks noChangeAspect="1"/>
                </p:cNvPicPr>
                <p:nvPr/>
              </p:nvPicPr>
              <p:blipFill>
                <a:blip r:embed="rId73"/>
                <a:srcRect/>
                <a:stretch/>
              </p:blipFill>
              <p:spPr>
                <a:xfrm>
                  <a:off x="15024124" y="6504839"/>
                  <a:ext cx="1326613" cy="700840"/>
                </a:xfrm>
                <a:prstGeom prst="rect">
                  <a:avLst/>
                </a:prstGeom>
              </p:spPr>
            </p:pic>
            <p:pic>
              <p:nvPicPr>
                <p:cNvPr id="91" name="Image 24">
                  <a:extLst>
                    <a:ext uri="{FF2B5EF4-FFF2-40B4-BE49-F238E27FC236}">
                      <a16:creationId xmlns:a16="http://schemas.microsoft.com/office/drawing/2014/main" id="{DE3FAD6E-7309-E254-BF99-877DF5942A86}"/>
                    </a:ext>
                  </a:extLst>
                </p:cNvPr>
                <p:cNvPicPr>
                  <a:picLocks noChangeAspect="1"/>
                </p:cNvPicPr>
                <p:nvPr/>
              </p:nvPicPr>
              <p:blipFill>
                <a:blip r:embed="rId74"/>
                <a:srcRect/>
                <a:stretch/>
              </p:blipFill>
              <p:spPr>
                <a:xfrm>
                  <a:off x="15024124" y="1748649"/>
                  <a:ext cx="1330988" cy="700840"/>
                </a:xfrm>
                <a:prstGeom prst="rect">
                  <a:avLst/>
                </a:prstGeom>
              </p:spPr>
            </p:pic>
            <p:pic>
              <p:nvPicPr>
                <p:cNvPr id="92" name="Imagem 227" descr="Logotipo&#10;&#10;Descrição gerada automaticamente">
                  <a:extLst>
                    <a:ext uri="{FF2B5EF4-FFF2-40B4-BE49-F238E27FC236}">
                      <a16:creationId xmlns:a16="http://schemas.microsoft.com/office/drawing/2014/main" id="{0AF88143-BDD2-5F28-EA27-F153D4D699CC}"/>
                    </a:ext>
                  </a:extLst>
                </p:cNvPr>
                <p:cNvPicPr>
                  <a:picLocks noChangeAspect="1"/>
                </p:cNvPicPr>
                <p:nvPr/>
              </p:nvPicPr>
              <p:blipFill>
                <a:blip r:embed="rId75"/>
                <a:stretch>
                  <a:fillRect/>
                </a:stretch>
              </p:blipFill>
              <p:spPr>
                <a:xfrm>
                  <a:off x="15024124" y="7444465"/>
                  <a:ext cx="1331505" cy="714640"/>
                </a:xfrm>
                <a:prstGeom prst="rect">
                  <a:avLst/>
                </a:prstGeom>
              </p:spPr>
            </p:pic>
            <p:pic>
              <p:nvPicPr>
                <p:cNvPr id="93" name="Image 22">
                  <a:extLst>
                    <a:ext uri="{FF2B5EF4-FFF2-40B4-BE49-F238E27FC236}">
                      <a16:creationId xmlns:a16="http://schemas.microsoft.com/office/drawing/2014/main" id="{EBE40A70-AD92-A449-FC67-F3F42CE8DB01}"/>
                    </a:ext>
                  </a:extLst>
                </p:cNvPr>
                <p:cNvPicPr>
                  <a:picLocks noChangeAspect="1"/>
                </p:cNvPicPr>
                <p:nvPr/>
              </p:nvPicPr>
              <p:blipFill>
                <a:blip r:embed="rId76"/>
                <a:srcRect/>
                <a:stretch/>
              </p:blipFill>
              <p:spPr>
                <a:xfrm>
                  <a:off x="15024125" y="4604565"/>
                  <a:ext cx="1330988" cy="700840"/>
                </a:xfrm>
                <a:prstGeom prst="rect">
                  <a:avLst/>
                </a:prstGeom>
              </p:spPr>
            </p:pic>
            <p:pic>
              <p:nvPicPr>
                <p:cNvPr id="94" name="Imagem 233" descr="Uma imagem contendo Interface gráfica do usuário&#10;&#10;Descrição gerada automaticamente">
                  <a:extLst>
                    <a:ext uri="{FF2B5EF4-FFF2-40B4-BE49-F238E27FC236}">
                      <a16:creationId xmlns:a16="http://schemas.microsoft.com/office/drawing/2014/main" id="{57AE60CF-E179-74D2-7E0E-BED878E94B42}"/>
                    </a:ext>
                  </a:extLst>
                </p:cNvPr>
                <p:cNvPicPr>
                  <a:picLocks noChangeAspect="1"/>
                </p:cNvPicPr>
                <p:nvPr/>
              </p:nvPicPr>
              <p:blipFill>
                <a:blip r:embed="rId77"/>
                <a:stretch>
                  <a:fillRect/>
                </a:stretch>
              </p:blipFill>
              <p:spPr>
                <a:xfrm>
                  <a:off x="15024124" y="8388153"/>
                  <a:ext cx="1313915" cy="725770"/>
                </a:xfrm>
                <a:prstGeom prst="rect">
                  <a:avLst/>
                </a:prstGeom>
              </p:spPr>
            </p:pic>
            <p:pic>
              <p:nvPicPr>
                <p:cNvPr id="95" name="Image 19">
                  <a:extLst>
                    <a:ext uri="{FF2B5EF4-FFF2-40B4-BE49-F238E27FC236}">
                      <a16:creationId xmlns:a16="http://schemas.microsoft.com/office/drawing/2014/main" id="{018C0C67-4D69-9E61-A79F-99DBC6D5A796}"/>
                    </a:ext>
                  </a:extLst>
                </p:cNvPr>
                <p:cNvPicPr>
                  <a:picLocks noChangeAspect="1"/>
                </p:cNvPicPr>
                <p:nvPr/>
              </p:nvPicPr>
              <p:blipFill>
                <a:blip r:embed="rId78"/>
                <a:srcRect/>
                <a:stretch/>
              </p:blipFill>
              <p:spPr>
                <a:xfrm>
                  <a:off x="16606129" y="5540813"/>
                  <a:ext cx="1326613" cy="700840"/>
                </a:xfrm>
                <a:prstGeom prst="rect">
                  <a:avLst/>
                </a:prstGeom>
              </p:spPr>
            </p:pic>
            <p:pic>
              <p:nvPicPr>
                <p:cNvPr id="96" name="Image 34">
                  <a:extLst>
                    <a:ext uri="{FF2B5EF4-FFF2-40B4-BE49-F238E27FC236}">
                      <a16:creationId xmlns:a16="http://schemas.microsoft.com/office/drawing/2014/main" id="{219C3551-A509-ABC7-6402-F9495A32490E}"/>
                    </a:ext>
                  </a:extLst>
                </p:cNvPr>
                <p:cNvPicPr>
                  <a:picLocks noChangeAspect="1"/>
                </p:cNvPicPr>
                <p:nvPr/>
              </p:nvPicPr>
              <p:blipFill>
                <a:blip r:embed="rId79"/>
                <a:srcRect/>
                <a:stretch/>
              </p:blipFill>
              <p:spPr>
                <a:xfrm>
                  <a:off x="16606129" y="6504839"/>
                  <a:ext cx="1326613" cy="700840"/>
                </a:xfrm>
                <a:prstGeom prst="rect">
                  <a:avLst/>
                </a:prstGeom>
              </p:spPr>
            </p:pic>
            <p:pic>
              <p:nvPicPr>
                <p:cNvPr id="97" name="Image 64">
                  <a:extLst>
                    <a:ext uri="{FF2B5EF4-FFF2-40B4-BE49-F238E27FC236}">
                      <a16:creationId xmlns:a16="http://schemas.microsoft.com/office/drawing/2014/main" id="{E1929AF5-B853-53BD-A37C-6D684B4E69EF}"/>
                    </a:ext>
                  </a:extLst>
                </p:cNvPr>
                <p:cNvPicPr>
                  <a:picLocks noChangeAspect="1"/>
                </p:cNvPicPr>
                <p:nvPr/>
              </p:nvPicPr>
              <p:blipFill>
                <a:blip r:embed="rId80"/>
                <a:srcRect/>
                <a:stretch/>
              </p:blipFill>
              <p:spPr>
                <a:xfrm>
                  <a:off x="16606129" y="4604565"/>
                  <a:ext cx="1326612" cy="700840"/>
                </a:xfrm>
                <a:prstGeom prst="rect">
                  <a:avLst/>
                </a:prstGeom>
              </p:spPr>
            </p:pic>
            <p:pic>
              <p:nvPicPr>
                <p:cNvPr id="98" name="Imagem 231" descr="Logotipo, nome da empresa&#10;&#10;Descrição gerada automaticamente">
                  <a:extLst>
                    <a:ext uri="{FF2B5EF4-FFF2-40B4-BE49-F238E27FC236}">
                      <a16:creationId xmlns:a16="http://schemas.microsoft.com/office/drawing/2014/main" id="{49A79EEC-5FCE-ADFA-C34F-48E1534F4A0A}"/>
                    </a:ext>
                  </a:extLst>
                </p:cNvPr>
                <p:cNvPicPr>
                  <a:picLocks noChangeAspect="1"/>
                </p:cNvPicPr>
                <p:nvPr/>
              </p:nvPicPr>
              <p:blipFill>
                <a:blip r:embed="rId81"/>
                <a:stretch>
                  <a:fillRect/>
                </a:stretch>
              </p:blipFill>
              <p:spPr>
                <a:xfrm>
                  <a:off x="16606130" y="7444465"/>
                  <a:ext cx="1319962" cy="708388"/>
                </a:xfrm>
                <a:prstGeom prst="rect">
                  <a:avLst/>
                </a:prstGeom>
              </p:spPr>
            </p:pic>
            <p:pic>
              <p:nvPicPr>
                <p:cNvPr id="99" name="Imagem 32" descr="Texto&#10;&#10;Descrição gerada automaticamente">
                  <a:extLst>
                    <a:ext uri="{FF2B5EF4-FFF2-40B4-BE49-F238E27FC236}">
                      <a16:creationId xmlns:a16="http://schemas.microsoft.com/office/drawing/2014/main" id="{46F3F7FB-9137-5CE1-47E7-BEB8CA072B64}"/>
                    </a:ext>
                  </a:extLst>
                </p:cNvPr>
                <p:cNvPicPr>
                  <a:picLocks noChangeAspect="1"/>
                </p:cNvPicPr>
                <p:nvPr/>
              </p:nvPicPr>
              <p:blipFill>
                <a:blip r:embed="rId82"/>
                <a:stretch>
                  <a:fillRect/>
                </a:stretch>
              </p:blipFill>
              <p:spPr>
                <a:xfrm>
                  <a:off x="16606388" y="8429717"/>
                  <a:ext cx="1327567" cy="649587"/>
                </a:xfrm>
                <a:prstGeom prst="rect">
                  <a:avLst/>
                </a:prstGeom>
              </p:spPr>
            </p:pic>
            <p:pic>
              <p:nvPicPr>
                <p:cNvPr id="100" name="Imagem 19" descr="Interface gráfica do usuário, Texto&#10;&#10;Descrição gerada automaticamente">
                  <a:extLst>
                    <a:ext uri="{FF2B5EF4-FFF2-40B4-BE49-F238E27FC236}">
                      <a16:creationId xmlns:a16="http://schemas.microsoft.com/office/drawing/2014/main" id="{CE8D2266-E57D-FC3C-6307-FC0DA259408A}"/>
                    </a:ext>
                  </a:extLst>
                </p:cNvPr>
                <p:cNvPicPr>
                  <a:picLocks noChangeAspect="1"/>
                </p:cNvPicPr>
                <p:nvPr/>
              </p:nvPicPr>
              <p:blipFill>
                <a:blip r:embed="rId83"/>
                <a:stretch>
                  <a:fillRect/>
                </a:stretch>
              </p:blipFill>
              <p:spPr>
                <a:xfrm>
                  <a:off x="16573743" y="3699303"/>
                  <a:ext cx="1327800" cy="659800"/>
                </a:xfrm>
                <a:prstGeom prst="rect">
                  <a:avLst/>
                </a:prstGeom>
              </p:spPr>
            </p:pic>
            <p:pic>
              <p:nvPicPr>
                <p:cNvPr id="101" name="Imagem 23" descr="Logotipo&#10;&#10;Descrição gerada automaticamente">
                  <a:extLst>
                    <a:ext uri="{FF2B5EF4-FFF2-40B4-BE49-F238E27FC236}">
                      <a16:creationId xmlns:a16="http://schemas.microsoft.com/office/drawing/2014/main" id="{245E4BCE-EFE0-9C31-574C-091DFEC43A70}"/>
                    </a:ext>
                  </a:extLst>
                </p:cNvPr>
                <p:cNvPicPr>
                  <a:picLocks noChangeAspect="1"/>
                </p:cNvPicPr>
                <p:nvPr/>
              </p:nvPicPr>
              <p:blipFill>
                <a:blip r:embed="rId84"/>
                <a:stretch>
                  <a:fillRect/>
                </a:stretch>
              </p:blipFill>
              <p:spPr>
                <a:xfrm>
                  <a:off x="16570712" y="2718490"/>
                  <a:ext cx="1307976" cy="635278"/>
                </a:xfrm>
                <a:prstGeom prst="rect">
                  <a:avLst/>
                </a:prstGeom>
              </p:spPr>
            </p:pic>
            <p:pic>
              <p:nvPicPr>
                <p:cNvPr id="102" name="Imagem 24" descr="Texto&#10;&#10;Descrição gerada automaticamente">
                  <a:extLst>
                    <a:ext uri="{FF2B5EF4-FFF2-40B4-BE49-F238E27FC236}">
                      <a16:creationId xmlns:a16="http://schemas.microsoft.com/office/drawing/2014/main" id="{FECE8C88-D800-222A-A418-EDCFD850D226}"/>
                    </a:ext>
                  </a:extLst>
                </p:cNvPr>
                <p:cNvPicPr>
                  <a:picLocks noChangeAspect="1"/>
                </p:cNvPicPr>
                <p:nvPr/>
              </p:nvPicPr>
              <p:blipFill>
                <a:blip r:embed="rId85"/>
                <a:stretch>
                  <a:fillRect/>
                </a:stretch>
              </p:blipFill>
              <p:spPr>
                <a:xfrm>
                  <a:off x="16567425" y="1769431"/>
                  <a:ext cx="1317867" cy="651202"/>
                </a:xfrm>
                <a:prstGeom prst="rect">
                  <a:avLst/>
                </a:prstGeom>
              </p:spPr>
            </p:pic>
            <p:pic>
              <p:nvPicPr>
                <p:cNvPr id="103" name="Imagem 25" descr="Interface gráfica do usuário, Texto, Site&#10;&#10;Descrição gerada automaticamente">
                  <a:extLst>
                    <a:ext uri="{FF2B5EF4-FFF2-40B4-BE49-F238E27FC236}">
                      <a16:creationId xmlns:a16="http://schemas.microsoft.com/office/drawing/2014/main" id="{74BBE591-7F58-AD61-C704-D3A1A49BC57A}"/>
                    </a:ext>
                  </a:extLst>
                </p:cNvPr>
                <p:cNvPicPr>
                  <a:picLocks noChangeAspect="1"/>
                </p:cNvPicPr>
                <p:nvPr/>
              </p:nvPicPr>
              <p:blipFill>
                <a:blip r:embed="rId86"/>
                <a:stretch>
                  <a:fillRect/>
                </a:stretch>
              </p:blipFill>
              <p:spPr>
                <a:xfrm>
                  <a:off x="1941584" y="9409768"/>
                  <a:ext cx="1338649" cy="671983"/>
                </a:xfrm>
                <a:prstGeom prst="rect">
                  <a:avLst/>
                </a:prstGeom>
              </p:spPr>
            </p:pic>
            <p:pic>
              <p:nvPicPr>
                <p:cNvPr id="104" name="Image 44">
                  <a:extLst>
                    <a:ext uri="{FF2B5EF4-FFF2-40B4-BE49-F238E27FC236}">
                      <a16:creationId xmlns:a16="http://schemas.microsoft.com/office/drawing/2014/main" id="{301FA986-E8CF-CFE9-84FB-53C7A367B650}"/>
                    </a:ext>
                  </a:extLst>
                </p:cNvPr>
                <p:cNvPicPr>
                  <a:picLocks noChangeAspect="1"/>
                </p:cNvPicPr>
                <p:nvPr/>
              </p:nvPicPr>
              <p:blipFill>
                <a:blip r:embed="rId87"/>
                <a:srcRect/>
                <a:stretch/>
              </p:blipFill>
              <p:spPr>
                <a:xfrm>
                  <a:off x="310950" y="2697709"/>
                  <a:ext cx="1318163" cy="722814"/>
                </a:xfrm>
                <a:prstGeom prst="rect">
                  <a:avLst/>
                </a:prstGeom>
              </p:spPr>
            </p:pic>
            <p:pic>
              <p:nvPicPr>
                <p:cNvPr id="105" name="Image 30">
                  <a:extLst>
                    <a:ext uri="{FF2B5EF4-FFF2-40B4-BE49-F238E27FC236}">
                      <a16:creationId xmlns:a16="http://schemas.microsoft.com/office/drawing/2014/main" id="{DA1C5BFB-B6D1-E6D8-FED3-C31C57DA57B6}"/>
                    </a:ext>
                  </a:extLst>
                </p:cNvPr>
                <p:cNvPicPr>
                  <a:picLocks noChangeAspect="1"/>
                </p:cNvPicPr>
                <p:nvPr/>
              </p:nvPicPr>
              <p:blipFill>
                <a:blip r:embed="rId88"/>
                <a:srcRect/>
                <a:stretch/>
              </p:blipFill>
              <p:spPr>
                <a:xfrm>
                  <a:off x="310950" y="3668130"/>
                  <a:ext cx="1318163" cy="705044"/>
                </a:xfrm>
                <a:prstGeom prst="rect">
                  <a:avLst/>
                </a:prstGeom>
              </p:spPr>
            </p:pic>
            <p:pic>
              <p:nvPicPr>
                <p:cNvPr id="106" name="Image 31">
                  <a:extLst>
                    <a:ext uri="{FF2B5EF4-FFF2-40B4-BE49-F238E27FC236}">
                      <a16:creationId xmlns:a16="http://schemas.microsoft.com/office/drawing/2014/main" id="{D190D64D-ED2A-C46D-5717-7DB9B94D165B}"/>
                    </a:ext>
                  </a:extLst>
                </p:cNvPr>
                <p:cNvPicPr>
                  <a:picLocks noChangeAspect="1"/>
                </p:cNvPicPr>
                <p:nvPr/>
              </p:nvPicPr>
              <p:blipFill>
                <a:blip r:embed="rId89"/>
                <a:srcRect/>
                <a:stretch/>
              </p:blipFill>
              <p:spPr>
                <a:xfrm>
                  <a:off x="310950" y="5530422"/>
                  <a:ext cx="1318163" cy="722814"/>
                </a:xfrm>
                <a:prstGeom prst="rect">
                  <a:avLst/>
                </a:prstGeom>
              </p:spPr>
            </p:pic>
            <p:pic>
              <p:nvPicPr>
                <p:cNvPr id="107" name="Image 32">
                  <a:extLst>
                    <a:ext uri="{FF2B5EF4-FFF2-40B4-BE49-F238E27FC236}">
                      <a16:creationId xmlns:a16="http://schemas.microsoft.com/office/drawing/2014/main" id="{26A6FE58-FC89-D957-01E4-90B1A7538F35}"/>
                    </a:ext>
                  </a:extLst>
                </p:cNvPr>
                <p:cNvPicPr>
                  <a:picLocks noChangeAspect="1"/>
                </p:cNvPicPr>
                <p:nvPr/>
              </p:nvPicPr>
              <p:blipFill>
                <a:blip r:embed="rId90"/>
                <a:srcRect/>
                <a:stretch/>
              </p:blipFill>
              <p:spPr>
                <a:xfrm>
                  <a:off x="310950" y="6504839"/>
                  <a:ext cx="1318163" cy="705044"/>
                </a:xfrm>
                <a:prstGeom prst="rect">
                  <a:avLst/>
                </a:prstGeom>
              </p:spPr>
            </p:pic>
            <p:pic>
              <p:nvPicPr>
                <p:cNvPr id="108" name="Image 6">
                  <a:extLst>
                    <a:ext uri="{FF2B5EF4-FFF2-40B4-BE49-F238E27FC236}">
                      <a16:creationId xmlns:a16="http://schemas.microsoft.com/office/drawing/2014/main" id="{8CE457D1-E3B2-BE9A-B851-9ABA27381F61}"/>
                    </a:ext>
                  </a:extLst>
                </p:cNvPr>
                <p:cNvPicPr>
                  <a:picLocks noChangeAspect="1"/>
                </p:cNvPicPr>
                <p:nvPr/>
              </p:nvPicPr>
              <p:blipFill>
                <a:blip r:embed="rId91"/>
                <a:srcRect/>
                <a:stretch/>
              </p:blipFill>
              <p:spPr>
                <a:xfrm>
                  <a:off x="310950" y="1748649"/>
                  <a:ext cx="1316161" cy="705044"/>
                </a:xfrm>
                <a:prstGeom prst="rect">
                  <a:avLst/>
                </a:prstGeom>
              </p:spPr>
            </p:pic>
            <p:pic>
              <p:nvPicPr>
                <p:cNvPr id="109" name="Image 52">
                  <a:extLst>
                    <a:ext uri="{FF2B5EF4-FFF2-40B4-BE49-F238E27FC236}">
                      <a16:creationId xmlns:a16="http://schemas.microsoft.com/office/drawing/2014/main" id="{76F72EF4-9AB6-A7DB-0665-EAA7148489C2}"/>
                    </a:ext>
                  </a:extLst>
                </p:cNvPr>
                <p:cNvPicPr>
                  <a:picLocks noChangeAspect="1"/>
                </p:cNvPicPr>
                <p:nvPr/>
              </p:nvPicPr>
              <p:blipFill>
                <a:blip r:embed="rId92"/>
                <a:srcRect/>
                <a:stretch/>
              </p:blipFill>
              <p:spPr>
                <a:xfrm>
                  <a:off x="310950" y="7444465"/>
                  <a:ext cx="1326613" cy="700840"/>
                </a:xfrm>
                <a:prstGeom prst="rect">
                  <a:avLst/>
                </a:prstGeom>
              </p:spPr>
            </p:pic>
            <p:pic>
              <p:nvPicPr>
                <p:cNvPr id="110" name="Image 72">
                  <a:extLst>
                    <a:ext uri="{FF2B5EF4-FFF2-40B4-BE49-F238E27FC236}">
                      <a16:creationId xmlns:a16="http://schemas.microsoft.com/office/drawing/2014/main" id="{2E742199-E7F4-81FB-FC74-2F8E2B79AD3D}"/>
                    </a:ext>
                  </a:extLst>
                </p:cNvPr>
                <p:cNvPicPr>
                  <a:picLocks noChangeAspect="1"/>
                </p:cNvPicPr>
                <p:nvPr/>
              </p:nvPicPr>
              <p:blipFill>
                <a:blip r:embed="rId93"/>
                <a:srcRect/>
                <a:stretch/>
              </p:blipFill>
              <p:spPr>
                <a:xfrm>
                  <a:off x="310950" y="4604565"/>
                  <a:ext cx="1318163" cy="705044"/>
                </a:xfrm>
                <a:prstGeom prst="rect">
                  <a:avLst/>
                </a:prstGeom>
              </p:spPr>
            </p:pic>
            <p:pic>
              <p:nvPicPr>
                <p:cNvPr id="111" name="Imagem 229" descr="Interface gráfica do usuário, Texto, Aplicativo&#10;&#10;Descrição gerada automaticamente">
                  <a:extLst>
                    <a:ext uri="{FF2B5EF4-FFF2-40B4-BE49-F238E27FC236}">
                      <a16:creationId xmlns:a16="http://schemas.microsoft.com/office/drawing/2014/main" id="{6D47DA80-61AC-9D31-E423-138A8BF05EFA}"/>
                    </a:ext>
                  </a:extLst>
                </p:cNvPr>
                <p:cNvPicPr>
                  <a:picLocks noChangeAspect="1"/>
                </p:cNvPicPr>
                <p:nvPr/>
              </p:nvPicPr>
              <p:blipFill>
                <a:blip r:embed="rId94"/>
                <a:stretch>
                  <a:fillRect/>
                </a:stretch>
              </p:blipFill>
              <p:spPr>
                <a:xfrm>
                  <a:off x="310950" y="8398544"/>
                  <a:ext cx="1320194" cy="717399"/>
                </a:xfrm>
                <a:prstGeom prst="rect">
                  <a:avLst/>
                </a:prstGeom>
              </p:spPr>
            </p:pic>
            <p:pic>
              <p:nvPicPr>
                <p:cNvPr id="112" name="Imagem 27" descr="Texto&#10;&#10;Descrição gerada automaticamente">
                  <a:extLst>
                    <a:ext uri="{FF2B5EF4-FFF2-40B4-BE49-F238E27FC236}">
                      <a16:creationId xmlns:a16="http://schemas.microsoft.com/office/drawing/2014/main" id="{C0C48F34-1F92-0343-013C-BCF589802F49}"/>
                    </a:ext>
                  </a:extLst>
                </p:cNvPr>
                <p:cNvPicPr>
                  <a:picLocks noChangeAspect="1"/>
                </p:cNvPicPr>
                <p:nvPr/>
              </p:nvPicPr>
              <p:blipFill>
                <a:blip r:embed="rId95"/>
                <a:stretch>
                  <a:fillRect/>
                </a:stretch>
              </p:blipFill>
              <p:spPr>
                <a:xfrm>
                  <a:off x="316960" y="9388987"/>
                  <a:ext cx="1318087" cy="674544"/>
                </a:xfrm>
                <a:prstGeom prst="rect">
                  <a:avLst/>
                </a:prstGeom>
              </p:spPr>
            </p:pic>
            <p:pic>
              <p:nvPicPr>
                <p:cNvPr id="113" name="Imagem 26" descr="Texto&#10;&#10;Descrição gerada automaticamente">
                  <a:extLst>
                    <a:ext uri="{FF2B5EF4-FFF2-40B4-BE49-F238E27FC236}">
                      <a16:creationId xmlns:a16="http://schemas.microsoft.com/office/drawing/2014/main" id="{EFB1CA47-6E18-4818-66D4-C9A39BEEAC9D}"/>
                    </a:ext>
                  </a:extLst>
                </p:cNvPr>
                <p:cNvPicPr>
                  <a:picLocks noChangeAspect="1"/>
                </p:cNvPicPr>
                <p:nvPr/>
              </p:nvPicPr>
              <p:blipFill>
                <a:blip r:embed="rId96"/>
                <a:stretch>
                  <a:fillRect/>
                </a:stretch>
              </p:blipFill>
              <p:spPr>
                <a:xfrm>
                  <a:off x="3564812" y="9402619"/>
                  <a:ext cx="1336508" cy="680286"/>
                </a:xfrm>
                <a:prstGeom prst="rect">
                  <a:avLst/>
                </a:prstGeom>
              </p:spPr>
            </p:pic>
            <p:pic>
              <p:nvPicPr>
                <p:cNvPr id="114" name="Imagem 28" descr="Logotipo, nome da empresa&#10;&#10;Descrição gerada automaticamente">
                  <a:extLst>
                    <a:ext uri="{FF2B5EF4-FFF2-40B4-BE49-F238E27FC236}">
                      <a16:creationId xmlns:a16="http://schemas.microsoft.com/office/drawing/2014/main" id="{EADD3211-3DC9-6220-94F3-2CF76AC0BF35}"/>
                    </a:ext>
                  </a:extLst>
                </p:cNvPr>
                <p:cNvPicPr>
                  <a:picLocks noChangeAspect="1"/>
                </p:cNvPicPr>
                <p:nvPr/>
              </p:nvPicPr>
              <p:blipFill>
                <a:blip r:embed="rId97"/>
                <a:stretch>
                  <a:fillRect/>
                </a:stretch>
              </p:blipFill>
              <p:spPr>
                <a:xfrm>
                  <a:off x="5192606" y="9403557"/>
                  <a:ext cx="1322455" cy="675635"/>
                </a:xfrm>
                <a:prstGeom prst="rect">
                  <a:avLst/>
                </a:prstGeom>
              </p:spPr>
            </p:pic>
            <p:pic>
              <p:nvPicPr>
                <p:cNvPr id="115" name="Imagem 29" descr="Interface gráfica do usuário&#10;&#10;O conteúdo gerado por IA pode estar incorreto.">
                  <a:extLst>
                    <a:ext uri="{FF2B5EF4-FFF2-40B4-BE49-F238E27FC236}">
                      <a16:creationId xmlns:a16="http://schemas.microsoft.com/office/drawing/2014/main" id="{CCEBAD2B-A853-53B3-6327-6B1939452448}"/>
                    </a:ext>
                  </a:extLst>
                </p:cNvPr>
                <p:cNvPicPr>
                  <a:picLocks noChangeAspect="1"/>
                </p:cNvPicPr>
                <p:nvPr/>
              </p:nvPicPr>
              <p:blipFill>
                <a:blip r:embed="rId98"/>
                <a:stretch>
                  <a:fillRect/>
                </a:stretch>
              </p:blipFill>
              <p:spPr>
                <a:xfrm>
                  <a:off x="6824073" y="9404909"/>
                  <a:ext cx="1332886" cy="678734"/>
                </a:xfrm>
                <a:prstGeom prst="rect">
                  <a:avLst/>
                </a:prstGeom>
              </p:spPr>
            </p:pic>
            <p:pic>
              <p:nvPicPr>
                <p:cNvPr id="116" name="Imagem 31" descr="Interface gráfica do usuário, Texto&#10;&#10;O conteúdo gerado por IA pode estar incorreto.">
                  <a:extLst>
                    <a:ext uri="{FF2B5EF4-FFF2-40B4-BE49-F238E27FC236}">
                      <a16:creationId xmlns:a16="http://schemas.microsoft.com/office/drawing/2014/main" id="{FE298611-E86A-9E0E-13C4-791BEA637B44}"/>
                    </a:ext>
                  </a:extLst>
                </p:cNvPr>
                <p:cNvPicPr>
                  <a:picLocks noChangeAspect="1"/>
                </p:cNvPicPr>
                <p:nvPr/>
              </p:nvPicPr>
              <p:blipFill>
                <a:blip r:embed="rId99"/>
                <a:stretch>
                  <a:fillRect/>
                </a:stretch>
              </p:blipFill>
              <p:spPr>
                <a:xfrm>
                  <a:off x="8455462" y="9380427"/>
                  <a:ext cx="1331330" cy="694602"/>
                </a:xfrm>
                <a:prstGeom prst="rect">
                  <a:avLst/>
                </a:prstGeom>
              </p:spPr>
            </p:pic>
            <p:pic>
              <p:nvPicPr>
                <p:cNvPr id="117" name="Imagem 33" descr="Uma imagem contendo Forma&#10;&#10;O conteúdo gerado por IA pode estar incorreto.">
                  <a:extLst>
                    <a:ext uri="{FF2B5EF4-FFF2-40B4-BE49-F238E27FC236}">
                      <a16:creationId xmlns:a16="http://schemas.microsoft.com/office/drawing/2014/main" id="{A0EC1D35-F5B2-F781-108B-21400F304A8B}"/>
                    </a:ext>
                  </a:extLst>
                </p:cNvPr>
                <p:cNvPicPr>
                  <a:picLocks noChangeAspect="1"/>
                </p:cNvPicPr>
                <p:nvPr/>
              </p:nvPicPr>
              <p:blipFill>
                <a:blip r:embed="rId100"/>
                <a:stretch>
                  <a:fillRect/>
                </a:stretch>
              </p:blipFill>
              <p:spPr>
                <a:xfrm>
                  <a:off x="10101825" y="9378320"/>
                  <a:ext cx="1333070" cy="692317"/>
                </a:xfrm>
                <a:prstGeom prst="rect">
                  <a:avLst/>
                </a:prstGeom>
              </p:spPr>
            </p:pic>
            <p:pic>
              <p:nvPicPr>
                <p:cNvPr id="118" name="Imagem 33" descr="Uma imagem contendo Forma&#10;&#10;O conteúdo gerado por IA pode estar incorreto.">
                  <a:extLst>
                    <a:ext uri="{FF2B5EF4-FFF2-40B4-BE49-F238E27FC236}">
                      <a16:creationId xmlns:a16="http://schemas.microsoft.com/office/drawing/2014/main" id="{7E716161-9E5A-838C-8670-D2C3F7FC27D7}"/>
                    </a:ext>
                  </a:extLst>
                </p:cNvPr>
                <p:cNvPicPr>
                  <a:picLocks noChangeAspect="1"/>
                </p:cNvPicPr>
                <p:nvPr/>
              </p:nvPicPr>
              <p:blipFill>
                <a:blip r:embed="rId100"/>
                <a:stretch>
                  <a:fillRect/>
                </a:stretch>
              </p:blipFill>
              <p:spPr>
                <a:xfrm>
                  <a:off x="11765525" y="9371969"/>
                  <a:ext cx="1333070" cy="692317"/>
                </a:xfrm>
                <a:prstGeom prst="rect">
                  <a:avLst/>
                </a:prstGeom>
              </p:spPr>
            </p:pic>
            <p:sp>
              <p:nvSpPr>
                <p:cNvPr id="119" name="Rectangle 118">
                  <a:extLst>
                    <a:ext uri="{FF2B5EF4-FFF2-40B4-BE49-F238E27FC236}">
                      <a16:creationId xmlns:a16="http://schemas.microsoft.com/office/drawing/2014/main" id="{A20C7539-F67F-69CD-3044-4AF28F5580F4}"/>
                    </a:ext>
                  </a:extLst>
                </p:cNvPr>
                <p:cNvSpPr/>
                <p:nvPr/>
              </p:nvSpPr>
              <p:spPr>
                <a:xfrm>
                  <a:off x="11905200" y="9472864"/>
                  <a:ext cx="1060450" cy="469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0" name="Picture 119" descr="Download MercadoLibre.com Logo in SVG Vector or PNG File Format - Logo.wine">
                  <a:extLst>
                    <a:ext uri="{FF2B5EF4-FFF2-40B4-BE49-F238E27FC236}">
                      <a16:creationId xmlns:a16="http://schemas.microsoft.com/office/drawing/2014/main" id="{8A4CAFA8-8F76-4EF1-ED1E-A017CB24EAAB}"/>
                    </a:ext>
                  </a:extLst>
                </p:cNvPr>
                <p:cNvPicPr>
                  <a:picLocks noChangeAspect="1"/>
                </p:cNvPicPr>
                <p:nvPr/>
              </p:nvPicPr>
              <p:blipFill>
                <a:blip r:embed="rId101"/>
                <a:stretch>
                  <a:fillRect/>
                </a:stretch>
              </p:blipFill>
              <p:spPr>
                <a:xfrm>
                  <a:off x="11825825" y="9285539"/>
                  <a:ext cx="1190625" cy="873125"/>
                </a:xfrm>
                <a:prstGeom prst="rect">
                  <a:avLst/>
                </a:prstGeom>
              </p:spPr>
            </p:pic>
            <p:pic>
              <p:nvPicPr>
                <p:cNvPr id="121" name="Picture 120">
                  <a:extLst>
                    <a:ext uri="{FF2B5EF4-FFF2-40B4-BE49-F238E27FC236}">
                      <a16:creationId xmlns:a16="http://schemas.microsoft.com/office/drawing/2014/main" id="{7B3D00BC-151F-2F99-D0F3-5EA19293B6E9}"/>
                    </a:ext>
                  </a:extLst>
                </p:cNvPr>
                <p:cNvPicPr>
                  <a:picLocks noChangeAspect="1"/>
                </p:cNvPicPr>
                <p:nvPr/>
              </p:nvPicPr>
              <p:blipFill>
                <a:blip r:embed="rId102"/>
                <a:stretch>
                  <a:fillRect/>
                </a:stretch>
              </p:blipFill>
              <p:spPr>
                <a:xfrm>
                  <a:off x="13389739" y="9373306"/>
                  <a:ext cx="1353328" cy="705822"/>
                </a:xfrm>
                <a:prstGeom prst="rect">
                  <a:avLst/>
                </a:prstGeom>
              </p:spPr>
            </p:pic>
          </p:grpSp>
          <p:pic>
            <p:nvPicPr>
              <p:cNvPr id="20" name="Imagem 37" descr="Texto&#10;&#10;O conteúdo gerado por IA pode estar incorreto.">
                <a:extLst>
                  <a:ext uri="{FF2B5EF4-FFF2-40B4-BE49-F238E27FC236}">
                    <a16:creationId xmlns:a16="http://schemas.microsoft.com/office/drawing/2014/main" id="{3415892A-0AB5-D83D-CA99-1C88A9E10937}"/>
                  </a:ext>
                </a:extLst>
              </p:cNvPr>
              <p:cNvPicPr>
                <a:picLocks noChangeAspect="1"/>
              </p:cNvPicPr>
              <p:nvPr/>
            </p:nvPicPr>
            <p:blipFill>
              <a:blip r:embed="rId103"/>
              <a:stretch>
                <a:fillRect/>
              </a:stretch>
            </p:blipFill>
            <p:spPr>
              <a:xfrm>
                <a:off x="14999270" y="9373306"/>
                <a:ext cx="1353328" cy="670833"/>
              </a:xfrm>
              <a:prstGeom prst="rect">
                <a:avLst/>
              </a:prstGeom>
            </p:spPr>
          </p:pic>
          <p:pic>
            <p:nvPicPr>
              <p:cNvPr id="21" name="Imagem 1" descr="Interface gráfica do usuário, Texto, Aplicativo&#10;&#10;O conteúdo gerado por IA pode estar incorreto.">
                <a:extLst>
                  <a:ext uri="{FF2B5EF4-FFF2-40B4-BE49-F238E27FC236}">
                    <a16:creationId xmlns:a16="http://schemas.microsoft.com/office/drawing/2014/main" id="{0438BA84-0FEC-5BE2-2B9F-99A67F7F8FCD}"/>
                  </a:ext>
                </a:extLst>
              </p:cNvPr>
              <p:cNvPicPr>
                <a:picLocks noChangeAspect="1"/>
              </p:cNvPicPr>
              <p:nvPr/>
            </p:nvPicPr>
            <p:blipFill>
              <a:blip r:embed="rId104"/>
              <a:stretch>
                <a:fillRect/>
              </a:stretch>
            </p:blipFill>
            <p:spPr>
              <a:xfrm>
                <a:off x="16600015" y="9337602"/>
                <a:ext cx="1383912" cy="682780"/>
              </a:xfrm>
              <a:prstGeom prst="rect">
                <a:avLst/>
              </a:prstGeom>
            </p:spPr>
          </p:pic>
        </p:grpSp>
        <p:pic>
          <p:nvPicPr>
            <p:cNvPr id="8" name="Imagem 40" descr="Interface gráfica do usuário, Texto, Aplicativo&#10;&#10;O conteúdo gerado por IA pode estar incorreto.">
              <a:extLst>
                <a:ext uri="{FF2B5EF4-FFF2-40B4-BE49-F238E27FC236}">
                  <a16:creationId xmlns:a16="http://schemas.microsoft.com/office/drawing/2014/main" id="{D6CDED7C-50F4-8ACB-41C7-A2D402469527}"/>
                </a:ext>
              </a:extLst>
            </p:cNvPr>
            <p:cNvPicPr>
              <a:picLocks noChangeAspect="1"/>
            </p:cNvPicPr>
            <p:nvPr/>
          </p:nvPicPr>
          <p:blipFill>
            <a:blip r:embed="rId105"/>
            <a:stretch>
              <a:fillRect/>
            </a:stretch>
          </p:blipFill>
          <p:spPr>
            <a:xfrm>
              <a:off x="16870605" y="1735511"/>
              <a:ext cx="1307019" cy="651992"/>
            </a:xfrm>
            <a:prstGeom prst="rect">
              <a:avLst/>
            </a:prstGeom>
          </p:spPr>
        </p:pic>
        <p:pic>
          <p:nvPicPr>
            <p:cNvPr id="9" name="Imagem 41" descr="Uma imagem contendo Logotipo&#10;&#10;O conteúdo gerado por IA pode estar incorreto.">
              <a:extLst>
                <a:ext uri="{FF2B5EF4-FFF2-40B4-BE49-F238E27FC236}">
                  <a16:creationId xmlns:a16="http://schemas.microsoft.com/office/drawing/2014/main" id="{0ADA13FC-D63F-7BA9-5F8A-25DE4B067B67}"/>
                </a:ext>
              </a:extLst>
            </p:cNvPr>
            <p:cNvPicPr>
              <a:picLocks noChangeAspect="1"/>
            </p:cNvPicPr>
            <p:nvPr/>
          </p:nvPicPr>
          <p:blipFill>
            <a:blip r:embed="rId106"/>
            <a:stretch>
              <a:fillRect/>
            </a:stretch>
          </p:blipFill>
          <p:spPr>
            <a:xfrm>
              <a:off x="16859645" y="2611939"/>
              <a:ext cx="1329417" cy="635454"/>
            </a:xfrm>
            <a:prstGeom prst="rect">
              <a:avLst/>
            </a:prstGeom>
          </p:spPr>
        </p:pic>
        <p:pic>
          <p:nvPicPr>
            <p:cNvPr id="17" name="Imagem 43">
              <a:extLst>
                <a:ext uri="{FF2B5EF4-FFF2-40B4-BE49-F238E27FC236}">
                  <a16:creationId xmlns:a16="http://schemas.microsoft.com/office/drawing/2014/main" id="{5B1C16D6-628A-2F1A-757C-DC262A007DE4}"/>
                </a:ext>
              </a:extLst>
            </p:cNvPr>
            <p:cNvPicPr>
              <a:picLocks noChangeAspect="1"/>
            </p:cNvPicPr>
            <p:nvPr/>
          </p:nvPicPr>
          <p:blipFill>
            <a:blip r:embed="rId107"/>
            <a:stretch>
              <a:fillRect/>
            </a:stretch>
          </p:blipFill>
          <p:spPr>
            <a:xfrm>
              <a:off x="16872158" y="3529612"/>
              <a:ext cx="1324513" cy="629907"/>
            </a:xfrm>
            <a:prstGeom prst="rect">
              <a:avLst/>
            </a:prstGeom>
          </p:spPr>
        </p:pic>
        <p:pic>
          <p:nvPicPr>
            <p:cNvPr id="18" name="Imagem 45">
              <a:extLst>
                <a:ext uri="{FF2B5EF4-FFF2-40B4-BE49-F238E27FC236}">
                  <a16:creationId xmlns:a16="http://schemas.microsoft.com/office/drawing/2014/main" id="{C745E8B1-46FA-A709-6392-FB0078018FE9}"/>
                </a:ext>
              </a:extLst>
            </p:cNvPr>
            <p:cNvPicPr>
              <a:picLocks noChangeAspect="1"/>
            </p:cNvPicPr>
            <p:nvPr/>
          </p:nvPicPr>
          <p:blipFill>
            <a:blip r:embed="rId108"/>
            <a:stretch>
              <a:fillRect/>
            </a:stretch>
          </p:blipFill>
          <p:spPr>
            <a:xfrm>
              <a:off x="16862251" y="4370291"/>
              <a:ext cx="1327892" cy="647344"/>
            </a:xfrm>
            <a:prstGeom prst="rect">
              <a:avLst/>
            </a:prstGeom>
          </p:spPr>
        </p:pic>
      </p:grpSp>
    </p:spTree>
    <p:extLst>
      <p:ext uri="{BB962C8B-B14F-4D97-AF65-F5344CB8AC3E}">
        <p14:creationId xmlns:p14="http://schemas.microsoft.com/office/powerpoint/2010/main" val="345579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78A9789-3A6D-4A68-AEE6-C08E9A2785E7}"/>
              </a:ext>
            </a:extLst>
          </p:cNvPr>
          <p:cNvSpPr/>
          <p:nvPr/>
        </p:nvSpPr>
        <p:spPr bwMode="gray">
          <a:xfrm>
            <a:off x="14033336" y="7201724"/>
            <a:ext cx="4115273" cy="1265975"/>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dirty="0">
              <a:solidFill>
                <a:prstClr val="black"/>
              </a:solidFill>
              <a:latin typeface="Century Gothic" panose="020B0502020202020204" pitchFamily="34" charset="0"/>
              <a:ea typeface="Arial Unicode MS" pitchFamily="34" charset="-128"/>
              <a:cs typeface="Arial Unicode MS" pitchFamily="34" charset="-128"/>
            </a:endParaRPr>
          </a:p>
        </p:txBody>
      </p:sp>
      <p:sp>
        <p:nvSpPr>
          <p:cNvPr id="39" name="Rectangle 38">
            <a:extLst>
              <a:ext uri="{FF2B5EF4-FFF2-40B4-BE49-F238E27FC236}">
                <a16:creationId xmlns:a16="http://schemas.microsoft.com/office/drawing/2014/main" id="{94710CD9-E1FC-4F95-964A-61D205F67B5A}"/>
              </a:ext>
            </a:extLst>
          </p:cNvPr>
          <p:cNvSpPr/>
          <p:nvPr/>
        </p:nvSpPr>
        <p:spPr bwMode="gray">
          <a:xfrm>
            <a:off x="4414593" y="7342799"/>
            <a:ext cx="3855207" cy="1265975"/>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dirty="0">
              <a:solidFill>
                <a:prstClr val="black"/>
              </a:solidFill>
              <a:latin typeface="Century Gothic" panose="020B0502020202020204" pitchFamily="34" charset="0"/>
              <a:ea typeface="Arial Unicode MS" pitchFamily="34" charset="-128"/>
              <a:cs typeface="Arial Unicode MS" pitchFamily="34" charset="-128"/>
            </a:endParaRPr>
          </a:p>
        </p:txBody>
      </p:sp>
      <p:sp>
        <p:nvSpPr>
          <p:cNvPr id="35" name="Rectangle 34">
            <a:extLst>
              <a:ext uri="{FF2B5EF4-FFF2-40B4-BE49-F238E27FC236}">
                <a16:creationId xmlns:a16="http://schemas.microsoft.com/office/drawing/2014/main" id="{4FBED933-4085-43B0-9422-C9E1E1DDF7D3}"/>
              </a:ext>
            </a:extLst>
          </p:cNvPr>
          <p:cNvSpPr/>
          <p:nvPr/>
        </p:nvSpPr>
        <p:spPr bwMode="gray">
          <a:xfrm>
            <a:off x="952069" y="3338075"/>
            <a:ext cx="3584276" cy="1285443"/>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dirty="0">
              <a:solidFill>
                <a:srgbClr val="5B9BD5">
                  <a:lumMod val="75000"/>
                </a:srgbClr>
              </a:solidFill>
              <a:latin typeface="Century Gothic" panose="020B0502020202020204" pitchFamily="34" charset="0"/>
              <a:ea typeface="Arial Unicode MS" pitchFamily="34" charset="-128"/>
              <a:cs typeface="Arial Unicode MS" pitchFamily="34" charset="-128"/>
            </a:endParaRPr>
          </a:p>
        </p:txBody>
      </p:sp>
      <p:sp>
        <p:nvSpPr>
          <p:cNvPr id="37" name="Rectangle 36">
            <a:extLst>
              <a:ext uri="{FF2B5EF4-FFF2-40B4-BE49-F238E27FC236}">
                <a16:creationId xmlns:a16="http://schemas.microsoft.com/office/drawing/2014/main" id="{94FF0E84-AFAE-4587-80D7-7FBCDFE67847}"/>
              </a:ext>
            </a:extLst>
          </p:cNvPr>
          <p:cNvSpPr/>
          <p:nvPr/>
        </p:nvSpPr>
        <p:spPr bwMode="gray">
          <a:xfrm>
            <a:off x="8269800" y="2299754"/>
            <a:ext cx="6379113" cy="1265975"/>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dirty="0">
              <a:solidFill>
                <a:prstClr val="black"/>
              </a:solidFill>
              <a:latin typeface="Century Gothic" panose="020B0502020202020204" pitchFamily="34" charset="0"/>
              <a:ea typeface="Arial Unicode MS" pitchFamily="34" charset="-128"/>
              <a:cs typeface="Arial Unicode MS" pitchFamily="34" charset="-128"/>
            </a:endParaRPr>
          </a:p>
        </p:txBody>
      </p:sp>
      <p:sp>
        <p:nvSpPr>
          <p:cNvPr id="4" name="Title 3">
            <a:extLst>
              <a:ext uri="{FF2B5EF4-FFF2-40B4-BE49-F238E27FC236}">
                <a16:creationId xmlns:a16="http://schemas.microsoft.com/office/drawing/2014/main" id="{E529926C-70BB-4469-A8F3-FE1ACCCCCF33}"/>
              </a:ext>
            </a:extLst>
          </p:cNvPr>
          <p:cNvSpPr>
            <a:spLocks noGrp="1"/>
          </p:cNvSpPr>
          <p:nvPr>
            <p:ph type="title"/>
          </p:nvPr>
        </p:nvSpPr>
        <p:spPr>
          <a:xfrm>
            <a:off x="899492" y="294146"/>
            <a:ext cx="16930644" cy="1083470"/>
          </a:xfrm>
        </p:spPr>
        <p:txBody>
          <a:bodyPr>
            <a:normAutofit/>
          </a:bodyPr>
          <a:lstStyle/>
          <a:p>
            <a:pPr algn="l"/>
            <a:r>
              <a:rPr lang="en-US" dirty="0">
                <a:solidFill>
                  <a:srgbClr val="0070C0"/>
                </a:solidFill>
                <a:latin typeface="Century Gothic"/>
                <a:ea typeface="Roboto Light"/>
                <a:cs typeface="Calibri"/>
              </a:rPr>
              <a:t>SAP Document and Reporting Compliance</a:t>
            </a:r>
          </a:p>
        </p:txBody>
      </p:sp>
      <p:sp>
        <p:nvSpPr>
          <p:cNvPr id="7" name="Titel 3">
            <a:extLst>
              <a:ext uri="{FF2B5EF4-FFF2-40B4-BE49-F238E27FC236}">
                <a16:creationId xmlns:a16="http://schemas.microsoft.com/office/drawing/2014/main" id="{3661B540-D507-4D6B-A8F4-BA22EE0E6003}"/>
              </a:ext>
            </a:extLst>
          </p:cNvPr>
          <p:cNvSpPr txBox="1">
            <a:spLocks/>
          </p:cNvSpPr>
          <p:nvPr/>
        </p:nvSpPr>
        <p:spPr>
          <a:xfrm>
            <a:off x="949211" y="1396278"/>
            <a:ext cx="16779714" cy="560736"/>
          </a:xfrm>
          <a:prstGeom prst="rect">
            <a:avLst/>
          </a:prstGeom>
        </p:spPr>
        <p:txBody>
          <a:bodyPr vert="horz" lIns="137160" tIns="68580" rIns="137160" bIns="68580" rtlCol="0" anchor="ctr">
            <a:normAutofit fontScale="92500" lnSpcReduction="10000"/>
          </a:bodyPr>
          <a:lstStyle>
            <a:lvl1pPr algn="l" defTabSz="914400" rtl="0" eaLnBrk="1" latinLnBrk="0" hangingPunct="1">
              <a:lnSpc>
                <a:spcPct val="90000"/>
              </a:lnSpc>
              <a:spcBef>
                <a:spcPct val="0"/>
              </a:spcBef>
              <a:buNone/>
              <a:defRPr sz="2800" kern="1200" baseline="0">
                <a:solidFill>
                  <a:srgbClr val="0070C0"/>
                </a:solidFill>
                <a:latin typeface="Roboto Light" panose="02000000000000000000" pitchFamily="2" charset="0"/>
                <a:ea typeface="Roboto Light" panose="02000000000000000000" pitchFamily="2" charset="0"/>
                <a:cs typeface="Roboto Light" panose="02000000000000000000" pitchFamily="2" charset="0"/>
              </a:defRPr>
            </a:lvl1pPr>
          </a:lstStyle>
          <a:p>
            <a:pPr defTabSz="1371600">
              <a:defRPr/>
            </a:pPr>
            <a:r>
              <a:rPr lang="es-ES" sz="3600" dirty="0">
                <a:solidFill>
                  <a:prstClr val="black"/>
                </a:solidFill>
                <a:latin typeface="Century Gothic" panose="020B0502020202020204" pitchFamily="34" charset="0"/>
              </a:rPr>
              <a:t>Puntos clave de dolor + Soluciones</a:t>
            </a:r>
            <a:endParaRPr lang="de-DE" sz="3600" dirty="0">
              <a:solidFill>
                <a:prstClr val="black"/>
              </a:solidFill>
              <a:latin typeface="Century Gothic" panose="020B0502020202020204" pitchFamily="34" charset="0"/>
            </a:endParaRPr>
          </a:p>
        </p:txBody>
      </p:sp>
      <p:pic>
        <p:nvPicPr>
          <p:cNvPr id="23" name="Picture Placeholder 27">
            <a:extLst>
              <a:ext uri="{FF2B5EF4-FFF2-40B4-BE49-F238E27FC236}">
                <a16:creationId xmlns:a16="http://schemas.microsoft.com/office/drawing/2014/main" id="{0D0ED2BF-4BE6-4161-8DD1-0DACCC2F44D1}"/>
              </a:ext>
            </a:extLst>
          </p:cNvPr>
          <p:cNvPicPr>
            <a:picLocks noChangeAspect="1"/>
          </p:cNvPicPr>
          <p:nvPr/>
        </p:nvPicPr>
        <p:blipFill>
          <a:blip r:embed="rId2"/>
          <a:stretch>
            <a:fillRect/>
          </a:stretch>
        </p:blipFill>
        <p:spPr>
          <a:xfrm>
            <a:off x="139391" y="2553461"/>
            <a:ext cx="18292763" cy="5488058"/>
          </a:xfrm>
          <a:prstGeom prst="rect">
            <a:avLst/>
          </a:prstGeom>
        </p:spPr>
      </p:pic>
      <p:sp>
        <p:nvSpPr>
          <p:cNvPr id="24" name="Text Placeholder 2">
            <a:extLst>
              <a:ext uri="{FF2B5EF4-FFF2-40B4-BE49-F238E27FC236}">
                <a16:creationId xmlns:a16="http://schemas.microsoft.com/office/drawing/2014/main" id="{1C6E67E1-5CF5-4B10-8AF4-655B763BA466}"/>
              </a:ext>
            </a:extLst>
          </p:cNvPr>
          <p:cNvSpPr txBox="1">
            <a:spLocks/>
          </p:cNvSpPr>
          <p:nvPr/>
        </p:nvSpPr>
        <p:spPr>
          <a:xfrm>
            <a:off x="4820163" y="7255900"/>
            <a:ext cx="4326219" cy="1262942"/>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defTabSz="1632837">
              <a:spcBef>
                <a:spcPts val="0"/>
              </a:spcBef>
              <a:buClr>
                <a:srgbClr val="5B9BD5"/>
              </a:buClr>
              <a:buNone/>
              <a:defRPr/>
            </a:pPr>
            <a:r>
              <a:rPr lang="en-US" sz="2100" b="1" dirty="0">
                <a:solidFill>
                  <a:srgbClr val="5B9BD5">
                    <a:lumMod val="75000"/>
                  </a:srgbClr>
                </a:solidFill>
                <a:latin typeface="Century Gothic" panose="020B0502020202020204" pitchFamily="34" charset="0"/>
              </a:rPr>
              <a:t>Costo total de </a:t>
            </a:r>
            <a:r>
              <a:rPr lang="en-US" sz="2100" b="1" dirty="0" err="1">
                <a:solidFill>
                  <a:srgbClr val="5B9BD5">
                    <a:lumMod val="75000"/>
                  </a:srgbClr>
                </a:solidFill>
                <a:latin typeface="Century Gothic" panose="020B0502020202020204" pitchFamily="34" charset="0"/>
              </a:rPr>
              <a:t>operaciones</a:t>
            </a:r>
            <a:endParaRPr lang="en-US" sz="2100" b="1" dirty="0">
              <a:solidFill>
                <a:srgbClr val="5B9BD5">
                  <a:lumMod val="75000"/>
                </a:srgbClr>
              </a:solidFill>
              <a:latin typeface="Century Gothic" panose="020B0502020202020204" pitchFamily="34" charset="0"/>
            </a:endParaRPr>
          </a:p>
          <a:p>
            <a:pPr marL="269946" lvl="1" indent="-269946" defTabSz="1632837">
              <a:spcBef>
                <a:spcPts val="0"/>
              </a:spcBef>
              <a:buClr>
                <a:srgbClr val="5B9BD5"/>
              </a:buClr>
              <a:buFont typeface="Wingdings" charset="2"/>
              <a:buChar char="§"/>
              <a:defRPr/>
            </a:pPr>
            <a:r>
              <a:rPr lang="es-ES" sz="1900" dirty="0">
                <a:solidFill>
                  <a:prstClr val="black"/>
                </a:solidFill>
                <a:latin typeface="Century Gothic" panose="020B0502020202020204" pitchFamily="34" charset="0"/>
              </a:rPr>
              <a:t>Múltiples soluciones a implementar y mantener</a:t>
            </a:r>
            <a:endParaRPr lang="en-US" sz="1900" dirty="0">
              <a:solidFill>
                <a:prstClr val="black"/>
              </a:solidFill>
              <a:latin typeface="Century Gothic" panose="020B0502020202020204" pitchFamily="34" charset="0"/>
            </a:endParaRPr>
          </a:p>
          <a:p>
            <a:pPr marL="269946" lvl="1" indent="-269946" defTabSz="1632837">
              <a:spcBef>
                <a:spcPts val="0"/>
              </a:spcBef>
              <a:buClr>
                <a:srgbClr val="5B9BD5"/>
              </a:buClr>
              <a:buFont typeface="Wingdings" charset="2"/>
              <a:buChar char="§"/>
              <a:defRPr/>
            </a:pPr>
            <a:r>
              <a:rPr lang="en-US" sz="1900" dirty="0" err="1">
                <a:solidFill>
                  <a:prstClr val="black"/>
                </a:solidFill>
                <a:latin typeface="Century Gothic" panose="020B0502020202020204" pitchFamily="34" charset="0"/>
              </a:rPr>
              <a:t>Múltiples</a:t>
            </a:r>
            <a:r>
              <a:rPr lang="en-US" sz="1900" dirty="0">
                <a:solidFill>
                  <a:prstClr val="black"/>
                </a:solidFill>
                <a:latin typeface="Century Gothic" panose="020B0502020202020204" pitchFamily="34" charset="0"/>
              </a:rPr>
              <a:t> </a:t>
            </a:r>
            <a:r>
              <a:rPr lang="en-US" sz="1900" dirty="0" err="1">
                <a:solidFill>
                  <a:prstClr val="black"/>
                </a:solidFill>
                <a:latin typeface="Century Gothic" panose="020B0502020202020204" pitchFamily="34" charset="0"/>
              </a:rPr>
              <a:t>socios</a:t>
            </a:r>
            <a:r>
              <a:rPr lang="en-US" sz="1900" dirty="0">
                <a:solidFill>
                  <a:prstClr val="black"/>
                </a:solidFill>
                <a:latin typeface="Century Gothic" panose="020B0502020202020204" pitchFamily="34" charset="0"/>
              </a:rPr>
              <a:t> </a:t>
            </a:r>
            <a:r>
              <a:rPr lang="en-US" sz="1900" dirty="0" err="1">
                <a:solidFill>
                  <a:prstClr val="black"/>
                </a:solidFill>
                <a:latin typeface="Century Gothic" panose="020B0502020202020204" pitchFamily="34" charset="0"/>
              </a:rPr>
              <a:t>contractuales</a:t>
            </a:r>
            <a:endParaRPr lang="en-US" sz="1900" dirty="0">
              <a:solidFill>
                <a:srgbClr val="5B9BD5">
                  <a:lumMod val="75000"/>
                </a:srgbClr>
              </a:solidFill>
              <a:latin typeface="Century Gothic" panose="020B0502020202020204" pitchFamily="34" charset="0"/>
            </a:endParaRPr>
          </a:p>
        </p:txBody>
      </p:sp>
      <p:sp>
        <p:nvSpPr>
          <p:cNvPr id="25" name="Text Placeholder 2">
            <a:extLst>
              <a:ext uri="{FF2B5EF4-FFF2-40B4-BE49-F238E27FC236}">
                <a16:creationId xmlns:a16="http://schemas.microsoft.com/office/drawing/2014/main" id="{F1B93EC7-27D2-4946-8B5C-BEF7B5311FB2}"/>
              </a:ext>
            </a:extLst>
          </p:cNvPr>
          <p:cNvSpPr txBox="1">
            <a:spLocks/>
          </p:cNvSpPr>
          <p:nvPr/>
        </p:nvSpPr>
        <p:spPr bwMode="gray">
          <a:xfrm>
            <a:off x="12193716" y="7408650"/>
            <a:ext cx="4470833" cy="998160"/>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632837">
              <a:spcBef>
                <a:spcPts val="0"/>
              </a:spcBef>
              <a:buClr>
                <a:srgbClr val="5B9BD5"/>
              </a:buClr>
              <a:defRPr/>
            </a:pPr>
            <a:r>
              <a:rPr lang="en-US" sz="2100" b="1" dirty="0" err="1">
                <a:solidFill>
                  <a:srgbClr val="5B9BD5">
                    <a:lumMod val="75000"/>
                  </a:srgbClr>
                </a:solidFill>
                <a:latin typeface="Century Gothic" panose="020B0502020202020204" pitchFamily="34" charset="0"/>
              </a:rPr>
              <a:t>Usabilidad</a:t>
            </a:r>
            <a:endParaRPr lang="en-US" sz="2100" b="1" dirty="0">
              <a:solidFill>
                <a:srgbClr val="5B9BD5">
                  <a:lumMod val="75000"/>
                </a:srgbClr>
              </a:solidFill>
              <a:latin typeface="Century Gothic" panose="020B0502020202020204" pitchFamily="34" charset="0"/>
            </a:endParaRPr>
          </a:p>
          <a:p>
            <a:pPr marL="269946" lvl="1" indent="-269946" defTabSz="1632837">
              <a:spcBef>
                <a:spcPts val="0"/>
              </a:spcBef>
              <a:buClr>
                <a:srgbClr val="5B9BD5"/>
              </a:buClr>
              <a:buFont typeface="Wingdings" charset="2"/>
              <a:buChar char="§"/>
              <a:defRPr/>
            </a:pPr>
            <a:r>
              <a:rPr lang="en-US" sz="1900" dirty="0" err="1">
                <a:solidFill>
                  <a:prstClr val="black"/>
                </a:solidFill>
                <a:latin typeface="Century Gothic" panose="020B0502020202020204" pitchFamily="34" charset="0"/>
              </a:rPr>
              <a:t>Múltiples</a:t>
            </a:r>
            <a:r>
              <a:rPr lang="en-US" sz="1900" dirty="0">
                <a:solidFill>
                  <a:prstClr val="black"/>
                </a:solidFill>
                <a:latin typeface="Century Gothic" panose="020B0502020202020204" pitchFamily="34" charset="0"/>
              </a:rPr>
              <a:t> </a:t>
            </a:r>
            <a:r>
              <a:rPr lang="en-US" sz="1900" dirty="0" err="1">
                <a:solidFill>
                  <a:prstClr val="black"/>
                </a:solidFill>
                <a:latin typeface="Century Gothic" panose="020B0502020202020204" pitchFamily="34" charset="0"/>
              </a:rPr>
              <a:t>pantallas</a:t>
            </a:r>
            <a:r>
              <a:rPr lang="en-US" sz="1900" dirty="0">
                <a:solidFill>
                  <a:prstClr val="black"/>
                </a:solidFill>
                <a:latin typeface="Century Gothic" panose="020B0502020202020204" pitchFamily="34" charset="0"/>
              </a:rPr>
              <a:t>, </a:t>
            </a:r>
            <a:r>
              <a:rPr lang="en-US" sz="1900" dirty="0" err="1">
                <a:solidFill>
                  <a:prstClr val="black"/>
                </a:solidFill>
                <a:latin typeface="Century Gothic" panose="020B0502020202020204" pitchFamily="34" charset="0"/>
              </a:rPr>
              <a:t>configuraciones</a:t>
            </a:r>
            <a:r>
              <a:rPr lang="en-US" sz="1900" dirty="0">
                <a:solidFill>
                  <a:prstClr val="black"/>
                </a:solidFill>
                <a:latin typeface="Century Gothic" panose="020B0502020202020204" pitchFamily="34" charset="0"/>
              </a:rPr>
              <a:t> </a:t>
            </a:r>
          </a:p>
          <a:p>
            <a:pPr marL="269946" lvl="1" indent="-269946" defTabSz="1632837">
              <a:spcBef>
                <a:spcPts val="0"/>
              </a:spcBef>
              <a:buClr>
                <a:srgbClr val="5B9BD5"/>
              </a:buClr>
              <a:buFont typeface="Wingdings" charset="2"/>
              <a:buChar char="§"/>
              <a:defRPr/>
            </a:pPr>
            <a:r>
              <a:rPr lang="en-US" sz="1900" dirty="0">
                <a:solidFill>
                  <a:prstClr val="black"/>
                </a:solidFill>
                <a:latin typeface="Century Gothic" panose="020B0502020202020204" pitchFamily="34" charset="0"/>
              </a:rPr>
              <a:t>y </a:t>
            </a:r>
            <a:r>
              <a:rPr lang="en-US" sz="1900" dirty="0" err="1">
                <a:solidFill>
                  <a:prstClr val="black"/>
                </a:solidFill>
                <a:latin typeface="Century Gothic" panose="020B0502020202020204" pitchFamily="34" charset="0"/>
              </a:rPr>
              <a:t>procesos</a:t>
            </a:r>
            <a:endParaRPr lang="en-US" sz="1900" dirty="0">
              <a:solidFill>
                <a:prstClr val="black"/>
              </a:solidFill>
              <a:latin typeface="Century Gothic" panose="020B0502020202020204" pitchFamily="34" charset="0"/>
            </a:endParaRPr>
          </a:p>
        </p:txBody>
      </p:sp>
      <p:sp>
        <p:nvSpPr>
          <p:cNvPr id="26" name="Text Placeholder 2">
            <a:extLst>
              <a:ext uri="{FF2B5EF4-FFF2-40B4-BE49-F238E27FC236}">
                <a16:creationId xmlns:a16="http://schemas.microsoft.com/office/drawing/2014/main" id="{B4CB2952-2DE7-4053-9820-F156E7E11FDE}"/>
              </a:ext>
            </a:extLst>
          </p:cNvPr>
          <p:cNvSpPr txBox="1">
            <a:spLocks/>
          </p:cNvSpPr>
          <p:nvPr/>
        </p:nvSpPr>
        <p:spPr bwMode="gray">
          <a:xfrm>
            <a:off x="952068" y="3338075"/>
            <a:ext cx="3462417" cy="1285443"/>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r" defTabSz="1632837">
              <a:spcBef>
                <a:spcPts val="0"/>
              </a:spcBef>
              <a:buClr>
                <a:srgbClr val="5B9BD5"/>
              </a:buClr>
              <a:defRPr/>
            </a:pPr>
            <a:r>
              <a:rPr lang="en-US" sz="2100" b="1" dirty="0" err="1">
                <a:solidFill>
                  <a:srgbClr val="5B9BD5">
                    <a:lumMod val="75000"/>
                  </a:srgbClr>
                </a:solidFill>
                <a:latin typeface="Century Gothic" panose="020B0502020202020204" pitchFamily="34" charset="0"/>
              </a:rPr>
              <a:t>Inconsistencia</a:t>
            </a:r>
            <a:r>
              <a:rPr lang="en-US" sz="2100" b="1" dirty="0">
                <a:solidFill>
                  <a:srgbClr val="5B9BD5">
                    <a:lumMod val="75000"/>
                  </a:srgbClr>
                </a:solidFill>
                <a:latin typeface="Century Gothic" panose="020B0502020202020204" pitchFamily="34" charset="0"/>
              </a:rPr>
              <a:t> de </a:t>
            </a:r>
            <a:r>
              <a:rPr lang="en-US" sz="2100" b="1" dirty="0" err="1">
                <a:solidFill>
                  <a:srgbClr val="5B9BD5">
                    <a:lumMod val="75000"/>
                  </a:srgbClr>
                </a:solidFill>
                <a:latin typeface="Century Gothic" panose="020B0502020202020204" pitchFamily="34" charset="0"/>
              </a:rPr>
              <a:t>datos</a:t>
            </a:r>
            <a:endParaRPr lang="en-US" sz="2100" b="1" dirty="0">
              <a:solidFill>
                <a:srgbClr val="5B9BD5">
                  <a:lumMod val="75000"/>
                </a:srgbClr>
              </a:solidFill>
              <a:latin typeface="Century Gothic" panose="020B0502020202020204" pitchFamily="34" charset="0"/>
            </a:endParaRPr>
          </a:p>
          <a:p>
            <a:pPr marL="269946" lvl="1" indent="-269946" algn="r" defTabSz="1632837">
              <a:spcBef>
                <a:spcPts val="0"/>
              </a:spcBef>
              <a:buClr>
                <a:srgbClr val="5B9BD5"/>
              </a:buClr>
              <a:buFont typeface="Wingdings" charset="2"/>
              <a:buChar char="§"/>
              <a:defRPr/>
            </a:pPr>
            <a:r>
              <a:rPr lang="es-ES" sz="1900" dirty="0">
                <a:solidFill>
                  <a:prstClr val="black"/>
                </a:solidFill>
                <a:latin typeface="Century Gothic" panose="020B0502020202020204" pitchFamily="34" charset="0"/>
              </a:rPr>
              <a:t>Ajustes realizados en software de terceros no reflejados en el </a:t>
            </a:r>
            <a:r>
              <a:rPr lang="es-ES" sz="1900" dirty="0" err="1">
                <a:solidFill>
                  <a:prstClr val="black"/>
                </a:solidFill>
                <a:latin typeface="Century Gothic" panose="020B0502020202020204" pitchFamily="34" charset="0"/>
              </a:rPr>
              <a:t>backend</a:t>
            </a:r>
            <a:endParaRPr lang="en-US" sz="1900" dirty="0">
              <a:solidFill>
                <a:prstClr val="black"/>
              </a:solidFill>
              <a:latin typeface="Century Gothic" panose="020B0502020202020204" pitchFamily="34" charset="0"/>
            </a:endParaRPr>
          </a:p>
        </p:txBody>
      </p:sp>
      <p:cxnSp>
        <p:nvCxnSpPr>
          <p:cNvPr id="27" name="Connector: Elbow 26">
            <a:extLst>
              <a:ext uri="{FF2B5EF4-FFF2-40B4-BE49-F238E27FC236}">
                <a16:creationId xmlns:a16="http://schemas.microsoft.com/office/drawing/2014/main" id="{0EE062AA-0A9B-49BB-86B7-B53B2C25E419}"/>
              </a:ext>
            </a:extLst>
          </p:cNvPr>
          <p:cNvCxnSpPr>
            <a:cxnSpLocks/>
          </p:cNvCxnSpPr>
          <p:nvPr/>
        </p:nvCxnSpPr>
        <p:spPr>
          <a:xfrm rot="10800000">
            <a:off x="952070" y="3225971"/>
            <a:ext cx="4460858" cy="1715889"/>
          </a:xfrm>
          <a:prstGeom prst="bentConnector3">
            <a:avLst>
              <a:gd name="adj1" fmla="val 19628"/>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B4D15DF6-F881-40CA-99EE-82E2D074AEA0}"/>
              </a:ext>
            </a:extLst>
          </p:cNvPr>
          <p:cNvCxnSpPr>
            <a:cxnSpLocks/>
          </p:cNvCxnSpPr>
          <p:nvPr/>
        </p:nvCxnSpPr>
        <p:spPr>
          <a:xfrm rot="10800000">
            <a:off x="9146384" y="2142256"/>
            <a:ext cx="5900078" cy="1977770"/>
          </a:xfrm>
          <a:prstGeom prst="bentConnector3">
            <a:avLst>
              <a:gd name="adj1" fmla="val -8990"/>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2BB28053-EC92-44BB-9DF9-B6D809DF0DEB}"/>
              </a:ext>
            </a:extLst>
          </p:cNvPr>
          <p:cNvCxnSpPr>
            <a:cxnSpLocks/>
          </p:cNvCxnSpPr>
          <p:nvPr/>
        </p:nvCxnSpPr>
        <p:spPr>
          <a:xfrm>
            <a:off x="11244147" y="5890769"/>
            <a:ext cx="5258520" cy="2708910"/>
          </a:xfrm>
          <a:prstGeom prst="bentConnector3">
            <a:avLst>
              <a:gd name="adj1" fmla="val 13874"/>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19FDFCA-3128-4B88-8ABB-33C213DBC409}"/>
              </a:ext>
            </a:extLst>
          </p:cNvPr>
          <p:cNvCxnSpPr>
            <a:cxnSpLocks/>
          </p:cNvCxnSpPr>
          <p:nvPr/>
        </p:nvCxnSpPr>
        <p:spPr>
          <a:xfrm>
            <a:off x="4414485" y="6508273"/>
            <a:ext cx="4260885" cy="2311172"/>
          </a:xfrm>
          <a:prstGeom prst="bentConnector3">
            <a:avLst>
              <a:gd name="adj1" fmla="val 7750"/>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E8E7888-BF5F-4DDB-932F-85120AE3CFFA}"/>
              </a:ext>
            </a:extLst>
          </p:cNvPr>
          <p:cNvSpPr/>
          <p:nvPr/>
        </p:nvSpPr>
        <p:spPr bwMode="gray">
          <a:xfrm>
            <a:off x="10091849" y="3355418"/>
            <a:ext cx="538052" cy="897260"/>
          </a:xfrm>
          <a:prstGeom prst="rect">
            <a:avLst/>
          </a:prstGeom>
          <a:solidFill>
            <a:schemeClr val="bg1"/>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dirty="0">
              <a:solidFill>
                <a:prstClr val="black"/>
              </a:solidFill>
              <a:latin typeface="Century Gothic" panose="020B0502020202020204" pitchFamily="34" charset="0"/>
              <a:ea typeface="Arial Unicode MS" pitchFamily="34" charset="-128"/>
              <a:cs typeface="Arial Unicode MS" pitchFamily="34" charset="-128"/>
            </a:endParaRPr>
          </a:p>
        </p:txBody>
      </p:sp>
      <p:sp>
        <p:nvSpPr>
          <p:cNvPr id="33" name="Text Placeholder 2">
            <a:extLst>
              <a:ext uri="{FF2B5EF4-FFF2-40B4-BE49-F238E27FC236}">
                <a16:creationId xmlns:a16="http://schemas.microsoft.com/office/drawing/2014/main" id="{76205DBE-7F80-4762-97DF-E53BAFA365EB}"/>
              </a:ext>
            </a:extLst>
          </p:cNvPr>
          <p:cNvSpPr txBox="1">
            <a:spLocks/>
          </p:cNvSpPr>
          <p:nvPr/>
        </p:nvSpPr>
        <p:spPr bwMode="gray">
          <a:xfrm>
            <a:off x="8391659" y="2186771"/>
            <a:ext cx="6984860" cy="1336655"/>
          </a:xfrm>
          <a:prstGeom prst="rect">
            <a:avLst/>
          </a:prstGeom>
          <a:solidFill>
            <a:schemeClr val="bg1"/>
          </a:solidFill>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r" defTabSz="1632837">
              <a:spcBef>
                <a:spcPts val="0"/>
              </a:spcBef>
              <a:buClr>
                <a:srgbClr val="5B9BD5"/>
              </a:buClr>
              <a:defRPr/>
            </a:pPr>
            <a:r>
              <a:rPr lang="en-US" sz="2100" b="1" dirty="0" err="1">
                <a:solidFill>
                  <a:srgbClr val="5B9BD5">
                    <a:lumMod val="75000"/>
                  </a:srgbClr>
                </a:solidFill>
                <a:latin typeface="Century Gothic" panose="020B0502020202020204" pitchFamily="34" charset="0"/>
              </a:rPr>
              <a:t>Soporte</a:t>
            </a:r>
            <a:r>
              <a:rPr lang="en-US" sz="2100" b="1" dirty="0">
                <a:solidFill>
                  <a:srgbClr val="5B9BD5">
                    <a:lumMod val="75000"/>
                  </a:srgbClr>
                </a:solidFill>
                <a:latin typeface="Century Gothic" panose="020B0502020202020204" pitchFamily="34" charset="0"/>
              </a:rPr>
              <a:t> </a:t>
            </a:r>
            <a:r>
              <a:rPr lang="en-US" sz="2100" b="1" dirty="0" err="1">
                <a:solidFill>
                  <a:srgbClr val="5B9BD5">
                    <a:lumMod val="75000"/>
                  </a:srgbClr>
                </a:solidFill>
                <a:latin typeface="Century Gothic" panose="020B0502020202020204" pitchFamily="34" charset="0"/>
              </a:rPr>
              <a:t>ineficaz</a:t>
            </a:r>
            <a:endParaRPr lang="en-US" sz="2100" b="1" dirty="0">
              <a:solidFill>
                <a:srgbClr val="5B9BD5">
                  <a:lumMod val="75000"/>
                </a:srgbClr>
              </a:solidFill>
              <a:latin typeface="Century Gothic" panose="020B0502020202020204" pitchFamily="34" charset="0"/>
            </a:endParaRPr>
          </a:p>
          <a:p>
            <a:pPr marL="269946" lvl="1" indent="-269946" algn="r" defTabSz="1632837">
              <a:spcBef>
                <a:spcPts val="0"/>
              </a:spcBef>
              <a:buClr>
                <a:srgbClr val="5B9BD5"/>
              </a:buClr>
              <a:buFont typeface="Wingdings" charset="2"/>
              <a:buChar char="§"/>
              <a:defRPr/>
            </a:pPr>
            <a:r>
              <a:rPr lang="es-ES" sz="1900" dirty="0">
                <a:solidFill>
                  <a:prstClr val="black"/>
                </a:solidFill>
                <a:latin typeface="Century Gothic" panose="020B0502020202020204" pitchFamily="34" charset="0"/>
              </a:rPr>
              <a:t>Alto esfuerzo para la sincronización de cambios legales</a:t>
            </a:r>
            <a:endParaRPr lang="en-US" sz="1900" dirty="0">
              <a:solidFill>
                <a:prstClr val="black"/>
              </a:solidFill>
              <a:latin typeface="Century Gothic" panose="020B0502020202020204" pitchFamily="34" charset="0"/>
            </a:endParaRPr>
          </a:p>
          <a:p>
            <a:pPr marL="269946" lvl="1" indent="-269946" algn="r" defTabSz="1632837">
              <a:spcBef>
                <a:spcPts val="0"/>
              </a:spcBef>
              <a:buClr>
                <a:srgbClr val="5B9BD5"/>
              </a:buClr>
              <a:buFont typeface="Wingdings" charset="2"/>
              <a:buChar char="§"/>
              <a:defRPr/>
            </a:pPr>
            <a:r>
              <a:rPr lang="en-US" sz="1900" dirty="0" err="1">
                <a:solidFill>
                  <a:prstClr val="black"/>
                </a:solidFill>
                <a:latin typeface="Century Gothic" panose="020B0502020202020204" pitchFamily="34" charset="0"/>
              </a:rPr>
              <a:t>Múltiples</a:t>
            </a:r>
            <a:r>
              <a:rPr lang="en-US" sz="1900" dirty="0">
                <a:solidFill>
                  <a:prstClr val="black"/>
                </a:solidFill>
                <a:latin typeface="Century Gothic" panose="020B0502020202020204" pitchFamily="34" charset="0"/>
              </a:rPr>
              <a:t> </a:t>
            </a:r>
            <a:r>
              <a:rPr lang="en-US" sz="1900" dirty="0" err="1">
                <a:solidFill>
                  <a:prstClr val="black"/>
                </a:solidFill>
                <a:latin typeface="Century Gothic" panose="020B0502020202020204" pitchFamily="34" charset="0"/>
              </a:rPr>
              <a:t>contrapartes</a:t>
            </a:r>
            <a:endParaRPr lang="en-US" sz="1900" dirty="0">
              <a:solidFill>
                <a:prstClr val="black"/>
              </a:solidFill>
              <a:latin typeface="Century Gothic" panose="020B0502020202020204" pitchFamily="34" charset="0"/>
            </a:endParaRPr>
          </a:p>
          <a:p>
            <a:pPr marL="269946" lvl="1" indent="-269946" algn="r" defTabSz="1632837">
              <a:spcBef>
                <a:spcPts val="0"/>
              </a:spcBef>
              <a:buClr>
                <a:srgbClr val="5B9BD5"/>
              </a:buClr>
              <a:buFont typeface="Wingdings" charset="2"/>
              <a:buChar char="§"/>
              <a:defRPr/>
            </a:pPr>
            <a:r>
              <a:rPr lang="es-ES" sz="1900" dirty="0">
                <a:solidFill>
                  <a:prstClr val="black"/>
                </a:solidFill>
                <a:latin typeface="Century Gothic" panose="020B0502020202020204" pitchFamily="34" charset="0"/>
              </a:rPr>
              <a:t>Falta de experiencia en procesos por parte del proveedor de servicios EDI</a:t>
            </a:r>
            <a:endParaRPr lang="en-US" sz="1900" dirty="0">
              <a:solidFill>
                <a:prstClr val="black"/>
              </a:solidFill>
              <a:latin typeface="Century Gothic" panose="020B0502020202020204" pitchFamily="34" charset="0"/>
            </a:endParaRPr>
          </a:p>
        </p:txBody>
      </p:sp>
      <p:sp>
        <p:nvSpPr>
          <p:cNvPr id="34" name="Text Placeholder 2">
            <a:extLst>
              <a:ext uri="{FF2B5EF4-FFF2-40B4-BE49-F238E27FC236}">
                <a16:creationId xmlns:a16="http://schemas.microsoft.com/office/drawing/2014/main" id="{D8B8D5A9-01E4-491A-A235-E7FAB9485A69}"/>
              </a:ext>
            </a:extLst>
          </p:cNvPr>
          <p:cNvSpPr txBox="1">
            <a:spLocks/>
          </p:cNvSpPr>
          <p:nvPr/>
        </p:nvSpPr>
        <p:spPr bwMode="gray">
          <a:xfrm>
            <a:off x="498059" y="2318251"/>
            <a:ext cx="3916427" cy="738857"/>
          </a:xfrm>
          <a:prstGeom prst="rect">
            <a:avLst/>
          </a:prstGeom>
          <a:noFill/>
        </p:spPr>
        <p:txBody>
          <a:bodyPr vert="horz" lIns="0" tIns="0" rIns="0" bIns="0" rtlCol="0" anchor="b">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69946" lvl="1" indent="-269946" defTabSz="1632837">
              <a:spcBef>
                <a:spcPts val="0"/>
              </a:spcBef>
              <a:buClr>
                <a:srgbClr val="5B9BD5"/>
              </a:buClr>
              <a:buFont typeface="Wingdings" charset="2"/>
              <a:buChar char="§"/>
              <a:defRPr/>
            </a:pPr>
            <a:endParaRPr lang="en-US" sz="2100" b="1" dirty="0">
              <a:solidFill>
                <a:srgbClr val="5B9BD5">
                  <a:lumMod val="75000"/>
                </a:srgbClr>
              </a:solidFill>
              <a:latin typeface="Century Gothic" panose="020B0502020202020204" pitchFamily="34" charset="0"/>
            </a:endParaRPr>
          </a:p>
          <a:p>
            <a:pPr marL="269946" lvl="1" indent="-269946" algn="r" defTabSz="1632837">
              <a:spcBef>
                <a:spcPts val="0"/>
              </a:spcBef>
              <a:buClr>
                <a:srgbClr val="5B9BD5"/>
              </a:buClr>
              <a:buFont typeface="Wingdings" charset="2"/>
              <a:buChar char="§"/>
              <a:defRPr/>
            </a:pPr>
            <a:r>
              <a:rPr lang="es-ES" sz="2100" b="1" dirty="0">
                <a:solidFill>
                  <a:srgbClr val="92D050"/>
                </a:solidFill>
                <a:latin typeface="Century Gothic" panose="020B0502020202020204" pitchFamily="34" charset="0"/>
              </a:rPr>
              <a:t>Solución integrada con el </a:t>
            </a:r>
            <a:r>
              <a:rPr lang="es-ES" sz="2100" b="1" dirty="0" err="1">
                <a:solidFill>
                  <a:srgbClr val="92D050"/>
                </a:solidFill>
                <a:latin typeface="Century Gothic" panose="020B0502020202020204" pitchFamily="34" charset="0"/>
              </a:rPr>
              <a:t>backend</a:t>
            </a:r>
            <a:r>
              <a:rPr lang="es-ES" sz="2100" b="1" dirty="0">
                <a:solidFill>
                  <a:srgbClr val="92D050"/>
                </a:solidFill>
                <a:latin typeface="Century Gothic" panose="020B0502020202020204" pitchFamily="34" charset="0"/>
              </a:rPr>
              <a:t> (ECC/S4HANA)</a:t>
            </a:r>
            <a:endParaRPr lang="en-US" sz="2100" b="1" dirty="0">
              <a:solidFill>
                <a:srgbClr val="5B9BD5">
                  <a:lumMod val="75000"/>
                </a:srgbClr>
              </a:solidFill>
              <a:latin typeface="Century Gothic" panose="020B0502020202020204" pitchFamily="34" charset="0"/>
            </a:endParaRPr>
          </a:p>
        </p:txBody>
      </p:sp>
      <p:sp>
        <p:nvSpPr>
          <p:cNvPr id="36" name="Text Placeholder 2">
            <a:extLst>
              <a:ext uri="{FF2B5EF4-FFF2-40B4-BE49-F238E27FC236}">
                <a16:creationId xmlns:a16="http://schemas.microsoft.com/office/drawing/2014/main" id="{CFCA0608-F73B-47C1-A59D-42455D788418}"/>
              </a:ext>
            </a:extLst>
          </p:cNvPr>
          <p:cNvSpPr txBox="1">
            <a:spLocks/>
          </p:cNvSpPr>
          <p:nvPr/>
        </p:nvSpPr>
        <p:spPr bwMode="gray">
          <a:xfrm>
            <a:off x="8727925" y="1259773"/>
            <a:ext cx="6015218" cy="752117"/>
          </a:xfrm>
          <a:prstGeom prst="rect">
            <a:avLst/>
          </a:prstGeom>
          <a:noFill/>
        </p:spPr>
        <p:txBody>
          <a:bodyPr vert="horz" lIns="0" tIns="0" rIns="0" bIns="0" rtlCol="0" anchor="b">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69946" lvl="1" indent="-269946" algn="r" defTabSz="1632837">
              <a:spcBef>
                <a:spcPts val="0"/>
              </a:spcBef>
              <a:buClr>
                <a:srgbClr val="5B9BD5"/>
              </a:buClr>
              <a:buFont typeface="Wingdings" charset="2"/>
              <a:buChar char="§"/>
              <a:defRPr/>
            </a:pPr>
            <a:r>
              <a:rPr lang="es-ES" sz="2100" b="1" dirty="0">
                <a:solidFill>
                  <a:srgbClr val="92D050"/>
                </a:solidFill>
                <a:latin typeface="Century Gothic" panose="020B0502020202020204" pitchFamily="34" charset="0"/>
              </a:rPr>
              <a:t>Una red global de globalización</a:t>
            </a:r>
          </a:p>
          <a:p>
            <a:pPr marL="269946" lvl="1" indent="-269946" algn="r" defTabSz="1632837">
              <a:spcBef>
                <a:spcPts val="0"/>
              </a:spcBef>
              <a:buClr>
                <a:srgbClr val="5B9BD5"/>
              </a:buClr>
              <a:buFont typeface="Wingdings" charset="2"/>
              <a:buChar char="§"/>
              <a:defRPr/>
            </a:pPr>
            <a:r>
              <a:rPr lang="en-US" sz="2100" b="1" dirty="0" err="1">
                <a:solidFill>
                  <a:srgbClr val="92D050"/>
                </a:solidFill>
                <a:latin typeface="Century Gothic" panose="020B0502020202020204" pitchFamily="34" charset="0"/>
              </a:rPr>
              <a:t>Procesos</a:t>
            </a:r>
            <a:r>
              <a:rPr lang="en-US" sz="2100" b="1" dirty="0">
                <a:solidFill>
                  <a:srgbClr val="92D050"/>
                </a:solidFill>
                <a:latin typeface="Century Gothic" panose="020B0502020202020204" pitchFamily="34" charset="0"/>
              </a:rPr>
              <a:t> y </a:t>
            </a:r>
            <a:r>
              <a:rPr lang="en-US" sz="2100" b="1" dirty="0" err="1">
                <a:solidFill>
                  <a:srgbClr val="92D050"/>
                </a:solidFill>
                <a:latin typeface="Century Gothic" panose="020B0502020202020204" pitchFamily="34" charset="0"/>
              </a:rPr>
              <a:t>servicios</a:t>
            </a:r>
            <a:r>
              <a:rPr lang="en-US" sz="2100" b="1" dirty="0">
                <a:solidFill>
                  <a:srgbClr val="92D050"/>
                </a:solidFill>
                <a:latin typeface="Century Gothic" panose="020B0502020202020204" pitchFamily="34" charset="0"/>
              </a:rPr>
              <a:t> </a:t>
            </a:r>
            <a:r>
              <a:rPr lang="en-US" sz="2100" b="1" dirty="0" err="1">
                <a:solidFill>
                  <a:srgbClr val="92D050"/>
                </a:solidFill>
                <a:latin typeface="Century Gothic" panose="020B0502020202020204" pitchFamily="34" charset="0"/>
              </a:rPr>
              <a:t>profesionales</a:t>
            </a:r>
            <a:endParaRPr lang="en-US" sz="2100" b="1" dirty="0">
              <a:solidFill>
                <a:srgbClr val="92D050"/>
              </a:solidFill>
              <a:latin typeface="Century Gothic" panose="020B0502020202020204" pitchFamily="34" charset="0"/>
            </a:endParaRPr>
          </a:p>
        </p:txBody>
      </p:sp>
      <p:sp>
        <p:nvSpPr>
          <p:cNvPr id="38" name="Text Placeholder 2">
            <a:extLst>
              <a:ext uri="{FF2B5EF4-FFF2-40B4-BE49-F238E27FC236}">
                <a16:creationId xmlns:a16="http://schemas.microsoft.com/office/drawing/2014/main" id="{E16174C0-C77E-44AD-ABC3-4DCCAB7F7F5E}"/>
              </a:ext>
            </a:extLst>
          </p:cNvPr>
          <p:cNvSpPr txBox="1">
            <a:spLocks/>
          </p:cNvSpPr>
          <p:nvPr/>
        </p:nvSpPr>
        <p:spPr>
          <a:xfrm>
            <a:off x="4820164" y="8731660"/>
            <a:ext cx="4323836" cy="895565"/>
          </a:xfrm>
          <a:prstGeom prst="rect">
            <a:avLst/>
          </a:prstGeom>
          <a:noFill/>
        </p:spPr>
        <p:txBody>
          <a:bodyPr anchor="b"/>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56600" indent="-264600" defTabSz="1632837">
              <a:spcBef>
                <a:spcPts val="0"/>
              </a:spcBef>
              <a:buClr>
                <a:srgbClr val="5B9BD5"/>
              </a:buClr>
              <a:buSzPct val="100000"/>
              <a:buFont typeface="Wingdings" charset="2"/>
              <a:buChar char="§"/>
              <a:defRPr/>
            </a:pPr>
            <a:r>
              <a:rPr lang="en-US" sz="2100" b="1" dirty="0">
                <a:solidFill>
                  <a:srgbClr val="92D050"/>
                </a:solidFill>
                <a:latin typeface="Century Gothic" panose="020B0502020202020204" pitchFamily="34" charset="0"/>
              </a:rPr>
              <a:t>Una </a:t>
            </a:r>
            <a:r>
              <a:rPr lang="en-US" sz="2100" b="1" dirty="0" err="1">
                <a:solidFill>
                  <a:srgbClr val="92D050"/>
                </a:solidFill>
                <a:latin typeface="Century Gothic" panose="020B0502020202020204" pitchFamily="34" charset="0"/>
              </a:rPr>
              <a:t>única</a:t>
            </a:r>
            <a:r>
              <a:rPr lang="en-US" sz="2100" b="1" dirty="0">
                <a:solidFill>
                  <a:srgbClr val="92D050"/>
                </a:solidFill>
                <a:latin typeface="Century Gothic" panose="020B0502020202020204" pitchFamily="34" charset="0"/>
              </a:rPr>
              <a:t> </a:t>
            </a:r>
            <a:r>
              <a:rPr lang="en-US" sz="2100" b="1" dirty="0" err="1">
                <a:solidFill>
                  <a:srgbClr val="92D050"/>
                </a:solidFill>
                <a:latin typeface="Century Gothic" panose="020B0502020202020204" pitchFamily="34" charset="0"/>
              </a:rPr>
              <a:t>solución</a:t>
            </a:r>
            <a:endParaRPr lang="en-US" sz="2100" b="1" dirty="0">
              <a:solidFill>
                <a:srgbClr val="92D050"/>
              </a:solidFill>
              <a:latin typeface="Century Gothic" panose="020B0502020202020204" pitchFamily="34" charset="0"/>
            </a:endParaRPr>
          </a:p>
          <a:p>
            <a:pPr marL="156600" indent="-264600" defTabSz="1632837">
              <a:spcBef>
                <a:spcPts val="0"/>
              </a:spcBef>
              <a:buClr>
                <a:srgbClr val="5B9BD5"/>
              </a:buClr>
              <a:buSzPct val="100000"/>
              <a:buFont typeface="Wingdings" charset="2"/>
              <a:buChar char="§"/>
              <a:defRPr/>
            </a:pPr>
            <a:r>
              <a:rPr lang="en-US" sz="2100" b="1" dirty="0" err="1">
                <a:solidFill>
                  <a:srgbClr val="92D050"/>
                </a:solidFill>
                <a:latin typeface="Century Gothic" panose="020B0502020202020204" pitchFamily="34" charset="0"/>
              </a:rPr>
              <a:t>Enfoque</a:t>
            </a:r>
            <a:r>
              <a:rPr lang="en-US" sz="2100" b="1" dirty="0">
                <a:solidFill>
                  <a:srgbClr val="92D050"/>
                </a:solidFill>
                <a:latin typeface="Century Gothic" panose="020B0502020202020204" pitchFamily="34" charset="0"/>
              </a:rPr>
              <a:t> End-to-End</a:t>
            </a:r>
          </a:p>
        </p:txBody>
      </p:sp>
      <p:sp>
        <p:nvSpPr>
          <p:cNvPr id="40" name="Text Placeholder 2">
            <a:extLst>
              <a:ext uri="{FF2B5EF4-FFF2-40B4-BE49-F238E27FC236}">
                <a16:creationId xmlns:a16="http://schemas.microsoft.com/office/drawing/2014/main" id="{2C0E6079-6DA1-4FD0-B375-8E4BCF2BDEC9}"/>
              </a:ext>
            </a:extLst>
          </p:cNvPr>
          <p:cNvSpPr txBox="1">
            <a:spLocks/>
          </p:cNvSpPr>
          <p:nvPr/>
        </p:nvSpPr>
        <p:spPr bwMode="gray">
          <a:xfrm>
            <a:off x="12193716" y="8731660"/>
            <a:ext cx="4940988" cy="664803"/>
          </a:xfrm>
          <a:prstGeom prst="rect">
            <a:avLst/>
          </a:prstGeom>
          <a:noFill/>
        </p:spPr>
        <p:txBody>
          <a:bodyPr vert="horz" lIns="0" tIns="0" rIns="0" bIns="0" rtlCol="0" anchor="b">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632837">
              <a:spcBef>
                <a:spcPts val="0"/>
              </a:spcBef>
              <a:buClr>
                <a:srgbClr val="5B9BD5"/>
              </a:buClr>
              <a:defRPr/>
            </a:pPr>
            <a:endParaRPr lang="en-US" sz="2100" b="1" dirty="0">
              <a:solidFill>
                <a:srgbClr val="5B9BD5">
                  <a:lumMod val="75000"/>
                </a:srgbClr>
              </a:solidFill>
              <a:latin typeface="Century Gothic" panose="020B0502020202020204" pitchFamily="34" charset="0"/>
            </a:endParaRPr>
          </a:p>
          <a:p>
            <a:pPr marL="269946" lvl="1" indent="-269946" defTabSz="1632837">
              <a:spcBef>
                <a:spcPts val="0"/>
              </a:spcBef>
              <a:buClr>
                <a:srgbClr val="5B9BD5"/>
              </a:buClr>
              <a:buFont typeface="Wingdings" charset="2"/>
              <a:buChar char="§"/>
              <a:defRPr/>
            </a:pPr>
            <a:r>
              <a:rPr lang="en-US" sz="2100" b="1" dirty="0" err="1">
                <a:solidFill>
                  <a:srgbClr val="92D050"/>
                </a:solidFill>
                <a:latin typeface="Century Gothic" panose="020B0502020202020204" pitchFamily="34" charset="0"/>
              </a:rPr>
              <a:t>Experiencia</a:t>
            </a:r>
            <a:r>
              <a:rPr lang="en-US" sz="2100" b="1" dirty="0">
                <a:solidFill>
                  <a:srgbClr val="92D050"/>
                </a:solidFill>
                <a:latin typeface="Century Gothic" panose="020B0502020202020204" pitchFamily="34" charset="0"/>
              </a:rPr>
              <a:t> de </a:t>
            </a:r>
            <a:r>
              <a:rPr lang="en-US" sz="2100" b="1" dirty="0" err="1">
                <a:solidFill>
                  <a:srgbClr val="92D050"/>
                </a:solidFill>
                <a:latin typeface="Century Gothic" panose="020B0502020202020204" pitchFamily="34" charset="0"/>
              </a:rPr>
              <a:t>usuario</a:t>
            </a:r>
            <a:r>
              <a:rPr lang="en-US" sz="2100" b="1" dirty="0">
                <a:solidFill>
                  <a:srgbClr val="92D050"/>
                </a:solidFill>
                <a:latin typeface="Century Gothic" panose="020B0502020202020204" pitchFamily="34" charset="0"/>
              </a:rPr>
              <a:t> </a:t>
            </a:r>
            <a:r>
              <a:rPr lang="en-US" sz="2100" b="1" dirty="0" err="1">
                <a:solidFill>
                  <a:srgbClr val="92D050"/>
                </a:solidFill>
                <a:latin typeface="Century Gothic" panose="020B0502020202020204" pitchFamily="34" charset="0"/>
              </a:rPr>
              <a:t>unificada</a:t>
            </a:r>
            <a:endParaRPr lang="en-US" sz="2100" b="1" dirty="0">
              <a:solidFill>
                <a:srgbClr val="92D050"/>
              </a:solidFill>
              <a:latin typeface="Century Gothic" panose="020B0502020202020204" pitchFamily="34" charset="0"/>
            </a:endParaRPr>
          </a:p>
          <a:p>
            <a:pPr marL="269946" lvl="1" indent="-269946" defTabSz="1632837">
              <a:spcBef>
                <a:spcPts val="0"/>
              </a:spcBef>
              <a:buClr>
                <a:srgbClr val="5B9BD5"/>
              </a:buClr>
              <a:buFont typeface="Wingdings" charset="2"/>
              <a:buChar char="§"/>
              <a:defRPr/>
            </a:pPr>
            <a:r>
              <a:rPr lang="en-US" sz="2100" b="1" dirty="0">
                <a:solidFill>
                  <a:srgbClr val="92D050"/>
                </a:solidFill>
                <a:latin typeface="Century Gothic" panose="020B0502020202020204" pitchFamily="34" charset="0"/>
              </a:rPr>
              <a:t>Conjunto </a:t>
            </a:r>
            <a:r>
              <a:rPr lang="en-US" sz="2100" b="1" dirty="0" err="1">
                <a:solidFill>
                  <a:srgbClr val="92D050"/>
                </a:solidFill>
                <a:latin typeface="Century Gothic" panose="020B0502020202020204" pitchFamily="34" charset="0"/>
              </a:rPr>
              <a:t>reducido</a:t>
            </a:r>
            <a:r>
              <a:rPr lang="en-US" sz="2100" b="1" dirty="0">
                <a:solidFill>
                  <a:srgbClr val="92D050"/>
                </a:solidFill>
                <a:latin typeface="Century Gothic" panose="020B0502020202020204" pitchFamily="34" charset="0"/>
              </a:rPr>
              <a:t> de </a:t>
            </a:r>
            <a:r>
              <a:rPr lang="en-US" sz="2100" b="1" dirty="0" err="1">
                <a:solidFill>
                  <a:srgbClr val="92D050"/>
                </a:solidFill>
                <a:latin typeface="Century Gothic" panose="020B0502020202020204" pitchFamily="34" charset="0"/>
              </a:rPr>
              <a:t>herramientas</a:t>
            </a:r>
            <a:endParaRPr lang="en-US" sz="2100" b="1" dirty="0">
              <a:solidFill>
                <a:srgbClr val="92D050"/>
              </a:solidFill>
              <a:latin typeface="Century Gothic" panose="020B0502020202020204" pitchFamily="34" charset="0"/>
            </a:endParaRPr>
          </a:p>
        </p:txBody>
      </p:sp>
      <p:pic>
        <p:nvPicPr>
          <p:cNvPr id="3" name="Imagem 2">
            <a:extLst>
              <a:ext uri="{FF2B5EF4-FFF2-40B4-BE49-F238E27FC236}">
                <a16:creationId xmlns:a16="http://schemas.microsoft.com/office/drawing/2014/main" id="{7CDA2D11-0F12-67F1-BD02-2BC6AECAC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1" y="0"/>
            <a:ext cx="285750" cy="10287000"/>
          </a:xfrm>
          <a:prstGeom prst="rect">
            <a:avLst/>
          </a:prstGeom>
        </p:spPr>
      </p:pic>
      <p:pic>
        <p:nvPicPr>
          <p:cNvPr id="6" name="Image 2" descr="preencoded.png">
            <a:extLst>
              <a:ext uri="{FF2B5EF4-FFF2-40B4-BE49-F238E27FC236}">
                <a16:creationId xmlns:a16="http://schemas.microsoft.com/office/drawing/2014/main" id="{F46A0FC6-8921-A3A8-2AA5-D7274211D1CB}"/>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70999" y="1272982"/>
            <a:ext cx="4670324" cy="100013"/>
          </a:xfrm>
          <a:prstGeom prst="rect">
            <a:avLst/>
          </a:prstGeom>
        </p:spPr>
      </p:pic>
    </p:spTree>
    <p:extLst>
      <p:ext uri="{BB962C8B-B14F-4D97-AF65-F5344CB8AC3E}">
        <p14:creationId xmlns:p14="http://schemas.microsoft.com/office/powerpoint/2010/main" val="71994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discussion-idea 1" descr="preencoded.png"/>
          <p:cNvPicPr>
            <a:picLocks noChangeAspect="1"/>
          </p:cNvPicPr>
          <p:nvPr/>
        </p:nvPicPr>
        <p:blipFill>
          <a:blip r:embed="rId3"/>
          <a:srcRect/>
          <a:stretch/>
        </p:blipFill>
        <p:spPr>
          <a:xfrm>
            <a:off x="14211300" y="2581275"/>
            <a:ext cx="1219200" cy="1219200"/>
          </a:xfrm>
          <a:prstGeom prst="rect">
            <a:avLst/>
          </a:prstGeom>
        </p:spPr>
      </p:pic>
      <p:pic>
        <p:nvPicPr>
          <p:cNvPr id="3" name="logo_4 1" descr="preencoded.png"/>
          <p:cNvPicPr>
            <a:picLocks noChangeAspect="1"/>
          </p:cNvPicPr>
          <p:nvPr/>
        </p:nvPicPr>
        <p:blipFill>
          <a:blip r:embed="rId4"/>
          <a:srcRect/>
          <a:stretch/>
        </p:blipFill>
        <p:spPr>
          <a:xfrm>
            <a:off x="16792575" y="314325"/>
            <a:ext cx="733425" cy="1209675"/>
          </a:xfrm>
          <a:prstGeom prst="rect">
            <a:avLst/>
          </a:prstGeom>
        </p:spPr>
      </p:pic>
      <p:pic>
        <p:nvPicPr>
          <p:cNvPr id="4" name="Arrow Icon" descr="preencoded.png"/>
          <p:cNvPicPr>
            <a:picLocks noChangeAspect="1"/>
          </p:cNvPicPr>
          <p:nvPr/>
        </p:nvPicPr>
        <p:blipFill>
          <a:blip>
            <a:extLst>
              <a:ext uri="{96DAC541-7B7A-43D3-8B79-37D633B846F1}">
                <asvg:svgBlip xmlns:asvg="http://schemas.microsoft.com/office/drawing/2016/SVG/main" r:embed="rId5"/>
              </a:ext>
            </a:extLst>
          </a:blip>
          <a:srcRect/>
          <a:stretch/>
        </p:blipFill>
        <p:spPr>
          <a:xfrm>
            <a:off x="16840200" y="9144000"/>
            <a:ext cx="638175" cy="638175"/>
          </a:xfrm>
          <a:prstGeom prst="rect">
            <a:avLst/>
          </a:prstGeom>
        </p:spPr>
      </p:pic>
      <p:sp>
        <p:nvSpPr>
          <p:cNvPr id="7" name="Subheading"/>
          <p:cNvSpPr/>
          <p:nvPr/>
        </p:nvSpPr>
        <p:spPr>
          <a:xfrm>
            <a:off x="1047750" y="371475"/>
            <a:ext cx="13925550" cy="323850"/>
          </a:xfrm>
          <a:prstGeom prst="rect">
            <a:avLst/>
          </a:prstGeom>
          <a:noFill/>
          <a:ln/>
        </p:spPr>
        <p:txBody>
          <a:bodyPr wrap="square" lIns="0" tIns="0" rIns="0" bIns="0" rtlCol="0" anchor="t"/>
          <a:lstStyle/>
          <a:p>
            <a:pPr marL="0" indent="0" algn="l">
              <a:lnSpc>
                <a:spcPct val="100000"/>
              </a:lnSpc>
              <a:buNone/>
            </a:pPr>
            <a:r>
              <a:rPr lang="en-US" sz="2100" kern="0" spc="-75" dirty="0">
                <a:solidFill>
                  <a:srgbClr val="2B95D0"/>
                </a:solidFill>
                <a:latin typeface="Century Gothic" panose="020B0502020202020204" pitchFamily="34" charset="0"/>
                <a:ea typeface="Inter Semi Bold" pitchFamily="34" charset="-122"/>
                <a:cs typeface="Inter Semi Bold" pitchFamily="34" charset="-120"/>
              </a:rPr>
              <a:t>Nuestros </a:t>
            </a:r>
            <a:r>
              <a:rPr lang="en-US" sz="2100" kern="0" spc="-75" dirty="0" err="1">
                <a:solidFill>
                  <a:srgbClr val="2B95D0"/>
                </a:solidFill>
                <a:latin typeface="Century Gothic" panose="020B0502020202020204" pitchFamily="34" charset="0"/>
                <a:ea typeface="Inter Semi Bold" pitchFamily="34" charset="-122"/>
                <a:cs typeface="Inter Semi Bold" pitchFamily="34" charset="-120"/>
              </a:rPr>
              <a:t>Servicios</a:t>
            </a:r>
            <a:endParaRPr lang="en-US" sz="2100" dirty="0">
              <a:latin typeface="Century Gothic" panose="020B0502020202020204" pitchFamily="34" charset="0"/>
            </a:endParaRPr>
          </a:p>
        </p:txBody>
      </p:sp>
      <p:sp>
        <p:nvSpPr>
          <p:cNvPr id="8" name="Title"/>
          <p:cNvSpPr/>
          <p:nvPr/>
        </p:nvSpPr>
        <p:spPr>
          <a:xfrm>
            <a:off x="1047750" y="847725"/>
            <a:ext cx="13925550" cy="609600"/>
          </a:xfrm>
          <a:prstGeom prst="rect">
            <a:avLst/>
          </a:prstGeom>
          <a:noFill/>
          <a:ln/>
        </p:spPr>
        <p:txBody>
          <a:bodyPr wrap="square" lIns="0" tIns="0" rIns="0" bIns="0" rtlCol="0" anchor="t"/>
          <a:lstStyle/>
          <a:p>
            <a:pPr marL="0" indent="0" algn="l">
              <a:lnSpc>
                <a:spcPct val="83333"/>
              </a:lnSpc>
              <a:buNone/>
            </a:pPr>
            <a:r>
              <a:rPr lang="en-US" sz="3600" kern="0" spc="48" dirty="0">
                <a:solidFill>
                  <a:srgbClr val="8BBB24"/>
                </a:solidFill>
                <a:latin typeface="Century Gothic" panose="020B0502020202020204" pitchFamily="34" charset="0"/>
                <a:ea typeface="Inter Semi Bold" pitchFamily="34" charset="-122"/>
                <a:cs typeface="Inter Semi Bold" pitchFamily="34" charset="-120"/>
              </a:rPr>
              <a:t>SAP Document and Reporting Compliance</a:t>
            </a:r>
            <a:endParaRPr lang="en-US" sz="4800" dirty="0">
              <a:latin typeface="Century Gothic" panose="020B0502020202020204" pitchFamily="34" charset="0"/>
            </a:endParaRPr>
          </a:p>
        </p:txBody>
      </p:sp>
      <p:sp>
        <p:nvSpPr>
          <p:cNvPr id="9" name="Partnership with Synchro- Brazil Largest fiscal solutions provider Integration with SAP DRC and Synchro"/>
          <p:cNvSpPr/>
          <p:nvPr/>
        </p:nvSpPr>
        <p:spPr>
          <a:xfrm>
            <a:off x="140970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Partnership with Synchro (Brazil), the largest fiscal solutions provider, delivering integration with SAP DRC and Synchro</a:t>
            </a:r>
            <a:endParaRPr lang="en-US" sz="1950" dirty="0">
              <a:latin typeface="Century Gothic" panose="020B0502020202020204" pitchFamily="34" charset="0"/>
            </a:endParaRPr>
          </a:p>
        </p:txBody>
      </p:sp>
      <p:sp>
        <p:nvSpPr>
          <p:cNvPr id="10" name="Development partner for SAP LATAMCentral AmericaCaribbean"/>
          <p:cNvSpPr/>
          <p:nvPr/>
        </p:nvSpPr>
        <p:spPr>
          <a:xfrm>
            <a:off x="140970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A development partner for SAP in Latin America, Central America, the Caribbean and Asia</a:t>
            </a:r>
            <a:endParaRPr lang="en-US" sz="1950" dirty="0">
              <a:latin typeface="Century Gothic" panose="020B0502020202020204" pitchFamily="34" charset="0"/>
            </a:endParaRPr>
          </a:p>
        </p:txBody>
      </p:sp>
      <p:sp>
        <p:nvSpPr>
          <p:cNvPr id="11" name="Lead GTM Partner for SAP DRC Electronic Invoicing Solutions"/>
          <p:cNvSpPr/>
          <p:nvPr/>
        </p:nvSpPr>
        <p:spPr>
          <a:xfrm>
            <a:off x="680085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Lead GTM Partner for SAP DRC​
Electronic Invoicing Solutions​</a:t>
            </a:r>
            <a:endParaRPr lang="en-US" sz="1950">
              <a:latin typeface="Century Gothic" panose="020B0502020202020204" pitchFamily="34" charset="0"/>
            </a:endParaRPr>
          </a:p>
        </p:txBody>
      </p:sp>
      <p:sp>
        <p:nvSpPr>
          <p:cNvPr id="12" name="name_100 Strong DEVOPS team For Product Development and Innovations"/>
          <p:cNvSpPr/>
          <p:nvPr/>
        </p:nvSpPr>
        <p:spPr>
          <a:xfrm>
            <a:off x="676275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100+ Strong DEVOPS team​
For Product Development and
Innovation​</a:t>
            </a:r>
            <a:endParaRPr lang="en-US" sz="1950" dirty="0">
              <a:latin typeface="Century Gothic" panose="020B0502020202020204" pitchFamily="34" charset="0"/>
            </a:endParaRPr>
          </a:p>
        </p:txBody>
      </p:sp>
      <p:sp>
        <p:nvSpPr>
          <p:cNvPr id="13" name="name_100 Countries need E- Document Submissions to Government"/>
          <p:cNvSpPr/>
          <p:nvPr/>
        </p:nvSpPr>
        <p:spPr>
          <a:xfrm>
            <a:off x="12115800" y="735330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100+ countries requiring electronic document submissions to governments</a:t>
            </a:r>
            <a:endParaRPr lang="en-US" sz="1950" dirty="0">
              <a:latin typeface="Century Gothic" panose="020B0502020202020204" pitchFamily="34" charset="0"/>
            </a:endParaRPr>
          </a:p>
        </p:txBody>
      </p:sp>
      <p:sp>
        <p:nvSpPr>
          <p:cNvPr id="25" name="Slide Number Placeholder 0"/>
          <p:cNvSpPr>
            <a:spLocks noGrp="1"/>
          </p:cNvSpPr>
          <p:nvPr>
            <p:ph type="sldNum" sz="quarter" idx="4294967295"/>
          </p:nvPr>
        </p:nvSpPr>
        <p:spPr>
          <a:xfrm>
            <a:off x="1755648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4</a:t>
            </a:fld>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21BAFC97-3D9A-4956-516C-3375D2D3F33D}"/>
              </a:ext>
            </a:extLst>
          </p:cNvPr>
          <p:cNvSpPr txBox="1"/>
          <p:nvPr/>
        </p:nvSpPr>
        <p:spPr>
          <a:xfrm>
            <a:off x="809624" y="9323449"/>
            <a:ext cx="16326375" cy="646331"/>
          </a:xfrm>
          <a:prstGeom prst="rect">
            <a:avLst/>
          </a:prstGeom>
          <a:noFill/>
        </p:spPr>
        <p:txBody>
          <a:bodyPr wrap="square">
            <a:spAutoFit/>
          </a:bodyPr>
          <a:lstStyle/>
          <a:p>
            <a:r>
              <a:rPr lang="es-ES" sz="1800" dirty="0">
                <a:latin typeface="Century Gothic"/>
                <a:ea typeface="Montserrat Regular" pitchFamily="34" charset="-122"/>
              </a:rPr>
              <a:t>Nuestra amplia y exclusiva propiedad intelectual en varios países permite a nuestros clientes multinacionales adoptar las plataformas estándar de SAP </a:t>
            </a:r>
            <a:r>
              <a:rPr lang="es-ES" sz="1800" dirty="0" err="1">
                <a:latin typeface="Century Gothic"/>
                <a:ea typeface="Montserrat Regular" pitchFamily="34" charset="-122"/>
              </a:rPr>
              <a:t>Tax</a:t>
            </a:r>
            <a:r>
              <a:rPr lang="es-ES" sz="1800" dirty="0">
                <a:latin typeface="Century Gothic"/>
                <a:ea typeface="Montserrat Regular" pitchFamily="34" charset="-122"/>
              </a:rPr>
              <a:t> &amp; </a:t>
            </a:r>
            <a:r>
              <a:rPr lang="es-ES" sz="1800" dirty="0" err="1">
                <a:latin typeface="Century Gothic"/>
                <a:ea typeface="Montserrat Regular" pitchFamily="34" charset="-122"/>
              </a:rPr>
              <a:t>Trade</a:t>
            </a:r>
            <a:r>
              <a:rPr lang="es-ES" sz="1800" dirty="0">
                <a:latin typeface="Century Gothic"/>
                <a:ea typeface="Montserrat Regular" pitchFamily="34" charset="-122"/>
              </a:rPr>
              <a:t> para operar a nivel global</a:t>
            </a:r>
            <a:endParaRPr lang="en-US" dirty="0"/>
          </a:p>
        </p:txBody>
      </p:sp>
      <p:pic>
        <p:nvPicPr>
          <p:cNvPr id="17" name="Picture 16">
            <a:extLst>
              <a:ext uri="{FF2B5EF4-FFF2-40B4-BE49-F238E27FC236}">
                <a16:creationId xmlns:a16="http://schemas.microsoft.com/office/drawing/2014/main" id="{F92BF6C2-79BE-1D91-059B-98EFFE0932A6}"/>
              </a:ext>
            </a:extLst>
          </p:cNvPr>
          <p:cNvPicPr>
            <a:picLocks noChangeAspect="1"/>
          </p:cNvPicPr>
          <p:nvPr/>
        </p:nvPicPr>
        <p:blipFill>
          <a:blip r:embed="rId6"/>
          <a:stretch>
            <a:fillRect/>
          </a:stretch>
        </p:blipFill>
        <p:spPr>
          <a:xfrm>
            <a:off x="976061" y="1533395"/>
            <a:ext cx="13412678" cy="77139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a:extLst>
              <a:ext uri="{96DAC541-7B7A-43D3-8B79-37D633B846F1}">
                <asvg:svgBlip xmlns:asvg="http://schemas.microsoft.com/office/drawing/2016/SVG/main" r:embed="rId3"/>
              </a:ext>
            </a:extLst>
          </a:blip>
          <a:srcRect/>
          <a:stretch/>
        </p:blipFill>
        <p:spPr>
          <a:xfrm>
            <a:off x="0" y="10001250"/>
            <a:ext cx="18288000" cy="285750"/>
          </a:xfrm>
          <a:prstGeom prst="rect">
            <a:avLst/>
          </a:prstGeom>
        </p:spPr>
      </p:pic>
      <p:pic>
        <p:nvPicPr>
          <p:cNvPr id="4" name="Image 2" descr="preencoded.png"/>
          <p:cNvPicPr>
            <a:picLocks noChangeAspect="1"/>
          </p:cNvPicPr>
          <p:nvPr/>
        </p:nvPicPr>
        <p:blipFill>
          <a:blip>
            <a:extLst>
              <a:ext uri="{96DAC541-7B7A-43D3-8B79-37D633B846F1}">
                <asvg:svgBlip xmlns:asvg="http://schemas.microsoft.com/office/drawing/2016/SVG/main" r:embed="rId4"/>
              </a:ext>
            </a:extLst>
          </a:blip>
          <a:srcRect/>
          <a:stretch/>
        </p:blipFill>
        <p:spPr>
          <a:xfrm>
            <a:off x="687604" y="1503924"/>
            <a:ext cx="3113549" cy="66675"/>
          </a:xfrm>
          <a:prstGeom prst="rect">
            <a:avLst/>
          </a:prstGeom>
        </p:spPr>
      </p:pic>
      <p:sp>
        <p:nvSpPr>
          <p:cNvPr id="6" name="Text 0"/>
          <p:cNvSpPr/>
          <p:nvPr/>
        </p:nvSpPr>
        <p:spPr>
          <a:xfrm>
            <a:off x="687600" y="466204"/>
            <a:ext cx="9344025" cy="1256435"/>
          </a:xfrm>
          <a:prstGeom prst="rect">
            <a:avLst/>
          </a:prstGeom>
          <a:noFill/>
          <a:ln/>
        </p:spPr>
        <p:txBody>
          <a:bodyPr wrap="square" lIns="0" tIns="0" rIns="0" bIns="0" rtlCol="0" anchor="t"/>
          <a:lstStyle/>
          <a:p>
            <a:pPr>
              <a:lnSpc>
                <a:spcPts val="9150"/>
              </a:lnSpc>
              <a:defRPr/>
            </a:pPr>
            <a:r>
              <a:rPr lang="en-US" sz="4400" dirty="0">
                <a:solidFill>
                  <a:srgbClr val="000000"/>
                </a:solidFill>
                <a:latin typeface="Century Gothic"/>
              </a:rPr>
              <a:t>Hoja </a:t>
            </a:r>
            <a:r>
              <a:rPr lang="en-US" sz="4400" dirty="0" err="1">
                <a:solidFill>
                  <a:srgbClr val="000000"/>
                </a:solidFill>
                <a:latin typeface="Century Gothic"/>
              </a:rPr>
              <a:t>Corporativa</a:t>
            </a:r>
            <a:r>
              <a:rPr lang="en-US" sz="4400" dirty="0">
                <a:solidFill>
                  <a:srgbClr val="000000"/>
                </a:solidFill>
                <a:latin typeface="Century Gothic"/>
              </a:rPr>
              <a:t> de SAP 2025</a:t>
            </a:r>
          </a:p>
        </p:txBody>
      </p:sp>
      <p:pic>
        <p:nvPicPr>
          <p:cNvPr id="5" name="Picture 4">
            <a:extLst>
              <a:ext uri="{FF2B5EF4-FFF2-40B4-BE49-F238E27FC236}">
                <a16:creationId xmlns:a16="http://schemas.microsoft.com/office/drawing/2014/main" id="{516A061C-EC68-03F2-7945-5D0B0991B586}"/>
              </a:ext>
            </a:extLst>
          </p:cNvPr>
          <p:cNvPicPr>
            <a:picLocks noChangeAspect="1"/>
          </p:cNvPicPr>
          <p:nvPr/>
        </p:nvPicPr>
        <p:blipFill>
          <a:blip r:embed="rId5"/>
          <a:stretch>
            <a:fillRect/>
          </a:stretch>
        </p:blipFill>
        <p:spPr>
          <a:xfrm>
            <a:off x="687601" y="1934102"/>
            <a:ext cx="9437438" cy="6848975"/>
          </a:xfrm>
          <a:prstGeom prst="rect">
            <a:avLst/>
          </a:prstGeom>
        </p:spPr>
      </p:pic>
      <p:cxnSp>
        <p:nvCxnSpPr>
          <p:cNvPr id="9" name="Straight Arrow Connector 8">
            <a:extLst>
              <a:ext uri="{FF2B5EF4-FFF2-40B4-BE49-F238E27FC236}">
                <a16:creationId xmlns:a16="http://schemas.microsoft.com/office/drawing/2014/main" id="{0EA83F5B-942B-C199-07C4-53C7BAAFFC7F}"/>
              </a:ext>
            </a:extLst>
          </p:cNvPr>
          <p:cNvCxnSpPr>
            <a:cxnSpLocks/>
          </p:cNvCxnSpPr>
          <p:nvPr/>
        </p:nvCxnSpPr>
        <p:spPr>
          <a:xfrm flipV="1">
            <a:off x="3600000" y="3142920"/>
            <a:ext cx="8046522" cy="96240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818664-E0C7-B87E-978A-C9B81E0676A0}"/>
              </a:ext>
            </a:extLst>
          </p:cNvPr>
          <p:cNvSpPr/>
          <p:nvPr/>
        </p:nvSpPr>
        <p:spPr>
          <a:xfrm>
            <a:off x="687600" y="3416503"/>
            <a:ext cx="2766120" cy="13776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ECEDD8-A325-6083-270F-8E1AB82A0EDA}"/>
              </a:ext>
            </a:extLst>
          </p:cNvPr>
          <p:cNvSpPr/>
          <p:nvPr/>
        </p:nvSpPr>
        <p:spPr>
          <a:xfrm>
            <a:off x="11777970" y="1934102"/>
            <a:ext cx="5013264" cy="24634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4A2388-1636-FD20-4F8C-5DFD1CDF2C33}"/>
              </a:ext>
            </a:extLst>
          </p:cNvPr>
          <p:cNvSpPr txBox="1"/>
          <p:nvPr/>
        </p:nvSpPr>
        <p:spPr>
          <a:xfrm>
            <a:off x="10556838" y="5145157"/>
            <a:ext cx="6906640" cy="3170099"/>
          </a:xfrm>
          <a:prstGeom prst="rect">
            <a:avLst/>
          </a:prstGeom>
          <a:noFill/>
        </p:spPr>
        <p:txBody>
          <a:bodyPr wrap="square" lIns="91440" tIns="45720" rIns="91440" bIns="45720" anchor="t">
            <a:spAutoFit/>
          </a:bodyPr>
          <a:lstStyle/>
          <a:p>
            <a:r>
              <a:rPr lang="es-ES" sz="2000" dirty="0">
                <a:solidFill>
                  <a:srgbClr val="001D35"/>
                </a:solidFill>
                <a:latin typeface="Century Gothic"/>
              </a:rPr>
              <a:t>Según un informe de marzo de 2025 de la Conferencia de las Naciones Unidas sobre Comercio y Desarrollo (UNCTAD), el comercio global en 2024 alcanzó un récord de 33 billones de dólares, un aumento del 3,7 % respecto al año anterior.</a:t>
            </a:r>
          </a:p>
          <a:p>
            <a:endParaRPr lang="es-ES" sz="2000" dirty="0">
              <a:solidFill>
                <a:srgbClr val="001D35"/>
              </a:solidFill>
              <a:latin typeface="Century Gothic"/>
            </a:endParaRPr>
          </a:p>
          <a:p>
            <a:r>
              <a:rPr lang="es-ES" sz="2000" dirty="0">
                <a:solidFill>
                  <a:srgbClr val="001D35"/>
                </a:solidFill>
                <a:latin typeface="Century Gothic"/>
              </a:rPr>
              <a:t>Origen fue presentado por SAP como socio de </a:t>
            </a:r>
            <a:r>
              <a:rPr lang="es-ES" sz="2000" dirty="0" err="1">
                <a:solidFill>
                  <a:srgbClr val="001D35"/>
                </a:solidFill>
                <a:latin typeface="Century Gothic"/>
              </a:rPr>
              <a:t>co-desarrollo</a:t>
            </a:r>
            <a:r>
              <a:rPr lang="es-ES" sz="2000" dirty="0">
                <a:solidFill>
                  <a:srgbClr val="001D35"/>
                </a:solidFill>
                <a:latin typeface="Century Gothic"/>
              </a:rPr>
              <a:t> del producto SAP GTS en México y Brasil.</a:t>
            </a:r>
          </a:p>
          <a:p>
            <a:r>
              <a:rPr lang="en-US" sz="2000" u="sng" dirty="0">
                <a:latin typeface="Century Gothic"/>
                <a:hlinkClick r:id="rId6"/>
              </a:rPr>
              <a:t>https://tac-insights.com/events/sap-for-global-trade-and-tax/sponsors-partners/</a:t>
            </a:r>
            <a:endParaRPr lang="en-US" sz="2000" dirty="0">
              <a:latin typeface="Century Gothic"/>
            </a:endParaRPr>
          </a:p>
        </p:txBody>
      </p:sp>
      <p:pic>
        <p:nvPicPr>
          <p:cNvPr id="7" name="Imagem 6">
            <a:extLst>
              <a:ext uri="{FF2B5EF4-FFF2-40B4-BE49-F238E27FC236}">
                <a16:creationId xmlns:a16="http://schemas.microsoft.com/office/drawing/2014/main" id="{8C8D17FB-8B08-0A64-42F0-E88A599B12B5}"/>
              </a:ext>
            </a:extLst>
          </p:cNvPr>
          <p:cNvPicPr>
            <a:picLocks noChangeAspect="1"/>
          </p:cNvPicPr>
          <p:nvPr/>
        </p:nvPicPr>
        <p:blipFill>
          <a:blip r:embed="rId7"/>
          <a:stretch>
            <a:fillRect/>
          </a:stretch>
        </p:blipFill>
        <p:spPr>
          <a:xfrm>
            <a:off x="11792802" y="2002855"/>
            <a:ext cx="4961997" cy="2325936"/>
          </a:xfrm>
          <a:prstGeom prst="rect">
            <a:avLst/>
          </a:prstGeom>
        </p:spPr>
      </p:pic>
    </p:spTree>
    <p:extLst>
      <p:ext uri="{BB962C8B-B14F-4D97-AF65-F5344CB8AC3E}">
        <p14:creationId xmlns:p14="http://schemas.microsoft.com/office/powerpoint/2010/main" val="8301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FB1B960-CCB5-5FA6-2628-5A950D246BD8}"/>
              </a:ext>
            </a:extLst>
          </p:cNvPr>
          <p:cNvSpPr/>
          <p:nvPr/>
        </p:nvSpPr>
        <p:spPr>
          <a:xfrm>
            <a:off x="8610438" y="8630506"/>
            <a:ext cx="9677559" cy="1655156"/>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B0F0"/>
          </a:solidFill>
          <a:ln w="0" cap="flat">
            <a:noFill/>
            <a:prstDash val="solid"/>
            <a:miter/>
          </a:ln>
        </p:spPr>
        <p:txBody>
          <a:bodyPr rtlCol="0" anchor="ctr"/>
          <a:lstStyle/>
          <a:p>
            <a:pPr algn="ctr" defTabSz="1632183">
              <a:defRPr/>
            </a:pPr>
            <a:endParaRPr lang="en-US" dirty="0">
              <a:solidFill>
                <a:srgbClr val="000000"/>
              </a:solidFill>
              <a:latin typeface="72 Brand"/>
            </a:endParaRPr>
          </a:p>
        </p:txBody>
      </p:sp>
      <p:sp>
        <p:nvSpPr>
          <p:cNvPr id="6" name="Freeform 5">
            <a:extLst>
              <a:ext uri="{FF2B5EF4-FFF2-40B4-BE49-F238E27FC236}">
                <a16:creationId xmlns:a16="http://schemas.microsoft.com/office/drawing/2014/main" id="{0F1C0C43-482F-4CF7-A36F-694F352C7B7D}"/>
              </a:ext>
            </a:extLst>
          </p:cNvPr>
          <p:cNvSpPr/>
          <p:nvPr/>
        </p:nvSpPr>
        <p:spPr>
          <a:xfrm>
            <a:off x="8610438" y="4523339"/>
            <a:ext cx="9677559" cy="1378232"/>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2A86"/>
          </a:solidFill>
          <a:ln w="0" cap="flat">
            <a:noFill/>
            <a:prstDash val="solid"/>
            <a:miter/>
          </a:ln>
        </p:spPr>
        <p:txBody>
          <a:bodyPr rtlCol="0" anchor="ctr"/>
          <a:lstStyle/>
          <a:p>
            <a:pPr algn="ctr" defTabSz="1632183">
              <a:defRPr/>
            </a:pPr>
            <a:endParaRPr lang="en-US" dirty="0">
              <a:solidFill>
                <a:srgbClr val="FFFFFF"/>
              </a:solidFill>
              <a:latin typeface="72 Brand"/>
            </a:endParaRPr>
          </a:p>
        </p:txBody>
      </p:sp>
      <p:sp>
        <p:nvSpPr>
          <p:cNvPr id="12" name="Freeform 11">
            <a:extLst>
              <a:ext uri="{FF2B5EF4-FFF2-40B4-BE49-F238E27FC236}">
                <a16:creationId xmlns:a16="http://schemas.microsoft.com/office/drawing/2014/main" id="{3BC90A65-4701-21CE-726E-832132EB2671}"/>
              </a:ext>
            </a:extLst>
          </p:cNvPr>
          <p:cNvSpPr/>
          <p:nvPr/>
        </p:nvSpPr>
        <p:spPr>
          <a:xfrm>
            <a:off x="8610438" y="5900351"/>
            <a:ext cx="9677559" cy="1339565"/>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70F2"/>
          </a:solidFill>
          <a:ln w="0" cap="flat">
            <a:noFill/>
            <a:prstDash val="solid"/>
            <a:miter/>
          </a:ln>
        </p:spPr>
        <p:txBody>
          <a:bodyPr rtlCol="0" anchor="ctr"/>
          <a:lstStyle/>
          <a:p>
            <a:pPr algn="ctr" defTabSz="1632183">
              <a:defRPr/>
            </a:pPr>
            <a:endParaRPr lang="en-US" dirty="0">
              <a:solidFill>
                <a:srgbClr val="FFFFFF"/>
              </a:solidFill>
              <a:latin typeface="72 Brand"/>
            </a:endParaRPr>
          </a:p>
        </p:txBody>
      </p:sp>
      <p:sp>
        <p:nvSpPr>
          <p:cNvPr id="16" name="Freeform 15">
            <a:extLst>
              <a:ext uri="{FF2B5EF4-FFF2-40B4-BE49-F238E27FC236}">
                <a16:creationId xmlns:a16="http://schemas.microsoft.com/office/drawing/2014/main" id="{C5546310-C68E-E1AB-F63D-A016C353B410}"/>
              </a:ext>
            </a:extLst>
          </p:cNvPr>
          <p:cNvSpPr/>
          <p:nvPr/>
        </p:nvSpPr>
        <p:spPr>
          <a:xfrm>
            <a:off x="8610438" y="7238696"/>
            <a:ext cx="9677559" cy="1409615"/>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chemeClr val="tx2"/>
          </a:solidFill>
          <a:ln w="0" cap="flat">
            <a:noFill/>
            <a:prstDash val="solid"/>
            <a:miter/>
          </a:ln>
        </p:spPr>
        <p:txBody>
          <a:bodyPr rtlCol="0" anchor="ctr"/>
          <a:lstStyle/>
          <a:p>
            <a:pPr algn="ctr" defTabSz="1632183">
              <a:defRPr/>
            </a:pPr>
            <a:endParaRPr lang="en-US" dirty="0">
              <a:solidFill>
                <a:srgbClr val="FFFFFF"/>
              </a:solidFill>
              <a:latin typeface="72 Brand"/>
            </a:endParaRPr>
          </a:p>
        </p:txBody>
      </p:sp>
      <p:sp>
        <p:nvSpPr>
          <p:cNvPr id="14" name="TextBox 13">
            <a:extLst>
              <a:ext uri="{FF2B5EF4-FFF2-40B4-BE49-F238E27FC236}">
                <a16:creationId xmlns:a16="http://schemas.microsoft.com/office/drawing/2014/main" id="{9E1B3BEB-B4DE-477E-65B6-4C001CE2165B}"/>
              </a:ext>
            </a:extLst>
          </p:cNvPr>
          <p:cNvSpPr txBox="1"/>
          <p:nvPr/>
        </p:nvSpPr>
        <p:spPr>
          <a:xfrm>
            <a:off x="9208939" y="5936269"/>
            <a:ext cx="8013875" cy="1257941"/>
          </a:xfrm>
          <a:prstGeom prst="rect">
            <a:avLst/>
          </a:prstGeom>
          <a:noFill/>
        </p:spPr>
        <p:txBody>
          <a:bodyPr wrap="square" lIns="0" tIns="0" rIns="0" bIns="0" rtlCol="0" anchor="ctr">
            <a:noAutofit/>
          </a:bodyPr>
          <a:lstStyle/>
          <a:p>
            <a:pPr defTabSz="1397868" fontAlgn="base">
              <a:spcBef>
                <a:spcPct val="0"/>
              </a:spcBef>
              <a:spcAft>
                <a:spcPct val="0"/>
              </a:spcAft>
              <a:buClr>
                <a:srgbClr val="000000"/>
              </a:buClr>
              <a:defRPr/>
            </a:pPr>
            <a:r>
              <a:rPr lang="es-ES" sz="1850" dirty="0">
                <a:solidFill>
                  <a:srgbClr val="FFFFFF"/>
                </a:solidFill>
                <a:latin typeface="Century Gothic"/>
                <a:cs typeface="Arial" panose="020B0604020202020204" pitchFamily="34" charset="0"/>
              </a:rPr>
              <a:t>Gestionar y aprovechar de manera eficiente los </a:t>
            </a:r>
            <a:r>
              <a:rPr lang="es-ES" sz="1850" b="1" dirty="0">
                <a:solidFill>
                  <a:srgbClr val="FFFFFF"/>
                </a:solidFill>
                <a:latin typeface="Century Gothic"/>
                <a:cs typeface="Arial" panose="020B0604020202020204" pitchFamily="34" charset="0"/>
              </a:rPr>
              <a:t>Acuerdos de Libre Comercio </a:t>
            </a:r>
            <a:r>
              <a:rPr lang="es-ES" sz="1850" dirty="0">
                <a:solidFill>
                  <a:srgbClr val="FFFFFF"/>
                </a:solidFill>
                <a:latin typeface="Century Gothic"/>
                <a:cs typeface="Arial" panose="020B0604020202020204" pitchFamily="34" charset="0"/>
              </a:rPr>
              <a:t>(ALC), depósitos aduaneros, Zonas de Comercio Exterior (ZCE) y mecanismos comerciales similares para optimizar operaciones y maximizar beneficios.</a:t>
            </a:r>
            <a:endParaRPr lang="en-US" sz="1850" dirty="0">
              <a:solidFill>
                <a:srgbClr val="FFFFFF"/>
              </a:solidFill>
              <a:latin typeface="Century Gothic"/>
              <a:cs typeface="Arial" panose="020B0604020202020204" pitchFamily="34" charset="0"/>
            </a:endParaRPr>
          </a:p>
        </p:txBody>
      </p:sp>
      <p:sp>
        <p:nvSpPr>
          <p:cNvPr id="15" name="TextBox 14">
            <a:extLst>
              <a:ext uri="{FF2B5EF4-FFF2-40B4-BE49-F238E27FC236}">
                <a16:creationId xmlns:a16="http://schemas.microsoft.com/office/drawing/2014/main" id="{B89D9A05-F023-0B9D-C961-4290925FDBF6}"/>
              </a:ext>
            </a:extLst>
          </p:cNvPr>
          <p:cNvSpPr txBox="1"/>
          <p:nvPr/>
        </p:nvSpPr>
        <p:spPr>
          <a:xfrm>
            <a:off x="9208939" y="7314026"/>
            <a:ext cx="8380883" cy="1242369"/>
          </a:xfrm>
          <a:prstGeom prst="rect">
            <a:avLst/>
          </a:prstGeom>
          <a:noFill/>
        </p:spPr>
        <p:txBody>
          <a:bodyPr wrap="square" lIns="0" tIns="0" rIns="0" bIns="0" rtlCol="0" anchor="ctr">
            <a:noAutofit/>
          </a:bodyPr>
          <a:lstStyle/>
          <a:p>
            <a:pPr defTabSz="1397868" fontAlgn="base">
              <a:spcBef>
                <a:spcPct val="0"/>
              </a:spcBef>
              <a:spcAft>
                <a:spcPct val="0"/>
              </a:spcAft>
              <a:buClr>
                <a:srgbClr val="000000"/>
              </a:buClr>
              <a:defRPr/>
            </a:pPr>
            <a:r>
              <a:rPr lang="es-ES" sz="1850" dirty="0">
                <a:ln w="3175">
                  <a:noFill/>
                </a:ln>
                <a:solidFill>
                  <a:srgbClr val="FFFFFF"/>
                </a:solidFill>
                <a:latin typeface="Century Gothic"/>
                <a:cs typeface="Arial"/>
              </a:rPr>
              <a:t>Cumplir con los crecientes requerimientos de </a:t>
            </a:r>
            <a:r>
              <a:rPr lang="es-ES" sz="1850" b="1" dirty="0">
                <a:ln w="3175">
                  <a:noFill/>
                </a:ln>
                <a:solidFill>
                  <a:srgbClr val="FFFFFF"/>
                </a:solidFill>
                <a:latin typeface="Century Gothic"/>
                <a:cs typeface="Arial"/>
              </a:rPr>
              <a:t>cumplimiento</a:t>
            </a:r>
            <a:r>
              <a:rPr lang="es-ES" sz="1850" dirty="0">
                <a:ln w="3175">
                  <a:noFill/>
                </a:ln>
                <a:solidFill>
                  <a:srgbClr val="FFFFFF"/>
                </a:solidFill>
                <a:latin typeface="Century Gothic"/>
                <a:cs typeface="Arial"/>
              </a:rPr>
              <a:t> asociados a sanciones y aranceles, apoyar nuevas regulaciones de </a:t>
            </a:r>
            <a:r>
              <a:rPr lang="es-ES" sz="1850" b="1" dirty="0">
                <a:ln w="3175">
                  <a:noFill/>
                </a:ln>
                <a:solidFill>
                  <a:srgbClr val="FFFFFF"/>
                </a:solidFill>
                <a:latin typeface="Century Gothic"/>
                <a:cs typeface="Arial"/>
              </a:rPr>
              <a:t>sostenibilidad</a:t>
            </a:r>
            <a:r>
              <a:rPr lang="es-ES" sz="1850" dirty="0">
                <a:ln w="3175">
                  <a:noFill/>
                </a:ln>
                <a:solidFill>
                  <a:srgbClr val="FFFFFF"/>
                </a:solidFill>
                <a:latin typeface="Century Gothic"/>
                <a:cs typeface="Arial"/>
              </a:rPr>
              <a:t> que afectan los </a:t>
            </a:r>
            <a:r>
              <a:rPr lang="es-ES" sz="1850" b="1" dirty="0">
                <a:ln w="3175">
                  <a:noFill/>
                </a:ln>
                <a:solidFill>
                  <a:srgbClr val="FFFFFF"/>
                </a:solidFill>
                <a:latin typeface="Century Gothic"/>
                <a:cs typeface="Arial"/>
              </a:rPr>
              <a:t>procesos comerciales </a:t>
            </a:r>
            <a:r>
              <a:rPr lang="es-ES" sz="1850" dirty="0">
                <a:ln w="3175">
                  <a:noFill/>
                </a:ln>
                <a:solidFill>
                  <a:srgbClr val="FFFFFF"/>
                </a:solidFill>
                <a:latin typeface="Century Gothic"/>
                <a:cs typeface="Arial"/>
              </a:rPr>
              <a:t>y adaptarse a cambios en procedimientos y normativas aduaneras.</a:t>
            </a:r>
            <a:endParaRPr lang="en-US" sz="1850" dirty="0">
              <a:ln w="3175">
                <a:noFill/>
              </a:ln>
              <a:solidFill>
                <a:srgbClr val="FFFFFF"/>
              </a:solidFill>
              <a:latin typeface="Century Gothic"/>
              <a:cs typeface="Arial"/>
            </a:endParaRPr>
          </a:p>
        </p:txBody>
      </p:sp>
      <p:sp>
        <p:nvSpPr>
          <p:cNvPr id="17" name="TextBox 16">
            <a:extLst>
              <a:ext uri="{FF2B5EF4-FFF2-40B4-BE49-F238E27FC236}">
                <a16:creationId xmlns:a16="http://schemas.microsoft.com/office/drawing/2014/main" id="{D11D68DB-AB6A-A4FF-73FA-CE898448C229}"/>
              </a:ext>
            </a:extLst>
          </p:cNvPr>
          <p:cNvSpPr txBox="1"/>
          <p:nvPr/>
        </p:nvSpPr>
        <p:spPr>
          <a:xfrm>
            <a:off x="9208939" y="4626601"/>
            <a:ext cx="8013875" cy="1157867"/>
          </a:xfrm>
          <a:prstGeom prst="rect">
            <a:avLst/>
          </a:prstGeom>
          <a:noFill/>
        </p:spPr>
        <p:txBody>
          <a:bodyPr wrap="square" lIns="0" tIns="0" rIns="0" bIns="0" rtlCol="0" anchor="ctr">
            <a:noAutofit/>
          </a:bodyPr>
          <a:lstStyle/>
          <a:p>
            <a:pPr defTabSz="1397868" fontAlgn="base">
              <a:spcBef>
                <a:spcPct val="0"/>
              </a:spcBef>
              <a:spcAft>
                <a:spcPct val="0"/>
              </a:spcAft>
              <a:buClr>
                <a:srgbClr val="000000"/>
              </a:buClr>
              <a:defRPr/>
            </a:pPr>
            <a:r>
              <a:rPr lang="es-ES" sz="1850" dirty="0">
                <a:solidFill>
                  <a:srgbClr val="FFFFFF"/>
                </a:solidFill>
                <a:latin typeface="Century Gothic"/>
              </a:rPr>
              <a:t>Adoptar </a:t>
            </a:r>
            <a:r>
              <a:rPr lang="es-ES" sz="1850" b="1" dirty="0">
                <a:solidFill>
                  <a:srgbClr val="FFFFFF"/>
                </a:solidFill>
                <a:latin typeface="Century Gothic"/>
              </a:rPr>
              <a:t>tecnologías digitales </a:t>
            </a:r>
            <a:r>
              <a:rPr lang="es-ES" sz="1850" dirty="0">
                <a:solidFill>
                  <a:srgbClr val="FFFFFF"/>
                </a:solidFill>
                <a:latin typeface="Century Gothic"/>
              </a:rPr>
              <a:t>y </a:t>
            </a:r>
            <a:r>
              <a:rPr lang="es-ES" sz="1850" b="1" dirty="0">
                <a:solidFill>
                  <a:srgbClr val="FFFFFF"/>
                </a:solidFill>
                <a:latin typeface="Century Gothic"/>
              </a:rPr>
              <a:t>automatización</a:t>
            </a:r>
            <a:r>
              <a:rPr lang="es-ES" sz="1850" dirty="0">
                <a:solidFill>
                  <a:srgbClr val="FFFFFF"/>
                </a:solidFill>
                <a:latin typeface="Century Gothic"/>
              </a:rPr>
              <a:t> dentro de las operaciones para mejorar la eficiencia, incrementar la flexibilidad y mantenerse competitivo en un mercado en constante evolución.</a:t>
            </a:r>
            <a:endParaRPr lang="en-GB" sz="1850" dirty="0">
              <a:solidFill>
                <a:srgbClr val="FFFFFF"/>
              </a:solidFill>
              <a:latin typeface="Century Gothic"/>
            </a:endParaRPr>
          </a:p>
        </p:txBody>
      </p:sp>
      <p:sp>
        <p:nvSpPr>
          <p:cNvPr id="21" name="Rectangle 20">
            <a:extLst>
              <a:ext uri="{FF2B5EF4-FFF2-40B4-BE49-F238E27FC236}">
                <a16:creationId xmlns:a16="http://schemas.microsoft.com/office/drawing/2014/main" id="{D8BC27B6-C6EE-8CC5-D4E8-FE8FAE02F31C}"/>
              </a:ext>
            </a:extLst>
          </p:cNvPr>
          <p:cNvSpPr/>
          <p:nvPr/>
        </p:nvSpPr>
        <p:spPr bwMode="gray">
          <a:xfrm>
            <a:off x="755804" y="3283655"/>
            <a:ext cx="7418361" cy="1155341"/>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fontAlgn="base">
              <a:spcBef>
                <a:spcPts val="2997"/>
              </a:spcBef>
              <a:spcAft>
                <a:spcPct val="0"/>
              </a:spcAft>
              <a:buClr>
                <a:srgbClr val="11B3FF"/>
              </a:buClr>
              <a:buSzPct val="80000"/>
              <a:defRPr/>
            </a:pPr>
            <a:r>
              <a:rPr lang="es-ES" sz="1850" dirty="0">
                <a:latin typeface="Century Gothic" panose="020B0502020202020204" pitchFamily="34" charset="0"/>
              </a:rPr>
              <a:t>La optimización de costos ha incrementado la complejidad de las cadenas de suministro globales, ya que las fuentes de menor costo a menudo exponen</a:t>
            </a:r>
            <a:r>
              <a:rPr lang="es-ES" sz="1850" b="1" dirty="0">
                <a:latin typeface="Century Gothic" panose="020B0502020202020204" pitchFamily="34" charset="0"/>
              </a:rPr>
              <a:t> riesgos </a:t>
            </a:r>
            <a:r>
              <a:rPr lang="es-ES" sz="1850" dirty="0">
                <a:latin typeface="Century Gothic" panose="020B0502020202020204" pitchFamily="34" charset="0"/>
              </a:rPr>
              <a:t>que no se hacen visibles hasta que ocurren interrupciones.</a:t>
            </a:r>
            <a:endParaRPr lang="en-US" sz="1850" dirty="0">
              <a:solidFill>
                <a:srgbClr val="000000"/>
              </a:solidFill>
              <a:latin typeface="Century Gothic" panose="020B0502020202020204" pitchFamily="34" charset="0"/>
              <a:cs typeface="Arial"/>
            </a:endParaRPr>
          </a:p>
        </p:txBody>
      </p:sp>
      <p:sp>
        <p:nvSpPr>
          <p:cNvPr id="22" name="TextBox 21">
            <a:extLst>
              <a:ext uri="{FF2B5EF4-FFF2-40B4-BE49-F238E27FC236}">
                <a16:creationId xmlns:a16="http://schemas.microsoft.com/office/drawing/2014/main" id="{94AF4BB7-25CB-A191-E8F9-208FB46BFD17}"/>
              </a:ext>
            </a:extLst>
          </p:cNvPr>
          <p:cNvSpPr txBox="1"/>
          <p:nvPr/>
        </p:nvSpPr>
        <p:spPr>
          <a:xfrm>
            <a:off x="9208938" y="8757173"/>
            <a:ext cx="7831041" cy="1088795"/>
          </a:xfrm>
          <a:prstGeom prst="rect">
            <a:avLst/>
          </a:prstGeom>
          <a:noFill/>
        </p:spPr>
        <p:txBody>
          <a:bodyPr wrap="square" lIns="0" tIns="0" rIns="0" bIns="0" rtlCol="0" anchor="ctr">
            <a:noAutofit/>
          </a:bodyPr>
          <a:lstStyle/>
          <a:p>
            <a:pPr defTabSz="1397868" fontAlgn="base">
              <a:spcBef>
                <a:spcPct val="0"/>
              </a:spcBef>
              <a:spcAft>
                <a:spcPct val="0"/>
              </a:spcAft>
              <a:buClr>
                <a:srgbClr val="000000"/>
              </a:buClr>
              <a:defRPr/>
            </a:pPr>
            <a:r>
              <a:rPr lang="es-ES" sz="1850" b="1" kern="0" dirty="0">
                <a:solidFill>
                  <a:schemeClr val="bg1"/>
                </a:solidFill>
                <a:latin typeface="Century Gothic"/>
                <a:ea typeface="Arial Unicode MS"/>
                <a:cs typeface="Arial"/>
              </a:rPr>
              <a:t>Aprovechar las tecnologías </a:t>
            </a:r>
            <a:r>
              <a:rPr lang="es-ES" sz="1850" kern="0" dirty="0">
                <a:solidFill>
                  <a:schemeClr val="bg1"/>
                </a:solidFill>
                <a:latin typeface="Century Gothic"/>
                <a:ea typeface="Arial Unicode MS"/>
                <a:cs typeface="Arial"/>
              </a:rPr>
              <a:t>en la nube como estrategia clave para mantenerse al día con innovaciones como la Inteligencia Artificial (IA) y aprovechar su potencial para el crecimiento y desarrollo empresarial.</a:t>
            </a:r>
            <a:endParaRPr lang="en-US" sz="1850" kern="0" dirty="0">
              <a:solidFill>
                <a:schemeClr val="bg1"/>
              </a:solidFill>
              <a:latin typeface="Century Gothic"/>
              <a:ea typeface="Arial Unicode MS"/>
              <a:cs typeface="Arial" panose="020B0604020202020204" pitchFamily="34" charset="0"/>
            </a:endParaRPr>
          </a:p>
        </p:txBody>
      </p:sp>
      <p:grpSp>
        <p:nvGrpSpPr>
          <p:cNvPr id="9" name="Group 8">
            <a:extLst>
              <a:ext uri="{FF2B5EF4-FFF2-40B4-BE49-F238E27FC236}">
                <a16:creationId xmlns:a16="http://schemas.microsoft.com/office/drawing/2014/main" id="{8ACEDD84-5524-961E-88C9-E9F0BB5E8D62}"/>
              </a:ext>
            </a:extLst>
          </p:cNvPr>
          <p:cNvGrpSpPr/>
          <p:nvPr/>
        </p:nvGrpSpPr>
        <p:grpSpPr>
          <a:xfrm>
            <a:off x="757992" y="4516001"/>
            <a:ext cx="7860801" cy="4131090"/>
            <a:chOff x="505458" y="3104032"/>
            <a:chExt cx="5241899" cy="2501285"/>
          </a:xfrm>
        </p:grpSpPr>
        <p:cxnSp>
          <p:nvCxnSpPr>
            <p:cNvPr id="37" name="Straight Connector 36">
              <a:extLst>
                <a:ext uri="{FF2B5EF4-FFF2-40B4-BE49-F238E27FC236}">
                  <a16:creationId xmlns:a16="http://schemas.microsoft.com/office/drawing/2014/main" id="{7459278F-C4CE-7156-98FB-051F4D06C696}"/>
                </a:ext>
              </a:extLst>
            </p:cNvPr>
            <p:cNvCxnSpPr>
              <a:cxnSpLocks/>
            </p:cNvCxnSpPr>
            <p:nvPr/>
          </p:nvCxnSpPr>
          <p:spPr>
            <a:xfrm>
              <a:off x="505458" y="3104032"/>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B24501-1BCC-3915-45B0-C355759DDE8C}"/>
                </a:ext>
              </a:extLst>
            </p:cNvPr>
            <p:cNvCxnSpPr>
              <a:cxnSpLocks/>
            </p:cNvCxnSpPr>
            <p:nvPr/>
          </p:nvCxnSpPr>
          <p:spPr>
            <a:xfrm>
              <a:off x="505458" y="3937794"/>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CB7219-52EE-B4D6-9C95-751F915BD82A}"/>
                </a:ext>
              </a:extLst>
            </p:cNvPr>
            <p:cNvCxnSpPr>
              <a:cxnSpLocks/>
            </p:cNvCxnSpPr>
            <p:nvPr/>
          </p:nvCxnSpPr>
          <p:spPr>
            <a:xfrm>
              <a:off x="505458" y="4771556"/>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1DE006-674B-B89B-A50F-125D422039E5}"/>
                </a:ext>
              </a:extLst>
            </p:cNvPr>
            <p:cNvCxnSpPr>
              <a:cxnSpLocks/>
            </p:cNvCxnSpPr>
            <p:nvPr/>
          </p:nvCxnSpPr>
          <p:spPr>
            <a:xfrm>
              <a:off x="505458" y="5605317"/>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77495DC5-3EC1-9735-BC47-A40239EE6D4E}"/>
              </a:ext>
            </a:extLst>
          </p:cNvPr>
          <p:cNvSpPr/>
          <p:nvPr/>
        </p:nvSpPr>
        <p:spPr bwMode="gray">
          <a:xfrm>
            <a:off x="755805" y="4610525"/>
            <a:ext cx="7387943" cy="1190018"/>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fontAlgn="base">
              <a:spcBef>
                <a:spcPct val="50000"/>
              </a:spcBef>
              <a:spcAft>
                <a:spcPct val="0"/>
              </a:spcAft>
              <a:buSzPct val="80000"/>
              <a:defRPr/>
            </a:pPr>
            <a:r>
              <a:rPr lang="es-ES" sz="1850" dirty="0">
                <a:solidFill>
                  <a:srgbClr val="000000"/>
                </a:solidFill>
                <a:latin typeface="Century Gothic"/>
              </a:rPr>
              <a:t>El crecimiento del comercio electrónico ha ampliado significativamente las oportunidades de comercio transfronterizo, permitiendo a </a:t>
            </a:r>
            <a:r>
              <a:rPr lang="es-ES" sz="1850" b="1" dirty="0">
                <a:solidFill>
                  <a:srgbClr val="000000"/>
                </a:solidFill>
                <a:latin typeface="Century Gothic"/>
              </a:rPr>
              <a:t>empresas de todos los tamaños </a:t>
            </a:r>
            <a:r>
              <a:rPr lang="es-ES" sz="1850" dirty="0">
                <a:solidFill>
                  <a:srgbClr val="000000"/>
                </a:solidFill>
                <a:latin typeface="Century Gothic"/>
              </a:rPr>
              <a:t>acceder a mercados globales a través de plataformas en línea.</a:t>
            </a:r>
            <a:endParaRPr lang="en-US" sz="1850" kern="0" dirty="0">
              <a:solidFill>
                <a:srgbClr val="000000"/>
              </a:solidFill>
              <a:latin typeface="72 Brand"/>
              <a:ea typeface="Arial Unicode MS"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CC8BE9C-E27F-E92F-C6CC-063DA17F5CBE}"/>
              </a:ext>
            </a:extLst>
          </p:cNvPr>
          <p:cNvSpPr/>
          <p:nvPr/>
        </p:nvSpPr>
        <p:spPr bwMode="gray">
          <a:xfrm>
            <a:off x="755806" y="5966999"/>
            <a:ext cx="7387943" cy="1267277"/>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fontAlgn="base">
              <a:spcBef>
                <a:spcPct val="50000"/>
              </a:spcBef>
              <a:spcAft>
                <a:spcPct val="0"/>
              </a:spcAft>
              <a:buSzPct val="80000"/>
              <a:defRPr/>
            </a:pPr>
            <a:r>
              <a:rPr lang="es-ES" sz="1850" dirty="0">
                <a:solidFill>
                  <a:srgbClr val="000000"/>
                </a:solidFill>
                <a:latin typeface="Century Gothic"/>
              </a:rPr>
              <a:t>Las negociaciones en curso y </a:t>
            </a:r>
            <a:r>
              <a:rPr lang="es-ES" sz="1850" b="1" dirty="0">
                <a:solidFill>
                  <a:srgbClr val="000000"/>
                </a:solidFill>
                <a:latin typeface="Century Gothic"/>
              </a:rPr>
              <a:t>los cambios en los acuerdos comerciales</a:t>
            </a:r>
            <a:r>
              <a:rPr lang="es-ES" sz="1850" dirty="0">
                <a:solidFill>
                  <a:srgbClr val="000000"/>
                </a:solidFill>
                <a:latin typeface="Century Gothic"/>
              </a:rPr>
              <a:t>, así como las fluctuaciones en aranceles y las tensiones comerciales entre naciones, pueden afectar los términos y condiciones del comercio internacional.</a:t>
            </a:r>
            <a:endParaRPr lang="en-US" sz="1850" kern="0" dirty="0">
              <a:solidFill>
                <a:srgbClr val="000000"/>
              </a:solidFill>
              <a:latin typeface="Century Gothic"/>
              <a:ea typeface="Arial Unicode MS" pitchFamily="34" charset="-128"/>
              <a:cs typeface="Arial" panose="020B0604020202020204" pitchFamily="34" charset="0"/>
            </a:endParaRPr>
          </a:p>
        </p:txBody>
      </p:sp>
      <p:sp>
        <p:nvSpPr>
          <p:cNvPr id="51" name="Rectangle 50">
            <a:extLst>
              <a:ext uri="{FF2B5EF4-FFF2-40B4-BE49-F238E27FC236}">
                <a16:creationId xmlns:a16="http://schemas.microsoft.com/office/drawing/2014/main" id="{CBF6769A-F791-F0D0-0008-637D7BE4F2DA}"/>
              </a:ext>
            </a:extLst>
          </p:cNvPr>
          <p:cNvSpPr/>
          <p:nvPr/>
        </p:nvSpPr>
        <p:spPr bwMode="gray">
          <a:xfrm>
            <a:off x="755807" y="7345503"/>
            <a:ext cx="7171203" cy="124236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fontAlgn="base">
              <a:spcBef>
                <a:spcPct val="50000"/>
              </a:spcBef>
              <a:spcAft>
                <a:spcPct val="0"/>
              </a:spcAft>
              <a:buSzPct val="80000"/>
              <a:defRPr/>
            </a:pPr>
            <a:r>
              <a:rPr lang="es-ES" sz="1850" kern="0" dirty="0">
                <a:solidFill>
                  <a:srgbClr val="000000"/>
                </a:solidFill>
                <a:latin typeface="Century Gothic"/>
                <a:ea typeface="Arial Unicode MS"/>
                <a:cs typeface="Arial"/>
              </a:rPr>
              <a:t>El </a:t>
            </a:r>
            <a:r>
              <a:rPr lang="es-ES" sz="1850" b="1" kern="0" dirty="0">
                <a:solidFill>
                  <a:srgbClr val="000000"/>
                </a:solidFill>
                <a:latin typeface="Century Gothic"/>
                <a:ea typeface="Arial Unicode MS"/>
                <a:cs typeface="Arial"/>
              </a:rPr>
              <a:t>panorama regulatorio </a:t>
            </a:r>
            <a:r>
              <a:rPr lang="es-ES" sz="1850" kern="0" dirty="0">
                <a:solidFill>
                  <a:srgbClr val="000000"/>
                </a:solidFill>
                <a:latin typeface="Century Gothic"/>
                <a:ea typeface="Arial Unicode MS"/>
                <a:cs typeface="Arial"/>
              </a:rPr>
              <a:t>del comercio internacional está en </a:t>
            </a:r>
            <a:r>
              <a:rPr lang="es-ES" sz="1850" b="1" kern="0" dirty="0">
                <a:solidFill>
                  <a:srgbClr val="000000"/>
                </a:solidFill>
                <a:latin typeface="Century Gothic"/>
                <a:ea typeface="Arial Unicode MS"/>
                <a:cs typeface="Arial"/>
              </a:rPr>
              <a:t>evolución</a:t>
            </a:r>
            <a:r>
              <a:rPr lang="es-ES" sz="1850" kern="0" dirty="0">
                <a:solidFill>
                  <a:srgbClr val="000000"/>
                </a:solidFill>
                <a:latin typeface="Century Gothic"/>
                <a:ea typeface="Arial Unicode MS"/>
                <a:cs typeface="Arial"/>
              </a:rPr>
              <a:t>, lo que puede influir en la dinámica del mercado y las prácticas comerciales.</a:t>
            </a:r>
            <a:endParaRPr lang="en-US" sz="1850" kern="0" dirty="0">
              <a:solidFill>
                <a:srgbClr val="000000"/>
              </a:solidFill>
              <a:latin typeface="Century Gothic"/>
              <a:ea typeface="Arial Unicode MS"/>
              <a:cs typeface="Arial"/>
            </a:endParaRPr>
          </a:p>
        </p:txBody>
      </p:sp>
      <p:sp>
        <p:nvSpPr>
          <p:cNvPr id="52" name="Rectangle 51">
            <a:extLst>
              <a:ext uri="{FF2B5EF4-FFF2-40B4-BE49-F238E27FC236}">
                <a16:creationId xmlns:a16="http://schemas.microsoft.com/office/drawing/2014/main" id="{0705E136-4014-2D2D-CA4B-693F15DA5CA0}"/>
              </a:ext>
            </a:extLst>
          </p:cNvPr>
          <p:cNvSpPr/>
          <p:nvPr/>
        </p:nvSpPr>
        <p:spPr bwMode="gray">
          <a:xfrm>
            <a:off x="755806" y="8742428"/>
            <a:ext cx="7171202" cy="1088795"/>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fontAlgn="base">
              <a:spcBef>
                <a:spcPct val="50000"/>
              </a:spcBef>
              <a:spcAft>
                <a:spcPct val="0"/>
              </a:spcAft>
              <a:buSzPct val="80000"/>
              <a:defRPr/>
            </a:pPr>
            <a:r>
              <a:rPr lang="es-ES" sz="1850" b="1" kern="0" dirty="0">
                <a:solidFill>
                  <a:srgbClr val="000000"/>
                </a:solidFill>
                <a:latin typeface="Century Gothic"/>
                <a:ea typeface="Arial Unicode MS"/>
                <a:cs typeface="Arial"/>
              </a:rPr>
              <a:t>Los rápidos avances tecnológicos </a:t>
            </a:r>
            <a:r>
              <a:rPr lang="es-ES" sz="1850" kern="0" dirty="0">
                <a:solidFill>
                  <a:srgbClr val="000000"/>
                </a:solidFill>
                <a:latin typeface="Century Gothic"/>
                <a:ea typeface="Arial Unicode MS"/>
                <a:cs typeface="Arial"/>
              </a:rPr>
              <a:t>y la digitalización están transformando los procesos del comercio global, impactando probablemente los comportamientos del mercado y las estrategias comerciales.</a:t>
            </a:r>
            <a:endParaRPr lang="en-US" sz="1850" kern="0" dirty="0">
              <a:solidFill>
                <a:srgbClr val="000000"/>
              </a:solidFill>
              <a:latin typeface="Century Gothic"/>
              <a:ea typeface="Arial Unicode MS"/>
              <a:cs typeface="Arial"/>
            </a:endParaRPr>
          </a:p>
        </p:txBody>
      </p:sp>
      <p:cxnSp>
        <p:nvCxnSpPr>
          <p:cNvPr id="56" name="Straight Arrow Connector 55">
            <a:extLst>
              <a:ext uri="{FF2B5EF4-FFF2-40B4-BE49-F238E27FC236}">
                <a16:creationId xmlns:a16="http://schemas.microsoft.com/office/drawing/2014/main" id="{72CAE63D-3114-CD48-0908-56D27D2B54F6}"/>
              </a:ext>
            </a:extLst>
          </p:cNvPr>
          <p:cNvCxnSpPr>
            <a:cxnSpLocks/>
          </p:cNvCxnSpPr>
          <p:nvPr/>
        </p:nvCxnSpPr>
        <p:spPr>
          <a:xfrm>
            <a:off x="8627375" y="4889603"/>
            <a:ext cx="404744" cy="0"/>
          </a:xfrm>
          <a:prstGeom prst="straightConnector1">
            <a:avLst/>
          </a:prstGeom>
          <a:ln w="25400" cap="rnd">
            <a:solidFill>
              <a:srgbClr val="1990FE"/>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722AFA-6A41-4B82-D549-9EC2B354EA1B}"/>
              </a:ext>
            </a:extLst>
          </p:cNvPr>
          <p:cNvCxnSpPr>
            <a:cxnSpLocks/>
          </p:cNvCxnSpPr>
          <p:nvPr/>
        </p:nvCxnSpPr>
        <p:spPr>
          <a:xfrm>
            <a:off x="8627375" y="6279764"/>
            <a:ext cx="404744" cy="0"/>
          </a:xfrm>
          <a:prstGeom prst="straightConnector1">
            <a:avLst/>
          </a:prstGeom>
          <a:ln w="25400" cap="rnd">
            <a:solidFill>
              <a:srgbClr val="6DD7FF"/>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8A1A9D5-69DF-8C42-A09A-381E1C887862}"/>
              </a:ext>
            </a:extLst>
          </p:cNvPr>
          <p:cNvCxnSpPr>
            <a:cxnSpLocks/>
          </p:cNvCxnSpPr>
          <p:nvPr/>
        </p:nvCxnSpPr>
        <p:spPr>
          <a:xfrm>
            <a:off x="8627375" y="7671026"/>
            <a:ext cx="404744" cy="0"/>
          </a:xfrm>
          <a:prstGeom prst="straightConnector1">
            <a:avLst/>
          </a:prstGeom>
          <a:ln w="25400" cap="rnd">
            <a:solidFill>
              <a:srgbClr val="6DD7FF"/>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0E8BB47-F0DF-C7BA-2AF3-ACE7915AB757}"/>
              </a:ext>
            </a:extLst>
          </p:cNvPr>
          <p:cNvCxnSpPr>
            <a:cxnSpLocks/>
          </p:cNvCxnSpPr>
          <p:nvPr/>
        </p:nvCxnSpPr>
        <p:spPr>
          <a:xfrm>
            <a:off x="8627375" y="9021557"/>
            <a:ext cx="404744" cy="0"/>
          </a:xfrm>
          <a:prstGeom prst="straightConnector1">
            <a:avLst/>
          </a:prstGeom>
          <a:ln w="25400" cap="rnd">
            <a:solidFill>
              <a:srgbClr val="1B90FF"/>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0D2CA66-1AB4-3A2A-208C-8C0103780466}"/>
              </a:ext>
            </a:extLst>
          </p:cNvPr>
          <p:cNvSpPr>
            <a:spLocks noGrp="1"/>
          </p:cNvSpPr>
          <p:nvPr>
            <p:ph type="title"/>
          </p:nvPr>
        </p:nvSpPr>
        <p:spPr>
          <a:xfrm>
            <a:off x="470702" y="645501"/>
            <a:ext cx="7418361" cy="604654"/>
          </a:xfrm>
        </p:spPr>
        <p:txBody>
          <a:bodyPr lIns="91440" tIns="45720" rIns="91440" bIns="45720" anchor="t">
            <a:noAutofit/>
          </a:bodyPr>
          <a:lstStyle/>
          <a:p>
            <a:pPr algn="ctr"/>
            <a:r>
              <a:rPr lang="es-ES" sz="3000" dirty="0">
                <a:latin typeface="Century Gothic"/>
                <a:cs typeface="Arial"/>
              </a:rPr>
              <a:t>Tendencias y Dinámica del Mercado para la Gestión del Comercio Internacional</a:t>
            </a:r>
            <a:endParaRPr lang="en-US" sz="3000" dirty="0">
              <a:latin typeface="Century Gothic"/>
              <a:cs typeface="Arial"/>
            </a:endParaRPr>
          </a:p>
        </p:txBody>
      </p:sp>
      <p:pic>
        <p:nvPicPr>
          <p:cNvPr id="10" name="Picture 9">
            <a:extLst>
              <a:ext uri="{FF2B5EF4-FFF2-40B4-BE49-F238E27FC236}">
                <a16:creationId xmlns:a16="http://schemas.microsoft.com/office/drawing/2014/main" id="{A005D544-94F1-9161-A572-C96DFAD2B0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610437" y="1340"/>
            <a:ext cx="9677561" cy="3523986"/>
          </a:xfrm>
          <a:prstGeom prst="rect">
            <a:avLst/>
          </a:prstGeom>
        </p:spPr>
      </p:pic>
      <p:sp>
        <p:nvSpPr>
          <p:cNvPr id="20" name="TextBox 19">
            <a:extLst>
              <a:ext uri="{FF2B5EF4-FFF2-40B4-BE49-F238E27FC236}">
                <a16:creationId xmlns:a16="http://schemas.microsoft.com/office/drawing/2014/main" id="{8EC22428-DD39-BF0F-EF81-0A130E3AE948}"/>
              </a:ext>
            </a:extLst>
          </p:cNvPr>
          <p:cNvSpPr txBox="1"/>
          <p:nvPr/>
        </p:nvSpPr>
        <p:spPr>
          <a:xfrm>
            <a:off x="755807" y="2401864"/>
            <a:ext cx="6338167" cy="638636"/>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4150" b="1" kern="0" dirty="0" err="1">
                <a:solidFill>
                  <a:srgbClr val="000000"/>
                </a:solidFill>
                <a:latin typeface="Century Gothic"/>
                <a:ea typeface="Arial Unicode MS"/>
                <a:cs typeface="Arial"/>
              </a:rPr>
              <a:t>Dinámica</a:t>
            </a:r>
            <a:r>
              <a:rPr lang="en-US" sz="4150" b="1" kern="0" dirty="0">
                <a:solidFill>
                  <a:srgbClr val="000000"/>
                </a:solidFill>
                <a:latin typeface="Century Gothic"/>
                <a:ea typeface="Arial Unicode MS"/>
                <a:cs typeface="Arial"/>
              </a:rPr>
              <a:t> del Mercado</a:t>
            </a:r>
          </a:p>
        </p:txBody>
      </p:sp>
      <p:sp>
        <p:nvSpPr>
          <p:cNvPr id="2" name="Freeform 1">
            <a:extLst>
              <a:ext uri="{FF2B5EF4-FFF2-40B4-BE49-F238E27FC236}">
                <a16:creationId xmlns:a16="http://schemas.microsoft.com/office/drawing/2014/main" id="{5E8D9AFB-B1B7-1DB3-D91A-BD3CD5077BD6}"/>
              </a:ext>
            </a:extLst>
          </p:cNvPr>
          <p:cNvSpPr/>
          <p:nvPr/>
        </p:nvSpPr>
        <p:spPr>
          <a:xfrm>
            <a:off x="8610438" y="3222566"/>
            <a:ext cx="9677559" cy="1301993"/>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144A"/>
          </a:solidFill>
          <a:ln w="0" cap="flat">
            <a:noFill/>
            <a:prstDash val="solid"/>
            <a:miter/>
          </a:ln>
        </p:spPr>
        <p:txBody>
          <a:bodyPr rtlCol="0" anchor="ctr"/>
          <a:lstStyle/>
          <a:p>
            <a:pPr algn="ctr" defTabSz="1632183">
              <a:defRPr/>
            </a:pPr>
            <a:endParaRPr lang="en-US" dirty="0">
              <a:solidFill>
                <a:srgbClr val="FFFFFF"/>
              </a:solidFill>
              <a:latin typeface="72 Brand"/>
            </a:endParaRPr>
          </a:p>
        </p:txBody>
      </p:sp>
      <p:sp>
        <p:nvSpPr>
          <p:cNvPr id="13" name="TextBox 12">
            <a:extLst>
              <a:ext uri="{FF2B5EF4-FFF2-40B4-BE49-F238E27FC236}">
                <a16:creationId xmlns:a16="http://schemas.microsoft.com/office/drawing/2014/main" id="{C15735FD-20DD-56A1-46C7-CFBCD8EE584F}"/>
              </a:ext>
            </a:extLst>
          </p:cNvPr>
          <p:cNvSpPr txBox="1"/>
          <p:nvPr/>
        </p:nvSpPr>
        <p:spPr>
          <a:xfrm>
            <a:off x="9208938" y="3279017"/>
            <a:ext cx="8223903" cy="1168565"/>
          </a:xfrm>
          <a:prstGeom prst="rect">
            <a:avLst/>
          </a:prstGeom>
          <a:noFill/>
        </p:spPr>
        <p:txBody>
          <a:bodyPr wrap="square" lIns="0" tIns="0" rIns="0" bIns="0" rtlCol="0" anchor="ctr">
            <a:noAutofit/>
          </a:bodyPr>
          <a:lstStyle/>
          <a:p>
            <a:pPr defTabSz="1397868" fontAlgn="base">
              <a:spcBef>
                <a:spcPct val="0"/>
              </a:spcBef>
              <a:spcAft>
                <a:spcPct val="0"/>
              </a:spcAft>
              <a:buClr>
                <a:srgbClr val="000000"/>
              </a:buClr>
              <a:defRPr/>
            </a:pPr>
            <a:r>
              <a:rPr lang="es-ES" sz="1850" dirty="0">
                <a:solidFill>
                  <a:srgbClr val="FFFFFF"/>
                </a:solidFill>
                <a:latin typeface="Century Gothic"/>
              </a:rPr>
              <a:t>Reconocer y evaluar la </a:t>
            </a:r>
            <a:r>
              <a:rPr lang="es-ES" sz="1850" b="1" dirty="0">
                <a:solidFill>
                  <a:srgbClr val="FFFFFF"/>
                </a:solidFill>
                <a:latin typeface="Century Gothic"/>
              </a:rPr>
              <a:t>exposición potencial </a:t>
            </a:r>
            <a:r>
              <a:rPr lang="es-ES" sz="1850" dirty="0">
                <a:solidFill>
                  <a:srgbClr val="FFFFFF"/>
                </a:solidFill>
                <a:latin typeface="Century Gothic"/>
              </a:rPr>
              <a:t>asociada con escasez de suministros, aranceles y regulaciones comerciales en evolución para planificar proactivamente estrategias de mitigación.</a:t>
            </a:r>
            <a:endParaRPr lang="en-GB" sz="1850" dirty="0">
              <a:solidFill>
                <a:srgbClr val="FFFFFF"/>
              </a:solidFill>
              <a:latin typeface="Century Gothic"/>
            </a:endParaRPr>
          </a:p>
        </p:txBody>
      </p:sp>
      <p:cxnSp>
        <p:nvCxnSpPr>
          <p:cNvPr id="53" name="Straight Arrow Connector 52">
            <a:extLst>
              <a:ext uri="{FF2B5EF4-FFF2-40B4-BE49-F238E27FC236}">
                <a16:creationId xmlns:a16="http://schemas.microsoft.com/office/drawing/2014/main" id="{300D9D88-C2CA-5F04-A91A-372354C7B456}"/>
              </a:ext>
            </a:extLst>
          </p:cNvPr>
          <p:cNvCxnSpPr>
            <a:cxnSpLocks/>
          </p:cNvCxnSpPr>
          <p:nvPr/>
        </p:nvCxnSpPr>
        <p:spPr>
          <a:xfrm>
            <a:off x="8627375" y="3645087"/>
            <a:ext cx="404744" cy="0"/>
          </a:xfrm>
          <a:prstGeom prst="straightConnector1">
            <a:avLst/>
          </a:prstGeom>
          <a:ln w="25400" cap="rnd">
            <a:solidFill>
              <a:schemeClr val="tx2"/>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9E281F-8AD0-138F-7959-C22F09B8854A}"/>
              </a:ext>
            </a:extLst>
          </p:cNvPr>
          <p:cNvSpPr txBox="1"/>
          <p:nvPr/>
        </p:nvSpPr>
        <p:spPr>
          <a:xfrm>
            <a:off x="9032119" y="2274864"/>
            <a:ext cx="8557703" cy="645882"/>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4150" b="1" kern="0" dirty="0" err="1">
                <a:solidFill>
                  <a:srgbClr val="FFFFFF"/>
                </a:solidFill>
                <a:latin typeface="Century Gothic"/>
                <a:ea typeface="Arial Unicode MS"/>
                <a:cs typeface="Arial"/>
              </a:rPr>
              <a:t>Desafíos</a:t>
            </a:r>
            <a:r>
              <a:rPr lang="en-US" sz="4150" b="1" kern="0" dirty="0">
                <a:solidFill>
                  <a:srgbClr val="FFFFFF"/>
                </a:solidFill>
                <a:latin typeface="Century Gothic"/>
                <a:ea typeface="Arial Unicode MS"/>
                <a:cs typeface="Arial"/>
              </a:rPr>
              <a:t> + </a:t>
            </a:r>
            <a:r>
              <a:rPr lang="en-US" sz="4150" b="1" kern="0" dirty="0" err="1">
                <a:solidFill>
                  <a:srgbClr val="FFFFFF"/>
                </a:solidFill>
                <a:latin typeface="Century Gothic"/>
                <a:ea typeface="Arial Unicode MS"/>
                <a:cs typeface="Arial"/>
              </a:rPr>
              <a:t>Oportunidades</a:t>
            </a:r>
            <a:endParaRPr lang="en-US" sz="4150" b="1" kern="0" dirty="0">
              <a:solidFill>
                <a:srgbClr val="FFFFFF"/>
              </a:solidFill>
              <a:latin typeface="72 Brand Medium"/>
              <a:ea typeface="Arial Unicode MS"/>
              <a:cs typeface="Arial"/>
            </a:endParaRPr>
          </a:p>
        </p:txBody>
      </p:sp>
      <p:sp>
        <p:nvSpPr>
          <p:cNvPr id="7" name="Slide number">
            <a:extLst>
              <a:ext uri="{FF2B5EF4-FFF2-40B4-BE49-F238E27FC236}">
                <a16:creationId xmlns:a16="http://schemas.microsoft.com/office/drawing/2014/main" id="{26728D1E-8E8F-42C6-C586-5E217E6F0418}"/>
              </a:ext>
            </a:extLst>
          </p:cNvPr>
          <p:cNvSpPr txBox="1"/>
          <p:nvPr/>
        </p:nvSpPr>
        <p:spPr bwMode="black">
          <a:xfrm>
            <a:off x="17442985" y="9803914"/>
            <a:ext cx="88166" cy="20774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indent="0" algn="r" defTabSz="1632674">
              <a:buClr>
                <a:srgbClr val="000000"/>
              </a:buClr>
              <a:buNone/>
              <a:defRPr/>
            </a:pPr>
            <a:fld id="{0BDC132A-5C91-4078-9777-31DA19A62E0A}" type="slidenum">
              <a:rPr lang="en-US" sz="1350" dirty="0">
                <a:cs typeface="Arial" panose="020B0604020202020204" pitchFamily="34" charset="0"/>
              </a:rPr>
              <a:pPr marL="0" indent="0" algn="r" defTabSz="1632674">
                <a:buClr>
                  <a:srgbClr val="000000"/>
                </a:buClr>
                <a:buNone/>
                <a:defRPr/>
              </a:pPr>
              <a:t>6</a:t>
            </a:fld>
            <a:endParaRPr lang="en-US" sz="1350" dirty="0">
              <a:cs typeface="Arial" panose="020B0604020202020204" pitchFamily="34" charset="0"/>
            </a:endParaRPr>
          </a:p>
        </p:txBody>
      </p:sp>
      <p:sp>
        <p:nvSpPr>
          <p:cNvPr id="8" name="Slide number">
            <a:extLst>
              <a:ext uri="{FF2B5EF4-FFF2-40B4-BE49-F238E27FC236}">
                <a16:creationId xmlns:a16="http://schemas.microsoft.com/office/drawing/2014/main" id="{0949A9E4-1BEE-8282-A359-8D9096079FF6}"/>
              </a:ext>
            </a:extLst>
          </p:cNvPr>
          <p:cNvSpPr txBox="1"/>
          <p:nvPr/>
        </p:nvSpPr>
        <p:spPr bwMode="black">
          <a:xfrm>
            <a:off x="17442985" y="9803914"/>
            <a:ext cx="88166" cy="20774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indent="0" algn="r">
              <a:buNone/>
            </a:pPr>
            <a:fld id="{0BDC132A-5C91-4078-9777-31DA19A62E0A}" type="slidenum">
              <a:rPr lang="en-US" sz="1350"/>
              <a:pPr marL="0" indent="0" algn="r">
                <a:buNone/>
              </a:pPr>
              <a:t>6</a:t>
            </a:fld>
            <a:endParaRPr lang="en-US" sz="1350" dirty="0"/>
          </a:p>
        </p:txBody>
      </p:sp>
    </p:spTree>
    <p:extLst>
      <p:ext uri="{BB962C8B-B14F-4D97-AF65-F5344CB8AC3E}">
        <p14:creationId xmlns:p14="http://schemas.microsoft.com/office/powerpoint/2010/main" val="41714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6312F7F4-D95C-A91A-FD30-6BE42D3628F7}"/>
              </a:ext>
            </a:extLst>
          </p:cNvPr>
          <p:cNvSpPr/>
          <p:nvPr/>
        </p:nvSpPr>
        <p:spPr bwMode="gray">
          <a:xfrm>
            <a:off x="6024716" y="1717523"/>
            <a:ext cx="6250908" cy="6250908"/>
          </a:xfrm>
          <a:prstGeom prst="ellipse">
            <a:avLst/>
          </a:prstGeom>
          <a:solidFill>
            <a:schemeClr val="bg1"/>
          </a:solidFill>
          <a:ln w="22225" cap="rnd" algn="ctr">
            <a:noFill/>
            <a:prstDash val="sysDot"/>
            <a:miter lim="800000"/>
            <a:headEnd/>
            <a:tailEnd/>
          </a:ln>
          <a:effectLst>
            <a:glow rad="264445">
              <a:schemeClr val="bg1">
                <a:lumMod val="65000"/>
                <a:alpha val="7000"/>
              </a:schemeClr>
            </a:glow>
          </a:effectLst>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a:ea typeface="Arial Unicode MS" pitchFamily="34" charset="-128"/>
              <a:cs typeface="Arial Unicode MS" pitchFamily="34" charset="-128"/>
            </a:endParaRPr>
          </a:p>
        </p:txBody>
      </p:sp>
      <p:sp>
        <p:nvSpPr>
          <p:cNvPr id="23" name="TextBox 22">
            <a:extLst>
              <a:ext uri="{FF2B5EF4-FFF2-40B4-BE49-F238E27FC236}">
                <a16:creationId xmlns:a16="http://schemas.microsoft.com/office/drawing/2014/main" id="{8AB5E76A-0509-4038-AF2A-A68E77C6482D}"/>
              </a:ext>
            </a:extLst>
          </p:cNvPr>
          <p:cNvSpPr txBox="1"/>
          <p:nvPr/>
        </p:nvSpPr>
        <p:spPr>
          <a:xfrm>
            <a:off x="6887162" y="2680144"/>
            <a:ext cx="4606259" cy="923073"/>
          </a:xfrm>
          <a:prstGeom prst="rect">
            <a:avLst/>
          </a:prstGeom>
          <a:noFill/>
        </p:spPr>
        <p:txBody>
          <a:bodyPr wrap="square" lIns="0" tIns="0" rIns="0" bIns="0" rtlCol="0" anchor="t">
            <a:spAutoFit/>
          </a:bodyPr>
          <a:lstStyle/>
          <a:p>
            <a:pPr algn="ctr" defTabSz="1632674" fontAlgn="base">
              <a:spcBef>
                <a:spcPct val="50000"/>
              </a:spcBef>
              <a:spcAft>
                <a:spcPct val="0"/>
              </a:spcAft>
              <a:buClr>
                <a:srgbClr val="F0AB00"/>
              </a:buClr>
              <a:buSzPct val="80000"/>
              <a:defRPr/>
            </a:pPr>
            <a:r>
              <a:rPr lang="en-US" sz="2950" b="1" kern="0" dirty="0">
                <a:solidFill>
                  <a:srgbClr val="000000"/>
                </a:solidFill>
                <a:latin typeface="Century Gothic"/>
                <a:ea typeface="Arial Unicode MS"/>
                <a:cs typeface="Arial Unicode MS"/>
              </a:rPr>
              <a:t>SAP Global </a:t>
            </a:r>
            <a:br>
              <a:rPr lang="en-US" sz="2950" b="1" kern="0" dirty="0">
                <a:latin typeface="Century Gothic"/>
                <a:ea typeface="Arial Unicode MS" pitchFamily="34" charset="-128"/>
                <a:cs typeface="Arial Unicode MS" pitchFamily="34" charset="-128"/>
              </a:rPr>
            </a:br>
            <a:r>
              <a:rPr lang="en-US" sz="2950" b="1" kern="0" dirty="0">
                <a:solidFill>
                  <a:srgbClr val="000000"/>
                </a:solidFill>
                <a:latin typeface="Century Gothic"/>
                <a:ea typeface="Arial Unicode MS"/>
                <a:cs typeface="Arial Unicode MS"/>
              </a:rPr>
              <a:t>Trade Services</a:t>
            </a:r>
          </a:p>
        </p:txBody>
      </p:sp>
      <p:sp>
        <p:nvSpPr>
          <p:cNvPr id="29" name="Text Placeholder 2">
            <a:extLst>
              <a:ext uri="{FF2B5EF4-FFF2-40B4-BE49-F238E27FC236}">
                <a16:creationId xmlns:a16="http://schemas.microsoft.com/office/drawing/2014/main" id="{99811434-D380-8D75-E4AF-991283B76F60}"/>
              </a:ext>
            </a:extLst>
          </p:cNvPr>
          <p:cNvSpPr txBox="1">
            <a:spLocks/>
          </p:cNvSpPr>
          <p:nvPr/>
        </p:nvSpPr>
        <p:spPr bwMode="gray">
          <a:xfrm>
            <a:off x="8280632" y="8933264"/>
            <a:ext cx="6676989" cy="1054555"/>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s-ES" sz="1770" dirty="0">
                <a:solidFill>
                  <a:srgbClr val="000000"/>
                </a:solidFill>
                <a:latin typeface="Century Gothic"/>
              </a:rPr>
              <a:t>Gestione las declaraciones Intrastat proporcionando datos estadísticos en un formato específico por país para el comercio </a:t>
            </a:r>
            <a:r>
              <a:rPr lang="es-ES" sz="1770" dirty="0" err="1">
                <a:solidFill>
                  <a:srgbClr val="000000"/>
                </a:solidFill>
                <a:latin typeface="Century Gothic"/>
              </a:rPr>
              <a:t>intraeuropeo</a:t>
            </a:r>
            <a:r>
              <a:rPr lang="es-ES" sz="1770" dirty="0">
                <a:solidFill>
                  <a:srgbClr val="000000"/>
                </a:solidFill>
                <a:latin typeface="Century Gothic"/>
              </a:rPr>
              <a:t> entre los estados miembros de la UE, presentados ante la autoridad aduanera correspondiente.</a:t>
            </a:r>
            <a:endParaRPr lang="en-US" sz="1770" dirty="0">
              <a:solidFill>
                <a:srgbClr val="000000"/>
              </a:solidFill>
              <a:latin typeface="Century Gothic"/>
            </a:endParaRPr>
          </a:p>
        </p:txBody>
      </p:sp>
      <p:sp>
        <p:nvSpPr>
          <p:cNvPr id="64" name="Rounded Rectangle 63">
            <a:extLst>
              <a:ext uri="{FF2B5EF4-FFF2-40B4-BE49-F238E27FC236}">
                <a16:creationId xmlns:a16="http://schemas.microsoft.com/office/drawing/2014/main" id="{28369F36-AB4C-DFEE-82F2-2C49DB8161BF}"/>
              </a:ext>
            </a:extLst>
          </p:cNvPr>
          <p:cNvSpPr/>
          <p:nvPr/>
        </p:nvSpPr>
        <p:spPr bwMode="gray">
          <a:xfrm>
            <a:off x="7275162" y="3815838"/>
            <a:ext cx="3535323" cy="966027"/>
          </a:xfrm>
          <a:prstGeom prst="roundRect">
            <a:avLst>
              <a:gd name="adj" fmla="val 50000"/>
            </a:avLst>
          </a:prstGeom>
          <a:solidFill>
            <a:schemeClr val="tx2"/>
          </a:solidFill>
          <a:ln w="25400" algn="ctr">
            <a:noFill/>
            <a:miter lim="800000"/>
            <a:headEnd/>
            <a:tailEnd/>
          </a:ln>
        </p:spPr>
        <p:txBody>
          <a:bodyPr lIns="0" tIns="0" rIns="0" bIns="0" rtlCol="0" anchor="ctr"/>
          <a:lstStyle/>
          <a:p>
            <a:pPr algn="ctr" defTabSz="1371189" fontAlgn="base">
              <a:spcBef>
                <a:spcPct val="50000"/>
              </a:spcBef>
              <a:spcAft>
                <a:spcPct val="0"/>
              </a:spcAft>
              <a:buClr>
                <a:srgbClr val="F0AB00"/>
              </a:buClr>
              <a:buSzPct val="80000"/>
              <a:defRPr/>
            </a:pPr>
            <a:r>
              <a:rPr lang="es-ES" sz="1950" b="1" dirty="0">
                <a:solidFill>
                  <a:srgbClr val="FFFFFF"/>
                </a:solidFill>
                <a:latin typeface="Century Gothic"/>
              </a:rPr>
              <a:t>Gestión de Importaciones y Exportaciones</a:t>
            </a:r>
            <a:endParaRPr lang="en-US" sz="1950" b="1" dirty="0">
              <a:solidFill>
                <a:srgbClr val="FFFFFF"/>
              </a:solidFill>
              <a:latin typeface="Century Gothic"/>
            </a:endParaRPr>
          </a:p>
        </p:txBody>
      </p:sp>
      <p:sp>
        <p:nvSpPr>
          <p:cNvPr id="69" name="Rounded Rectangle 68">
            <a:extLst>
              <a:ext uri="{FF2B5EF4-FFF2-40B4-BE49-F238E27FC236}">
                <a16:creationId xmlns:a16="http://schemas.microsoft.com/office/drawing/2014/main" id="{7CF618FA-0582-24D9-CCFB-0D05DF4789BD}"/>
              </a:ext>
            </a:extLst>
          </p:cNvPr>
          <p:cNvSpPr/>
          <p:nvPr/>
        </p:nvSpPr>
        <p:spPr bwMode="gray">
          <a:xfrm>
            <a:off x="7370664" y="5886317"/>
            <a:ext cx="3546672" cy="958427"/>
          </a:xfrm>
          <a:prstGeom prst="roundRect">
            <a:avLst>
              <a:gd name="adj" fmla="val 50000"/>
            </a:avLst>
          </a:prstGeom>
          <a:solidFill>
            <a:schemeClr val="tx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r>
              <a:rPr lang="en-US" sz="1950" b="1" dirty="0" err="1">
                <a:solidFill>
                  <a:srgbClr val="FFFFFF"/>
                </a:solidFill>
                <a:latin typeface="Century Gothic"/>
              </a:rPr>
              <a:t>Acuerdos</a:t>
            </a:r>
            <a:r>
              <a:rPr lang="en-US" sz="1950" b="1" dirty="0">
                <a:solidFill>
                  <a:srgbClr val="FFFFFF"/>
                </a:solidFill>
                <a:latin typeface="Century Gothic"/>
              </a:rPr>
              <a:t> de Libre Comercio</a:t>
            </a:r>
          </a:p>
        </p:txBody>
      </p:sp>
      <p:grpSp>
        <p:nvGrpSpPr>
          <p:cNvPr id="70" name="Group 69">
            <a:extLst>
              <a:ext uri="{FF2B5EF4-FFF2-40B4-BE49-F238E27FC236}">
                <a16:creationId xmlns:a16="http://schemas.microsoft.com/office/drawing/2014/main" id="{10B0E436-D257-676E-222F-30EA656549F3}"/>
              </a:ext>
            </a:extLst>
          </p:cNvPr>
          <p:cNvGrpSpPr/>
          <p:nvPr/>
        </p:nvGrpSpPr>
        <p:grpSpPr>
          <a:xfrm>
            <a:off x="5893030" y="4863756"/>
            <a:ext cx="6018255" cy="982368"/>
            <a:chOff x="6486086" y="3475396"/>
            <a:chExt cx="3261787" cy="572295"/>
          </a:xfrm>
          <a:solidFill>
            <a:schemeClr val="tx2"/>
          </a:solidFill>
        </p:grpSpPr>
        <p:sp>
          <p:nvSpPr>
            <p:cNvPr id="71" name="Rounded Rectangle 70">
              <a:extLst>
                <a:ext uri="{FF2B5EF4-FFF2-40B4-BE49-F238E27FC236}">
                  <a16:creationId xmlns:a16="http://schemas.microsoft.com/office/drawing/2014/main" id="{5F961814-E49A-D1EF-4516-2ABF3D85C5D4}"/>
                </a:ext>
              </a:extLst>
            </p:cNvPr>
            <p:cNvSpPr/>
            <p:nvPr/>
          </p:nvSpPr>
          <p:spPr bwMode="gray">
            <a:xfrm>
              <a:off x="6486086" y="3484915"/>
              <a:ext cx="1948661" cy="562776"/>
            </a:xfrm>
            <a:prstGeom prst="roundRect">
              <a:avLst>
                <a:gd name="adj" fmla="val 50000"/>
              </a:avLst>
            </a:prstGeom>
            <a:grpFill/>
            <a:ln w="25400" algn="ctr">
              <a:noFill/>
              <a:miter lim="800000"/>
              <a:headEnd/>
              <a:tailEnd/>
            </a:ln>
          </p:spPr>
          <p:txBody>
            <a:bodyPr lIns="134966" tIns="107972" rIns="134966" bIns="107972" rtlCol="0" anchor="ctr"/>
            <a:lstStyle/>
            <a:p>
              <a:pPr defTabSz="1371189" fontAlgn="base">
                <a:spcBef>
                  <a:spcPct val="50000"/>
                </a:spcBef>
                <a:spcAft>
                  <a:spcPct val="0"/>
                </a:spcAft>
                <a:buClr>
                  <a:srgbClr val="F0AB00"/>
                </a:buClr>
                <a:buSzPct val="80000"/>
                <a:defRPr/>
              </a:pPr>
              <a:r>
                <a:rPr lang="en-US" sz="1950" b="1" dirty="0" err="1">
                  <a:solidFill>
                    <a:srgbClr val="FFFFFF"/>
                  </a:solidFill>
                  <a:latin typeface="Century Gothic"/>
                </a:rPr>
                <a:t>Cribado</a:t>
              </a:r>
              <a:r>
                <a:rPr lang="en-US" sz="1950" b="1" dirty="0">
                  <a:solidFill>
                    <a:srgbClr val="FFFFFF"/>
                  </a:solidFill>
                  <a:latin typeface="Century Gothic"/>
                </a:rPr>
                <a:t> de Partes </a:t>
              </a:r>
              <a:r>
                <a:rPr lang="en-US" sz="1950" b="1" dirty="0" err="1">
                  <a:solidFill>
                    <a:srgbClr val="FFFFFF"/>
                  </a:solidFill>
                  <a:latin typeface="Century Gothic"/>
                </a:rPr>
                <a:t>Sancionadas</a:t>
              </a:r>
              <a:endParaRPr lang="en-US" sz="1950" b="1" dirty="0">
                <a:solidFill>
                  <a:srgbClr val="FFFFFF"/>
                </a:solidFill>
                <a:latin typeface="Century Gothic"/>
              </a:endParaRPr>
            </a:p>
          </p:txBody>
        </p:sp>
        <p:sp>
          <p:nvSpPr>
            <p:cNvPr id="72" name="Rounded Rectangle 71">
              <a:extLst>
                <a:ext uri="{FF2B5EF4-FFF2-40B4-BE49-F238E27FC236}">
                  <a16:creationId xmlns:a16="http://schemas.microsoft.com/office/drawing/2014/main" id="{A7EFAF62-C34A-7D81-7534-4E9CCFC521A2}"/>
                </a:ext>
              </a:extLst>
            </p:cNvPr>
            <p:cNvSpPr/>
            <p:nvPr/>
          </p:nvSpPr>
          <p:spPr bwMode="gray">
            <a:xfrm>
              <a:off x="8193219" y="3475396"/>
              <a:ext cx="1554654" cy="562775"/>
            </a:xfrm>
            <a:prstGeom prst="roundRect">
              <a:avLst>
                <a:gd name="adj" fmla="val 50000"/>
              </a:avLst>
            </a:prstGeom>
            <a:grp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r>
                <a:rPr lang="en-US" sz="1950" b="1" dirty="0">
                  <a:solidFill>
                    <a:srgbClr val="FFFFFF"/>
                  </a:solidFill>
                  <a:latin typeface="+mj-lt"/>
                </a:rPr>
                <a:t> </a:t>
              </a:r>
              <a:r>
                <a:rPr lang="en-US" sz="1950" b="1" dirty="0" err="1">
                  <a:solidFill>
                    <a:srgbClr val="FFFFFF"/>
                  </a:solidFill>
                  <a:latin typeface="Century Gothic"/>
                </a:rPr>
                <a:t>Informes</a:t>
              </a:r>
              <a:endParaRPr lang="en-US" sz="1950" b="1" dirty="0">
                <a:solidFill>
                  <a:srgbClr val="FFFFFF"/>
                </a:solidFill>
                <a:latin typeface="Century Gothic"/>
              </a:endParaRPr>
            </a:p>
          </p:txBody>
        </p:sp>
      </p:grpSp>
      <p:grpSp>
        <p:nvGrpSpPr>
          <p:cNvPr id="73" name="Group 72">
            <a:extLst>
              <a:ext uri="{FF2B5EF4-FFF2-40B4-BE49-F238E27FC236}">
                <a16:creationId xmlns:a16="http://schemas.microsoft.com/office/drawing/2014/main" id="{436ABDBD-859A-F52C-C2C2-126487A68CE2}"/>
              </a:ext>
            </a:extLst>
          </p:cNvPr>
          <p:cNvGrpSpPr/>
          <p:nvPr/>
        </p:nvGrpSpPr>
        <p:grpSpPr>
          <a:xfrm>
            <a:off x="8542356" y="4729895"/>
            <a:ext cx="1198686" cy="1198686"/>
            <a:chOff x="5502057" y="3436043"/>
            <a:chExt cx="780599" cy="780599"/>
          </a:xfrm>
        </p:grpSpPr>
        <p:sp>
          <p:nvSpPr>
            <p:cNvPr id="74" name="Oval 73">
              <a:extLst>
                <a:ext uri="{FF2B5EF4-FFF2-40B4-BE49-F238E27FC236}">
                  <a16:creationId xmlns:a16="http://schemas.microsoft.com/office/drawing/2014/main" id="{1C95BAD6-6EE1-1C88-AC6B-D166FB8130E0}"/>
                </a:ext>
              </a:extLst>
            </p:cNvPr>
            <p:cNvSpPr/>
            <p:nvPr/>
          </p:nvSpPr>
          <p:spPr bwMode="gray">
            <a:xfrm>
              <a:off x="5502057" y="3436043"/>
              <a:ext cx="780599" cy="780599"/>
            </a:xfrm>
            <a:prstGeom prst="ellipse">
              <a:avLst/>
            </a:prstGeom>
            <a:solidFill>
              <a:schemeClr val="bg1"/>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a:ea typeface="Arial Unicode MS" pitchFamily="34" charset="-128"/>
                <a:cs typeface="Arial Unicode MS" pitchFamily="34" charset="-128"/>
              </a:endParaRPr>
            </a:p>
          </p:txBody>
        </p:sp>
        <p:sp>
          <p:nvSpPr>
            <p:cNvPr id="75" name="Oval 74">
              <a:extLst>
                <a:ext uri="{FF2B5EF4-FFF2-40B4-BE49-F238E27FC236}">
                  <a16:creationId xmlns:a16="http://schemas.microsoft.com/office/drawing/2014/main" id="{B7455F0A-0038-8861-810A-98FBA4D57D2B}"/>
                </a:ext>
              </a:extLst>
            </p:cNvPr>
            <p:cNvSpPr/>
            <p:nvPr/>
          </p:nvSpPr>
          <p:spPr bwMode="gray">
            <a:xfrm>
              <a:off x="5616575" y="3554899"/>
              <a:ext cx="542889" cy="542889"/>
            </a:xfrm>
            <a:prstGeom prst="ellipse">
              <a:avLst/>
            </a:prstGeom>
            <a:solidFill>
              <a:schemeClr val="accent3"/>
            </a:solidFill>
            <a:ln w="0" algn="ctr">
              <a:solidFill>
                <a:schemeClr val="bg1"/>
              </a:solid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a:ea typeface="Arial Unicode MS" pitchFamily="34" charset="-128"/>
                <a:cs typeface="Arial Unicode MS" pitchFamily="34" charset="-128"/>
              </a:endParaRPr>
            </a:p>
          </p:txBody>
        </p:sp>
        <p:sp>
          <p:nvSpPr>
            <p:cNvPr id="76" name="Freeform 75">
              <a:extLst>
                <a:ext uri="{FF2B5EF4-FFF2-40B4-BE49-F238E27FC236}">
                  <a16:creationId xmlns:a16="http://schemas.microsoft.com/office/drawing/2014/main" id="{4E8B2EF1-E04C-6F0C-AD70-EFC11BFD2F94}"/>
                </a:ext>
              </a:extLst>
            </p:cNvPr>
            <p:cNvSpPr/>
            <p:nvPr/>
          </p:nvSpPr>
          <p:spPr bwMode="gray">
            <a:xfrm>
              <a:off x="5749577" y="3721128"/>
              <a:ext cx="276882" cy="210431"/>
            </a:xfrm>
            <a:custGeom>
              <a:avLst/>
              <a:gdLst>
                <a:gd name="connsiteX0" fmla="*/ 0 w 171880"/>
                <a:gd name="connsiteY0" fmla="*/ 61877 h 130629"/>
                <a:gd name="connsiteX1" fmla="*/ 68752 w 171880"/>
                <a:gd name="connsiteY1" fmla="*/ 130629 h 130629"/>
                <a:gd name="connsiteX2" fmla="*/ 171880 w 171880"/>
                <a:gd name="connsiteY2" fmla="*/ 0 h 130629"/>
                <a:gd name="connsiteX3" fmla="*/ 171880 w 171880"/>
                <a:gd name="connsiteY3" fmla="*/ 0 h 130629"/>
              </a:gdLst>
              <a:ahLst/>
              <a:cxnLst>
                <a:cxn ang="0">
                  <a:pos x="connsiteX0" y="connsiteY0"/>
                </a:cxn>
                <a:cxn ang="0">
                  <a:pos x="connsiteX1" y="connsiteY1"/>
                </a:cxn>
                <a:cxn ang="0">
                  <a:pos x="connsiteX2" y="connsiteY2"/>
                </a:cxn>
                <a:cxn ang="0">
                  <a:pos x="connsiteX3" y="connsiteY3"/>
                </a:cxn>
              </a:cxnLst>
              <a:rect l="l" t="t" r="r" b="b"/>
              <a:pathLst>
                <a:path w="171880" h="130629">
                  <a:moveTo>
                    <a:pt x="0" y="61877"/>
                  </a:moveTo>
                  <a:lnTo>
                    <a:pt x="68752" y="130629"/>
                  </a:lnTo>
                  <a:lnTo>
                    <a:pt x="171880" y="0"/>
                  </a:lnTo>
                  <a:lnTo>
                    <a:pt x="171880" y="0"/>
                  </a:lnTo>
                </a:path>
              </a:pathLst>
            </a:custGeom>
            <a:noFill/>
            <a:ln w="34925" cap="rnd" algn="ctr">
              <a:solidFill>
                <a:schemeClr val="bg1"/>
              </a:solidFill>
              <a:miter lim="800000"/>
              <a:headEnd/>
              <a:tailEnd/>
            </a:ln>
          </p:spPr>
          <p:txBody>
            <a:bodyPr rtlCol="0" anchor="ctr"/>
            <a:lstStyle/>
            <a:p>
              <a:pPr algn="ctr" defTabSz="1632674">
                <a:defRPr/>
              </a:pPr>
              <a:endParaRPr lang="en-US" sz="3149" dirty="0">
                <a:solidFill>
                  <a:srgbClr val="000000"/>
                </a:solidFill>
                <a:latin typeface="Arial"/>
              </a:endParaRPr>
            </a:p>
          </p:txBody>
        </p:sp>
      </p:grpSp>
      <p:grpSp>
        <p:nvGrpSpPr>
          <p:cNvPr id="9" name="Group 8">
            <a:extLst>
              <a:ext uri="{FF2B5EF4-FFF2-40B4-BE49-F238E27FC236}">
                <a16:creationId xmlns:a16="http://schemas.microsoft.com/office/drawing/2014/main" id="{1B3C5C95-DD12-86B8-AB00-FAFC2DAE4BA5}"/>
              </a:ext>
            </a:extLst>
          </p:cNvPr>
          <p:cNvGrpSpPr/>
          <p:nvPr/>
        </p:nvGrpSpPr>
        <p:grpSpPr>
          <a:xfrm>
            <a:off x="11880068" y="3839972"/>
            <a:ext cx="424812" cy="424812"/>
            <a:chOff x="8886175" y="1119707"/>
            <a:chExt cx="536282" cy="536282"/>
          </a:xfrm>
          <a:solidFill>
            <a:srgbClr val="11B3FF"/>
          </a:solidFill>
        </p:grpSpPr>
        <p:sp>
          <p:nvSpPr>
            <p:cNvPr id="10" name="Teardrop 9">
              <a:extLst>
                <a:ext uri="{FF2B5EF4-FFF2-40B4-BE49-F238E27FC236}">
                  <a16:creationId xmlns:a16="http://schemas.microsoft.com/office/drawing/2014/main" id="{1B3C6484-4034-AE9D-1A80-0A321B1F44D3}"/>
                </a:ext>
              </a:extLst>
            </p:cNvPr>
            <p:cNvSpPr/>
            <p:nvPr/>
          </p:nvSpPr>
          <p:spPr bwMode="gray">
            <a:xfrm>
              <a:off x="8886175" y="1119707"/>
              <a:ext cx="536282" cy="536282"/>
            </a:xfrm>
            <a:prstGeom prst="teardrop">
              <a:avLst/>
            </a:prstGeom>
            <a:solidFill>
              <a:schemeClr val="bg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11" name="Graphic 10">
              <a:extLst>
                <a:ext uri="{FF2B5EF4-FFF2-40B4-BE49-F238E27FC236}">
                  <a16:creationId xmlns:a16="http://schemas.microsoft.com/office/drawing/2014/main" id="{948D2BDA-03F7-DC87-FD2D-876B6B0A9BF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08927" y="1202196"/>
              <a:ext cx="489832" cy="378507"/>
            </a:xfrm>
            <a:prstGeom prst="rect">
              <a:avLst/>
            </a:prstGeom>
          </p:spPr>
        </p:pic>
      </p:grpSp>
      <p:grpSp>
        <p:nvGrpSpPr>
          <p:cNvPr id="12" name="Group 11">
            <a:extLst>
              <a:ext uri="{FF2B5EF4-FFF2-40B4-BE49-F238E27FC236}">
                <a16:creationId xmlns:a16="http://schemas.microsoft.com/office/drawing/2014/main" id="{7F9F7FE8-737F-E156-822A-C12C0840673A}"/>
              </a:ext>
            </a:extLst>
          </p:cNvPr>
          <p:cNvGrpSpPr/>
          <p:nvPr/>
        </p:nvGrpSpPr>
        <p:grpSpPr>
          <a:xfrm>
            <a:off x="11873169" y="5985237"/>
            <a:ext cx="424812" cy="424812"/>
            <a:chOff x="8886175" y="1119707"/>
            <a:chExt cx="536282" cy="536282"/>
          </a:xfrm>
          <a:solidFill>
            <a:srgbClr val="056FF3"/>
          </a:solidFill>
        </p:grpSpPr>
        <p:sp>
          <p:nvSpPr>
            <p:cNvPr id="13" name="Teardrop 12">
              <a:extLst>
                <a:ext uri="{FF2B5EF4-FFF2-40B4-BE49-F238E27FC236}">
                  <a16:creationId xmlns:a16="http://schemas.microsoft.com/office/drawing/2014/main" id="{C902B4A7-BCB6-F217-6AF3-53C31E90702F}"/>
                </a:ext>
              </a:extLst>
            </p:cNvPr>
            <p:cNvSpPr/>
            <p:nvPr/>
          </p:nvSpPr>
          <p:spPr bwMode="gray">
            <a:xfrm rot="2700000">
              <a:off x="8886175" y="1119707"/>
              <a:ext cx="536282" cy="536282"/>
            </a:xfrm>
            <a:prstGeom prst="teardrop">
              <a:avLst/>
            </a:prstGeom>
            <a:solidFill>
              <a:schemeClr val="tx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14" name="Graphic 13">
              <a:extLst>
                <a:ext uri="{FF2B5EF4-FFF2-40B4-BE49-F238E27FC236}">
                  <a16:creationId xmlns:a16="http://schemas.microsoft.com/office/drawing/2014/main" id="{2E26F17F-CD87-5CA9-B073-C83CC587349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908927" y="1202196"/>
              <a:ext cx="489832" cy="378507"/>
            </a:xfrm>
            <a:prstGeom prst="rect">
              <a:avLst/>
            </a:prstGeom>
          </p:spPr>
        </p:pic>
      </p:grpSp>
      <p:grpSp>
        <p:nvGrpSpPr>
          <p:cNvPr id="20" name="Group 19">
            <a:extLst>
              <a:ext uri="{FF2B5EF4-FFF2-40B4-BE49-F238E27FC236}">
                <a16:creationId xmlns:a16="http://schemas.microsoft.com/office/drawing/2014/main" id="{558124DE-6151-19CA-8AE5-B75B3D9BDF11}"/>
              </a:ext>
            </a:extLst>
          </p:cNvPr>
          <p:cNvGrpSpPr/>
          <p:nvPr/>
        </p:nvGrpSpPr>
        <p:grpSpPr>
          <a:xfrm>
            <a:off x="6525344" y="6903000"/>
            <a:ext cx="424812" cy="424812"/>
            <a:chOff x="9338909" y="5179849"/>
            <a:chExt cx="283282" cy="283282"/>
          </a:xfrm>
          <a:solidFill>
            <a:srgbClr val="0240B0"/>
          </a:solidFill>
        </p:grpSpPr>
        <p:sp>
          <p:nvSpPr>
            <p:cNvPr id="21" name="Teardrop 20">
              <a:extLst>
                <a:ext uri="{FF2B5EF4-FFF2-40B4-BE49-F238E27FC236}">
                  <a16:creationId xmlns:a16="http://schemas.microsoft.com/office/drawing/2014/main" id="{90FCAEF1-6245-3C08-4F80-957356E105C2}"/>
                </a:ext>
              </a:extLst>
            </p:cNvPr>
            <p:cNvSpPr/>
            <p:nvPr/>
          </p:nvSpPr>
          <p:spPr bwMode="gray">
            <a:xfrm rot="16200000" flipH="1">
              <a:off x="9338909" y="5179849"/>
              <a:ext cx="283282" cy="283282"/>
            </a:xfrm>
            <a:prstGeom prst="teardrop">
              <a:avLst/>
            </a:prstGeom>
            <a:grp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22" name="Graphic 21">
              <a:extLst>
                <a:ext uri="{FF2B5EF4-FFF2-40B4-BE49-F238E27FC236}">
                  <a16:creationId xmlns:a16="http://schemas.microsoft.com/office/drawing/2014/main" id="{0AFE9079-563A-C640-12D5-3F1193D46C6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50927" y="5223422"/>
              <a:ext cx="258746" cy="199940"/>
            </a:xfrm>
            <a:prstGeom prst="rect">
              <a:avLst/>
            </a:prstGeom>
          </p:spPr>
        </p:pic>
      </p:grpSp>
      <p:grpSp>
        <p:nvGrpSpPr>
          <p:cNvPr id="38" name="Group 37">
            <a:extLst>
              <a:ext uri="{FF2B5EF4-FFF2-40B4-BE49-F238E27FC236}">
                <a16:creationId xmlns:a16="http://schemas.microsoft.com/office/drawing/2014/main" id="{36631C34-51CE-DDD4-4324-98A039E51C1E}"/>
              </a:ext>
            </a:extLst>
          </p:cNvPr>
          <p:cNvGrpSpPr/>
          <p:nvPr/>
        </p:nvGrpSpPr>
        <p:grpSpPr>
          <a:xfrm>
            <a:off x="5868362" y="4095362"/>
            <a:ext cx="424812" cy="424812"/>
            <a:chOff x="9338909" y="5179849"/>
            <a:chExt cx="283282" cy="283282"/>
          </a:xfrm>
        </p:grpSpPr>
        <p:sp>
          <p:nvSpPr>
            <p:cNvPr id="39" name="Teardrop 38">
              <a:extLst>
                <a:ext uri="{FF2B5EF4-FFF2-40B4-BE49-F238E27FC236}">
                  <a16:creationId xmlns:a16="http://schemas.microsoft.com/office/drawing/2014/main" id="{F1431F81-C062-FEDA-7A3C-2DDCE622AA78}"/>
                </a:ext>
              </a:extLst>
            </p:cNvPr>
            <p:cNvSpPr/>
            <p:nvPr/>
          </p:nvSpPr>
          <p:spPr bwMode="gray">
            <a:xfrm rot="18900000" flipH="1">
              <a:off x="9338909" y="5179849"/>
              <a:ext cx="283282" cy="283282"/>
            </a:xfrm>
            <a:prstGeom prst="teardrop">
              <a:avLst/>
            </a:prstGeom>
            <a:solidFill>
              <a:srgbClr val="00144A"/>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42" name="Graphic 41">
              <a:extLst>
                <a:ext uri="{FF2B5EF4-FFF2-40B4-BE49-F238E27FC236}">
                  <a16:creationId xmlns:a16="http://schemas.microsoft.com/office/drawing/2014/main" id="{7D140CE5-6B05-7170-083F-B29F9B62C77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50927" y="5223422"/>
              <a:ext cx="258746" cy="199940"/>
            </a:xfrm>
            <a:prstGeom prst="rect">
              <a:avLst/>
            </a:prstGeom>
          </p:spPr>
        </p:pic>
      </p:grpSp>
      <p:grpSp>
        <p:nvGrpSpPr>
          <p:cNvPr id="49" name="Group 48">
            <a:extLst>
              <a:ext uri="{FF2B5EF4-FFF2-40B4-BE49-F238E27FC236}">
                <a16:creationId xmlns:a16="http://schemas.microsoft.com/office/drawing/2014/main" id="{982ED94B-4B3D-19D2-3408-52AFC575376C}"/>
              </a:ext>
            </a:extLst>
          </p:cNvPr>
          <p:cNvGrpSpPr/>
          <p:nvPr/>
        </p:nvGrpSpPr>
        <p:grpSpPr>
          <a:xfrm>
            <a:off x="8975670" y="7783458"/>
            <a:ext cx="424812" cy="424812"/>
            <a:chOff x="9338909" y="5179849"/>
            <a:chExt cx="283282" cy="283282"/>
          </a:xfrm>
        </p:grpSpPr>
        <p:sp>
          <p:nvSpPr>
            <p:cNvPr id="50" name="Teardrop 49">
              <a:extLst>
                <a:ext uri="{FF2B5EF4-FFF2-40B4-BE49-F238E27FC236}">
                  <a16:creationId xmlns:a16="http://schemas.microsoft.com/office/drawing/2014/main" id="{1513F4D7-5A4C-8C5B-313E-17A70E38607C}"/>
                </a:ext>
              </a:extLst>
            </p:cNvPr>
            <p:cNvSpPr/>
            <p:nvPr/>
          </p:nvSpPr>
          <p:spPr bwMode="gray">
            <a:xfrm rot="13500000" flipH="1">
              <a:off x="9338909" y="5179849"/>
              <a:ext cx="283282" cy="283282"/>
            </a:xfrm>
            <a:prstGeom prst="teardrop">
              <a:avLst/>
            </a:prstGeom>
            <a:solidFill>
              <a:srgbClr val="0070F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51" name="Graphic 50">
              <a:extLst>
                <a:ext uri="{FF2B5EF4-FFF2-40B4-BE49-F238E27FC236}">
                  <a16:creationId xmlns:a16="http://schemas.microsoft.com/office/drawing/2014/main" id="{9E447EEA-74D0-2CB0-F79E-5E43EE9EB11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50927" y="5223422"/>
              <a:ext cx="258746" cy="199940"/>
            </a:xfrm>
            <a:prstGeom prst="rect">
              <a:avLst/>
            </a:prstGeom>
          </p:spPr>
        </p:pic>
      </p:grpSp>
      <p:pic>
        <p:nvPicPr>
          <p:cNvPr id="6" name="Graphic 5">
            <a:extLst>
              <a:ext uri="{FF2B5EF4-FFF2-40B4-BE49-F238E27FC236}">
                <a16:creationId xmlns:a16="http://schemas.microsoft.com/office/drawing/2014/main" id="{62729D67-B6E0-F060-182E-B17D06E0D0D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911283" y="3887222"/>
            <a:ext cx="388019" cy="299832"/>
          </a:xfrm>
          <a:prstGeom prst="rect">
            <a:avLst/>
          </a:prstGeom>
        </p:spPr>
      </p:pic>
      <p:pic>
        <p:nvPicPr>
          <p:cNvPr id="7" name="Graphic 6">
            <a:extLst>
              <a:ext uri="{FF2B5EF4-FFF2-40B4-BE49-F238E27FC236}">
                <a16:creationId xmlns:a16="http://schemas.microsoft.com/office/drawing/2014/main" id="{97165D48-CC10-16E9-4F87-E09B870503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895320" y="6050489"/>
            <a:ext cx="388019" cy="299832"/>
          </a:xfrm>
          <a:prstGeom prst="rect">
            <a:avLst/>
          </a:prstGeom>
        </p:spPr>
      </p:pic>
      <p:pic>
        <p:nvPicPr>
          <p:cNvPr id="8" name="Graphic 7">
            <a:extLst>
              <a:ext uri="{FF2B5EF4-FFF2-40B4-BE49-F238E27FC236}">
                <a16:creationId xmlns:a16="http://schemas.microsoft.com/office/drawing/2014/main" id="{4FED7C50-18F9-45F5-52BD-345F150F34C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545011" y="6965489"/>
            <a:ext cx="388019" cy="299832"/>
          </a:xfrm>
          <a:prstGeom prst="rect">
            <a:avLst/>
          </a:prstGeom>
        </p:spPr>
      </p:pic>
      <p:sp>
        <p:nvSpPr>
          <p:cNvPr id="33" name="Text Placeholder 2">
            <a:extLst>
              <a:ext uri="{FF2B5EF4-FFF2-40B4-BE49-F238E27FC236}">
                <a16:creationId xmlns:a16="http://schemas.microsoft.com/office/drawing/2014/main" id="{19336FDA-A485-6252-D0FA-8A40347C7530}"/>
              </a:ext>
            </a:extLst>
          </p:cNvPr>
          <p:cNvSpPr txBox="1">
            <a:spLocks/>
          </p:cNvSpPr>
          <p:nvPr/>
        </p:nvSpPr>
        <p:spPr bwMode="gray">
          <a:xfrm>
            <a:off x="1965142" y="7858091"/>
            <a:ext cx="4985015" cy="1324602"/>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s-ES" sz="1770" dirty="0">
                <a:solidFill>
                  <a:srgbClr val="000000"/>
                </a:solidFill>
                <a:latin typeface="Century Gothic"/>
              </a:rPr>
              <a:t>Permita el filtrado de partes sancionadas en las operaciones de ventas, compras y finanzas, con bloqueo automático y revisión optimizada mediante listas de trabajo y flujos de trabajo intuitivos para casos escalados y autorizaciones.</a:t>
            </a:r>
            <a:endParaRPr lang="en-US" sz="1770" dirty="0">
              <a:solidFill>
                <a:srgbClr val="000000"/>
              </a:solidFill>
              <a:latin typeface="Century Gothic"/>
            </a:endParaRPr>
          </a:p>
        </p:txBody>
      </p:sp>
      <p:sp>
        <p:nvSpPr>
          <p:cNvPr id="41" name="TextBox 6">
            <a:extLst>
              <a:ext uri="{FF2B5EF4-FFF2-40B4-BE49-F238E27FC236}">
                <a16:creationId xmlns:a16="http://schemas.microsoft.com/office/drawing/2014/main" id="{1A786F8B-81AB-3A33-C9D3-CAC6720C368A}"/>
              </a:ext>
            </a:extLst>
          </p:cNvPr>
          <p:cNvSpPr txBox="1"/>
          <p:nvPr/>
        </p:nvSpPr>
        <p:spPr>
          <a:xfrm>
            <a:off x="2224146" y="6945896"/>
            <a:ext cx="4680060" cy="784189"/>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2500" b="1" kern="0" dirty="0" err="1">
                <a:solidFill>
                  <a:srgbClr val="000000"/>
                </a:solidFill>
                <a:latin typeface="Century Gothic"/>
                <a:ea typeface="Arial Unicode MS"/>
                <a:cs typeface="Arial Unicode MS"/>
              </a:rPr>
              <a:t>Cribado</a:t>
            </a:r>
            <a:r>
              <a:rPr lang="en-US" sz="2500" b="1" kern="0" dirty="0">
                <a:solidFill>
                  <a:srgbClr val="000000"/>
                </a:solidFill>
                <a:latin typeface="Century Gothic"/>
                <a:ea typeface="Arial Unicode MS"/>
                <a:cs typeface="Arial Unicode MS"/>
              </a:rPr>
              <a:t> de Partes </a:t>
            </a:r>
            <a:r>
              <a:rPr lang="en-US" sz="2500" b="1" kern="0" dirty="0" err="1">
                <a:solidFill>
                  <a:srgbClr val="000000"/>
                </a:solidFill>
                <a:latin typeface="Century Gothic"/>
                <a:ea typeface="Arial Unicode MS"/>
                <a:cs typeface="Arial Unicode MS"/>
              </a:rPr>
              <a:t>Sancionadas</a:t>
            </a:r>
            <a:endParaRPr lang="en-US" sz="2500" b="1" kern="0" dirty="0">
              <a:solidFill>
                <a:srgbClr val="000000"/>
              </a:solidFill>
              <a:latin typeface="Century Gothic"/>
              <a:ea typeface="Arial Unicode MS"/>
              <a:cs typeface="Arial Unicode MS"/>
            </a:endParaRPr>
          </a:p>
        </p:txBody>
      </p:sp>
      <p:sp>
        <p:nvSpPr>
          <p:cNvPr id="43" name="TextBox 6">
            <a:extLst>
              <a:ext uri="{FF2B5EF4-FFF2-40B4-BE49-F238E27FC236}">
                <a16:creationId xmlns:a16="http://schemas.microsoft.com/office/drawing/2014/main" id="{005A045F-1426-E2F4-0F39-7CEA773C9A48}"/>
              </a:ext>
            </a:extLst>
          </p:cNvPr>
          <p:cNvSpPr txBox="1"/>
          <p:nvPr/>
        </p:nvSpPr>
        <p:spPr>
          <a:xfrm>
            <a:off x="8561990" y="8434790"/>
            <a:ext cx="4680060" cy="392095"/>
          </a:xfrm>
          <a:prstGeom prst="rect">
            <a:avLst/>
          </a:prstGeom>
          <a:noFill/>
        </p:spPr>
        <p:txBody>
          <a:bodyPr wrap="square" lIns="0" tIns="0" rIns="0" bIns="0" rtlCol="0">
            <a:spAutoFit/>
          </a:bodyPr>
          <a:lstStyle/>
          <a:p>
            <a:pPr defTabSz="1632674" fontAlgn="base">
              <a:spcBef>
                <a:spcPct val="50000"/>
              </a:spcBef>
              <a:spcAft>
                <a:spcPct val="0"/>
              </a:spcAft>
              <a:buClr>
                <a:srgbClr val="F0AB00"/>
              </a:buClr>
              <a:buSzPct val="80000"/>
              <a:defRPr/>
            </a:pPr>
            <a:r>
              <a:rPr lang="en-US" sz="2548" b="1" kern="0" dirty="0">
                <a:solidFill>
                  <a:srgbClr val="000000"/>
                </a:solidFill>
                <a:latin typeface="Century Gothic"/>
                <a:ea typeface="Arial Unicode MS" pitchFamily="34" charset="-128"/>
                <a:cs typeface="Arial Unicode MS" pitchFamily="34" charset="-128"/>
              </a:rPr>
              <a:t>Intrastat</a:t>
            </a:r>
          </a:p>
        </p:txBody>
      </p:sp>
      <p:grpSp>
        <p:nvGrpSpPr>
          <p:cNvPr id="60" name="Group 59">
            <a:extLst>
              <a:ext uri="{FF2B5EF4-FFF2-40B4-BE49-F238E27FC236}">
                <a16:creationId xmlns:a16="http://schemas.microsoft.com/office/drawing/2014/main" id="{35A9E6CA-84DA-9E12-47A8-23B445F62DAA}"/>
              </a:ext>
            </a:extLst>
          </p:cNvPr>
          <p:cNvGrpSpPr/>
          <p:nvPr/>
        </p:nvGrpSpPr>
        <p:grpSpPr>
          <a:xfrm>
            <a:off x="1970556" y="3139628"/>
            <a:ext cx="3184601" cy="2470280"/>
            <a:chOff x="431295" y="2995253"/>
            <a:chExt cx="2123620" cy="1647282"/>
          </a:xfrm>
        </p:grpSpPr>
        <p:sp>
          <p:nvSpPr>
            <p:cNvPr id="53" name="Text Placeholder 2">
              <a:extLst>
                <a:ext uri="{FF2B5EF4-FFF2-40B4-BE49-F238E27FC236}">
                  <a16:creationId xmlns:a16="http://schemas.microsoft.com/office/drawing/2014/main" id="{E94E2EC9-1E9F-8C4E-DB5C-99D1A97D52D6}"/>
                </a:ext>
              </a:extLst>
            </p:cNvPr>
            <p:cNvSpPr txBox="1">
              <a:spLocks/>
            </p:cNvSpPr>
            <p:nvPr/>
          </p:nvSpPr>
          <p:spPr bwMode="gray">
            <a:xfrm>
              <a:off x="435730" y="3604563"/>
              <a:ext cx="2118389" cy="1037972"/>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s-ES" sz="1770" dirty="0">
                  <a:solidFill>
                    <a:srgbClr val="000000"/>
                  </a:solidFill>
                  <a:latin typeface="Century Gothic"/>
                  <a:cs typeface="72" panose="020B0503030000000003" pitchFamily="34" charset="0"/>
                </a:rPr>
                <a:t>Gestione las aduanas de importación y exportación, la documentación, los aranceles y la clasificación de productos. Optimice el ahorro de costes mediante estrategias comerciales.</a:t>
              </a:r>
              <a:endParaRPr lang="en-US" sz="1770" dirty="0">
                <a:solidFill>
                  <a:srgbClr val="000000"/>
                </a:solidFill>
                <a:latin typeface="Century Gothic"/>
                <a:cs typeface="72" panose="020B0503030000000003" pitchFamily="34" charset="0"/>
              </a:endParaRPr>
            </a:p>
          </p:txBody>
        </p:sp>
        <p:sp>
          <p:nvSpPr>
            <p:cNvPr id="55" name="TextBox 6">
              <a:extLst>
                <a:ext uri="{FF2B5EF4-FFF2-40B4-BE49-F238E27FC236}">
                  <a16:creationId xmlns:a16="http://schemas.microsoft.com/office/drawing/2014/main" id="{110EDCEF-F9BB-84FC-E9EF-A4429EEAC946}"/>
                </a:ext>
              </a:extLst>
            </p:cNvPr>
            <p:cNvSpPr txBox="1"/>
            <p:nvPr/>
          </p:nvSpPr>
          <p:spPr>
            <a:xfrm>
              <a:off x="598643" y="2995254"/>
              <a:ext cx="1956272" cy="522929"/>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2500" b="1" kern="0" dirty="0" err="1">
                  <a:solidFill>
                    <a:srgbClr val="000000"/>
                  </a:solidFill>
                  <a:latin typeface="Century Gothic"/>
                  <a:ea typeface="Arial Unicode MS"/>
                  <a:cs typeface="Arial Unicode MS"/>
                </a:rPr>
                <a:t>Gestión</a:t>
              </a:r>
              <a:r>
                <a:rPr lang="en-US" sz="2500" b="1" kern="0" dirty="0">
                  <a:solidFill>
                    <a:srgbClr val="000000"/>
                  </a:solidFill>
                  <a:latin typeface="Century Gothic"/>
                  <a:ea typeface="Arial Unicode MS"/>
                  <a:cs typeface="Arial Unicode MS"/>
                </a:rPr>
                <a:t> de </a:t>
              </a:r>
              <a:r>
                <a:rPr lang="en-US" sz="2500" b="1" kern="0" dirty="0" err="1">
                  <a:solidFill>
                    <a:srgbClr val="000000"/>
                  </a:solidFill>
                  <a:latin typeface="Century Gothic"/>
                  <a:ea typeface="Arial Unicode MS"/>
                  <a:cs typeface="Arial Unicode MS"/>
                </a:rPr>
                <a:t>Aduanas</a:t>
              </a:r>
              <a:endParaRPr lang="en-US" sz="2500" b="1" kern="0" dirty="0">
                <a:solidFill>
                  <a:srgbClr val="000000"/>
                </a:solidFill>
                <a:latin typeface="Century Gothic"/>
                <a:ea typeface="Arial Unicode MS"/>
                <a:cs typeface="Arial Unicode MS"/>
              </a:endParaRPr>
            </a:p>
          </p:txBody>
        </p:sp>
        <p:sp>
          <p:nvSpPr>
            <p:cNvPr id="59" name="Rectangle 58">
              <a:extLst>
                <a:ext uri="{FF2B5EF4-FFF2-40B4-BE49-F238E27FC236}">
                  <a16:creationId xmlns:a16="http://schemas.microsoft.com/office/drawing/2014/main" id="{5F9CC41A-2F64-3D25-BD78-D82B80C85E1C}"/>
                </a:ext>
              </a:extLst>
            </p:cNvPr>
            <p:cNvSpPr/>
            <p:nvPr/>
          </p:nvSpPr>
          <p:spPr bwMode="gray">
            <a:xfrm rot="5400000" flipV="1">
              <a:off x="199300" y="3227248"/>
              <a:ext cx="523221" cy="59232"/>
            </a:xfrm>
            <a:prstGeom prst="rect">
              <a:avLst/>
            </a:prstGeom>
            <a:solidFill>
              <a:srgbClr val="00144A"/>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grpSp>
      <p:sp>
        <p:nvSpPr>
          <p:cNvPr id="61" name="Text Placeholder 2">
            <a:extLst>
              <a:ext uri="{FF2B5EF4-FFF2-40B4-BE49-F238E27FC236}">
                <a16:creationId xmlns:a16="http://schemas.microsoft.com/office/drawing/2014/main" id="{BA084F9C-A98C-2F9C-A90F-3416157AEB9E}"/>
              </a:ext>
            </a:extLst>
          </p:cNvPr>
          <p:cNvSpPr txBox="1">
            <a:spLocks/>
          </p:cNvSpPr>
          <p:nvPr/>
        </p:nvSpPr>
        <p:spPr bwMode="gray">
          <a:xfrm>
            <a:off x="12851192" y="4270593"/>
            <a:ext cx="5161560" cy="978605"/>
          </a:xfrm>
          <a:prstGeom prst="rect">
            <a:avLst/>
          </a:prstGeom>
          <a:noFill/>
        </p:spPr>
        <p:txBody>
          <a:bodyPr vert="horz" lIns="0" tIns="0" rIns="0" bIns="0" rtlCol="0" anchor="ctr">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s-ES" sz="1770" dirty="0">
                <a:solidFill>
                  <a:srgbClr val="0F0F0F"/>
                </a:solidFill>
                <a:latin typeface="Century Gothic"/>
                <a:cs typeface="72" panose="020B0503030000000003" pitchFamily="34" charset="0"/>
              </a:rPr>
              <a:t>Garantice el cumplimiento de las exportaciones e importaciones mediante la verificación de embargos en las transacciones, la gestión de licencias y el uso de bloqueos o liberaciones en línea para las operaciones.</a:t>
            </a:r>
            <a:endParaRPr lang="en-GB" sz="1770" dirty="0">
              <a:solidFill>
                <a:srgbClr val="000000"/>
              </a:solidFill>
              <a:latin typeface="Century Gothic"/>
              <a:cs typeface="72" panose="020B0503030000000003" pitchFamily="34" charset="0"/>
            </a:endParaRPr>
          </a:p>
        </p:txBody>
      </p:sp>
      <p:sp>
        <p:nvSpPr>
          <p:cNvPr id="62" name="TextBox 5">
            <a:extLst>
              <a:ext uri="{FF2B5EF4-FFF2-40B4-BE49-F238E27FC236}">
                <a16:creationId xmlns:a16="http://schemas.microsoft.com/office/drawing/2014/main" id="{CDEBAA39-21D4-A517-1570-DAC9EB9A97D1}"/>
              </a:ext>
            </a:extLst>
          </p:cNvPr>
          <p:cNvSpPr txBox="1"/>
          <p:nvPr/>
        </p:nvSpPr>
        <p:spPr>
          <a:xfrm>
            <a:off x="13064021" y="3156890"/>
            <a:ext cx="3176756" cy="784189"/>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2500" b="1" kern="0" dirty="0" err="1">
                <a:solidFill>
                  <a:srgbClr val="000000"/>
                </a:solidFill>
                <a:latin typeface="Century Gothic"/>
                <a:ea typeface="Arial Unicode MS"/>
                <a:cs typeface="Arial Unicode MS"/>
              </a:rPr>
              <a:t>Gestión</a:t>
            </a:r>
            <a:r>
              <a:rPr lang="en-US" sz="2500" b="1" kern="0" dirty="0">
                <a:solidFill>
                  <a:srgbClr val="000000"/>
                </a:solidFill>
                <a:latin typeface="Century Gothic"/>
                <a:ea typeface="Arial Unicode MS"/>
                <a:cs typeface="Arial Unicode MS"/>
              </a:rPr>
              <a:t> de </a:t>
            </a:r>
            <a:r>
              <a:rPr lang="en-US" sz="2500" b="1" kern="0" dirty="0" err="1">
                <a:solidFill>
                  <a:srgbClr val="000000"/>
                </a:solidFill>
                <a:latin typeface="Century Gothic"/>
                <a:ea typeface="Arial Unicode MS"/>
                <a:cs typeface="Arial Unicode MS"/>
              </a:rPr>
              <a:t>Cumplimiento</a:t>
            </a:r>
            <a:endParaRPr lang="en-US" sz="2500" b="1" kern="0" dirty="0">
              <a:solidFill>
                <a:srgbClr val="000000"/>
              </a:solidFill>
              <a:latin typeface="Century Gothic"/>
              <a:ea typeface="Arial Unicode MS"/>
              <a:cs typeface="Arial Unicode MS"/>
            </a:endParaRPr>
          </a:p>
        </p:txBody>
      </p:sp>
      <p:sp>
        <p:nvSpPr>
          <p:cNvPr id="63" name="Rectangle 62">
            <a:extLst>
              <a:ext uri="{FF2B5EF4-FFF2-40B4-BE49-F238E27FC236}">
                <a16:creationId xmlns:a16="http://schemas.microsoft.com/office/drawing/2014/main" id="{EAB0D6B1-C867-C923-2014-EAD436DCA7B4}"/>
              </a:ext>
            </a:extLst>
          </p:cNvPr>
          <p:cNvSpPr/>
          <p:nvPr/>
        </p:nvSpPr>
        <p:spPr bwMode="gray">
          <a:xfrm rot="5400000" flipV="1">
            <a:off x="12458879" y="3503162"/>
            <a:ext cx="784628" cy="88826"/>
          </a:xfrm>
          <a:prstGeom prst="rect">
            <a:avLst/>
          </a:prstGeom>
          <a:solidFill>
            <a:schemeClr val="bg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sp>
        <p:nvSpPr>
          <p:cNvPr id="67" name="TextBox 7">
            <a:extLst>
              <a:ext uri="{FF2B5EF4-FFF2-40B4-BE49-F238E27FC236}">
                <a16:creationId xmlns:a16="http://schemas.microsoft.com/office/drawing/2014/main" id="{0CDA8B3E-3349-CC1A-DA90-B93787FA511A}"/>
              </a:ext>
            </a:extLst>
          </p:cNvPr>
          <p:cNvSpPr txBox="1"/>
          <p:nvPr/>
        </p:nvSpPr>
        <p:spPr>
          <a:xfrm>
            <a:off x="13064020" y="5781960"/>
            <a:ext cx="3852380" cy="769441"/>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2500" b="1" kern="0" dirty="0" err="1">
                <a:solidFill>
                  <a:srgbClr val="000000"/>
                </a:solidFill>
                <a:latin typeface="Century Gothic"/>
                <a:ea typeface="Arial Unicode MS"/>
                <a:cs typeface="Arial Unicode MS"/>
              </a:rPr>
              <a:t>Gestión</a:t>
            </a:r>
            <a:r>
              <a:rPr lang="en-US" sz="2500" b="1" kern="0" dirty="0">
                <a:solidFill>
                  <a:srgbClr val="000000"/>
                </a:solidFill>
                <a:latin typeface="Century Gothic"/>
                <a:ea typeface="Arial Unicode MS"/>
                <a:cs typeface="Arial Unicode MS"/>
              </a:rPr>
              <a:t> de </a:t>
            </a:r>
            <a:r>
              <a:rPr lang="en-US" sz="2500" b="1" kern="0" dirty="0" err="1">
                <a:solidFill>
                  <a:srgbClr val="000000"/>
                </a:solidFill>
                <a:latin typeface="Century Gothic"/>
                <a:ea typeface="Arial Unicode MS"/>
                <a:cs typeface="Arial Unicode MS"/>
              </a:rPr>
              <a:t>Preferencias</a:t>
            </a:r>
            <a:r>
              <a:rPr lang="en-US" sz="2500" b="1" kern="0" dirty="0">
                <a:solidFill>
                  <a:srgbClr val="000000"/>
                </a:solidFill>
                <a:latin typeface="Century Gothic"/>
                <a:ea typeface="Arial Unicode MS"/>
                <a:cs typeface="Arial Unicode MS"/>
              </a:rPr>
              <a:t> </a:t>
            </a:r>
            <a:r>
              <a:rPr lang="en-US" sz="2500" b="1" kern="0" dirty="0" err="1">
                <a:solidFill>
                  <a:srgbClr val="000000"/>
                </a:solidFill>
                <a:latin typeface="Century Gothic"/>
                <a:ea typeface="Arial Unicode MS"/>
                <a:cs typeface="Arial Unicode MS"/>
              </a:rPr>
              <a:t>Comerciales</a:t>
            </a:r>
            <a:endParaRPr lang="en-US" sz="2500" b="1" kern="0" dirty="0">
              <a:solidFill>
                <a:srgbClr val="000000"/>
              </a:solidFill>
              <a:latin typeface="Century Gothic"/>
              <a:ea typeface="Arial Unicode MS"/>
              <a:cs typeface="Arial Unicode MS"/>
            </a:endParaRPr>
          </a:p>
        </p:txBody>
      </p:sp>
      <p:sp>
        <p:nvSpPr>
          <p:cNvPr id="68" name="Rectangle 67">
            <a:extLst>
              <a:ext uri="{FF2B5EF4-FFF2-40B4-BE49-F238E27FC236}">
                <a16:creationId xmlns:a16="http://schemas.microsoft.com/office/drawing/2014/main" id="{A6265982-72A4-1D1E-96CA-67934422D19E}"/>
              </a:ext>
            </a:extLst>
          </p:cNvPr>
          <p:cNvSpPr/>
          <p:nvPr/>
        </p:nvSpPr>
        <p:spPr bwMode="gray">
          <a:xfrm rot="5400000" flipV="1">
            <a:off x="12458878" y="6129862"/>
            <a:ext cx="784628" cy="88826"/>
          </a:xfrm>
          <a:prstGeom prst="rect">
            <a:avLst/>
          </a:prstGeom>
          <a:solidFill>
            <a:schemeClr val="tx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sp>
        <p:nvSpPr>
          <p:cNvPr id="77" name="Text Placeholder 2">
            <a:extLst>
              <a:ext uri="{FF2B5EF4-FFF2-40B4-BE49-F238E27FC236}">
                <a16:creationId xmlns:a16="http://schemas.microsoft.com/office/drawing/2014/main" id="{8375882F-3F4F-CAC3-BDC0-4B46DCA96A53}"/>
              </a:ext>
            </a:extLst>
          </p:cNvPr>
          <p:cNvSpPr txBox="1">
            <a:spLocks/>
          </p:cNvSpPr>
          <p:nvPr/>
        </p:nvSpPr>
        <p:spPr bwMode="gray">
          <a:xfrm>
            <a:off x="12806777" y="6724541"/>
            <a:ext cx="4917784" cy="1017428"/>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s-ES" sz="1770" dirty="0">
                <a:solidFill>
                  <a:srgbClr val="000000"/>
                </a:solidFill>
                <a:latin typeface="Century Gothic"/>
                <a:cs typeface="72" panose="020B0503030000000003" pitchFamily="34" charset="0"/>
              </a:rPr>
              <a:t>Aproveche los beneficios de los acuerdos de libre comercio con la calificación automática de productos, la solicitud de declaraciones de proveedores y la emisión de declaraciones de clientes.</a:t>
            </a:r>
            <a:endParaRPr lang="en-US" sz="1770" dirty="0">
              <a:solidFill>
                <a:srgbClr val="000000"/>
              </a:solidFill>
              <a:latin typeface="Century Gothic"/>
              <a:cs typeface="72" panose="020B0503030000000003" pitchFamily="34" charset="0"/>
            </a:endParaRPr>
          </a:p>
        </p:txBody>
      </p:sp>
      <p:sp>
        <p:nvSpPr>
          <p:cNvPr id="78" name="Rectangle 77">
            <a:extLst>
              <a:ext uri="{FF2B5EF4-FFF2-40B4-BE49-F238E27FC236}">
                <a16:creationId xmlns:a16="http://schemas.microsoft.com/office/drawing/2014/main" id="{C9CD59EC-8E00-6FED-DBDF-344B813E89BD}"/>
              </a:ext>
            </a:extLst>
          </p:cNvPr>
          <p:cNvSpPr/>
          <p:nvPr/>
        </p:nvSpPr>
        <p:spPr bwMode="gray">
          <a:xfrm rot="5400000" flipV="1">
            <a:off x="8030981" y="8580206"/>
            <a:ext cx="600782" cy="101480"/>
          </a:xfrm>
          <a:prstGeom prst="rect">
            <a:avLst/>
          </a:prstGeom>
          <a:solidFill>
            <a:srgbClr val="0070F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sp>
        <p:nvSpPr>
          <p:cNvPr id="79" name="Rectangle 78">
            <a:extLst>
              <a:ext uri="{FF2B5EF4-FFF2-40B4-BE49-F238E27FC236}">
                <a16:creationId xmlns:a16="http://schemas.microsoft.com/office/drawing/2014/main" id="{C1F17591-2A08-1D56-8CB0-75D3B5CF4F22}"/>
              </a:ext>
            </a:extLst>
          </p:cNvPr>
          <p:cNvSpPr/>
          <p:nvPr/>
        </p:nvSpPr>
        <p:spPr bwMode="gray">
          <a:xfrm rot="5400000" flipV="1">
            <a:off x="1625413" y="7283399"/>
            <a:ext cx="784628" cy="88826"/>
          </a:xfrm>
          <a:prstGeom prst="rect">
            <a:avLst/>
          </a:prstGeom>
          <a:solidFill>
            <a:srgbClr val="002A86"/>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grpSp>
        <p:nvGrpSpPr>
          <p:cNvPr id="83" name="Group 82">
            <a:extLst>
              <a:ext uri="{FF2B5EF4-FFF2-40B4-BE49-F238E27FC236}">
                <a16:creationId xmlns:a16="http://schemas.microsoft.com/office/drawing/2014/main" id="{DCF632E8-0AC0-E72D-7018-CE73F1D339D0}"/>
              </a:ext>
            </a:extLst>
          </p:cNvPr>
          <p:cNvGrpSpPr/>
          <p:nvPr/>
        </p:nvGrpSpPr>
        <p:grpSpPr>
          <a:xfrm>
            <a:off x="16412910" y="522936"/>
            <a:ext cx="1311651" cy="1249605"/>
            <a:chOff x="10944789" y="347821"/>
            <a:chExt cx="874662" cy="833287"/>
          </a:xfrm>
        </p:grpSpPr>
        <p:sp>
          <p:nvSpPr>
            <p:cNvPr id="84" name="Oval 83">
              <a:extLst>
                <a:ext uri="{FF2B5EF4-FFF2-40B4-BE49-F238E27FC236}">
                  <a16:creationId xmlns:a16="http://schemas.microsoft.com/office/drawing/2014/main" id="{EF243270-D352-EFD2-A94D-59226A769CCD}"/>
                </a:ext>
              </a:extLst>
            </p:cNvPr>
            <p:cNvSpPr/>
            <p:nvPr/>
          </p:nvSpPr>
          <p:spPr bwMode="gray">
            <a:xfrm>
              <a:off x="11091243" y="473587"/>
              <a:ext cx="581753" cy="581753"/>
            </a:xfrm>
            <a:prstGeom prst="ellipse">
              <a:avLst/>
            </a:prstGeom>
            <a:solidFill>
              <a:schemeClr val="bg1"/>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grpSp>
          <p:nvGrpSpPr>
            <p:cNvPr id="85" name="Group 84">
              <a:extLst>
                <a:ext uri="{FF2B5EF4-FFF2-40B4-BE49-F238E27FC236}">
                  <a16:creationId xmlns:a16="http://schemas.microsoft.com/office/drawing/2014/main" id="{85592046-A358-DEC7-D3E4-C7C16AFA51DD}"/>
                </a:ext>
              </a:extLst>
            </p:cNvPr>
            <p:cNvGrpSpPr/>
            <p:nvPr/>
          </p:nvGrpSpPr>
          <p:grpSpPr>
            <a:xfrm>
              <a:off x="10944789" y="347821"/>
              <a:ext cx="874662" cy="833287"/>
              <a:chOff x="9056322" y="247943"/>
              <a:chExt cx="874662" cy="833287"/>
            </a:xfrm>
          </p:grpSpPr>
          <p:graphicFrame>
            <p:nvGraphicFramePr>
              <p:cNvPr id="86" name="Chart 31">
                <a:extLst>
                  <a:ext uri="{FF2B5EF4-FFF2-40B4-BE49-F238E27FC236}">
                    <a16:creationId xmlns:a16="http://schemas.microsoft.com/office/drawing/2014/main" id="{7C5A6C5F-4A57-A063-80DE-BBB9FFACCA20}"/>
                  </a:ext>
                </a:extLst>
              </p:cNvPr>
              <p:cNvGraphicFramePr/>
              <p:nvPr/>
            </p:nvGraphicFramePr>
            <p:xfrm>
              <a:off x="9056322" y="247943"/>
              <a:ext cx="874662" cy="833287"/>
            </p:xfrm>
            <a:graphic>
              <a:graphicData uri="http://schemas.openxmlformats.org/drawingml/2006/chart">
                <c:chart xmlns:c="http://schemas.openxmlformats.org/drawingml/2006/chart" xmlns:r="http://schemas.openxmlformats.org/officeDocument/2006/relationships" r:id="rId7"/>
              </a:graphicData>
            </a:graphic>
          </p:graphicFrame>
          <p:sp>
            <p:nvSpPr>
              <p:cNvPr id="87" name="TextBox 23">
                <a:extLst>
                  <a:ext uri="{FF2B5EF4-FFF2-40B4-BE49-F238E27FC236}">
                    <a16:creationId xmlns:a16="http://schemas.microsoft.com/office/drawing/2014/main" id="{258EFDCE-B715-7347-AC43-9D0755FC70AD}"/>
                  </a:ext>
                </a:extLst>
              </p:cNvPr>
              <p:cNvSpPr txBox="1"/>
              <p:nvPr/>
            </p:nvSpPr>
            <p:spPr>
              <a:xfrm>
                <a:off x="9124245" y="549170"/>
                <a:ext cx="738817" cy="230893"/>
              </a:xfrm>
              <a:prstGeom prst="rect">
                <a:avLst/>
              </a:prstGeom>
              <a:noFill/>
            </p:spPr>
            <p:txBody>
              <a:bodyPr wrap="square" lIns="0" tIns="0" rIns="0" bIns="0" rtlCol="0">
                <a:spAutoFit/>
              </a:bodyPr>
              <a:lstStyle/>
              <a:p>
                <a:pPr algn="ctr" defTabSz="1632674" fontAlgn="base">
                  <a:spcBef>
                    <a:spcPct val="50000"/>
                  </a:spcBef>
                  <a:spcAft>
                    <a:spcPct val="0"/>
                  </a:spcAft>
                  <a:buClr>
                    <a:srgbClr val="F0AB00"/>
                  </a:buClr>
                  <a:buSzPct val="80000"/>
                  <a:defRPr/>
                </a:pPr>
                <a:r>
                  <a:rPr lang="en-US" sz="2250" b="1" kern="0" dirty="0">
                    <a:solidFill>
                      <a:srgbClr val="000000"/>
                    </a:solidFill>
                    <a:ea typeface="Arial Unicode MS" pitchFamily="34" charset="-128"/>
                    <a:cs typeface="Arial Unicode MS" pitchFamily="34" charset="-128"/>
                  </a:rPr>
                  <a:t>GTS</a:t>
                </a:r>
              </a:p>
            </p:txBody>
          </p:sp>
        </p:grpSp>
      </p:grpSp>
      <p:sp>
        <p:nvSpPr>
          <p:cNvPr id="16" name="Title 3">
            <a:extLst>
              <a:ext uri="{FF2B5EF4-FFF2-40B4-BE49-F238E27FC236}">
                <a16:creationId xmlns:a16="http://schemas.microsoft.com/office/drawing/2014/main" id="{8801D9E8-2B89-D276-17B4-BAF162BE4E9A}"/>
              </a:ext>
            </a:extLst>
          </p:cNvPr>
          <p:cNvSpPr>
            <a:spLocks noGrp="1"/>
          </p:cNvSpPr>
          <p:nvPr>
            <p:ph type="title"/>
          </p:nvPr>
        </p:nvSpPr>
        <p:spPr>
          <a:xfrm>
            <a:off x="0" y="0"/>
            <a:ext cx="0" cy="0"/>
          </a:xfrm>
        </p:spPr>
        <p:txBody>
          <a:bodyPr>
            <a:normAutofit fontScale="90000"/>
          </a:bodyPr>
          <a:lstStyle/>
          <a:p>
            <a:pPr algn="l"/>
            <a:br>
              <a:rPr lang="en-US" sz="4800" b="1" dirty="0">
                <a:solidFill>
                  <a:srgbClr val="0070C0"/>
                </a:solidFill>
                <a:latin typeface="Century Gothic"/>
                <a:ea typeface="Roboto Light"/>
                <a:cs typeface="Calibri"/>
              </a:rPr>
            </a:br>
            <a:endParaRPr lang="en-US" sz="4800" b="1" dirty="0">
              <a:solidFill>
                <a:srgbClr val="0070C0"/>
              </a:solidFill>
              <a:latin typeface="Century Gothic"/>
              <a:ea typeface="Roboto Light"/>
              <a:cs typeface="Calibri"/>
            </a:endParaRPr>
          </a:p>
        </p:txBody>
      </p:sp>
      <p:pic>
        <p:nvPicPr>
          <p:cNvPr id="17" name="Image 2" descr="preencoded.png">
            <a:extLst>
              <a:ext uri="{FF2B5EF4-FFF2-40B4-BE49-F238E27FC236}">
                <a16:creationId xmlns:a16="http://schemas.microsoft.com/office/drawing/2014/main" id="{07464EBF-01AE-02DA-8B2E-CCA63D592B04}"/>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70199" y="1392606"/>
            <a:ext cx="4670324" cy="100013"/>
          </a:xfrm>
          <a:prstGeom prst="rect">
            <a:avLst/>
          </a:prstGeom>
        </p:spPr>
      </p:pic>
      <p:sp>
        <p:nvSpPr>
          <p:cNvPr id="4" name="TextBox 3">
            <a:extLst>
              <a:ext uri="{FF2B5EF4-FFF2-40B4-BE49-F238E27FC236}">
                <a16:creationId xmlns:a16="http://schemas.microsoft.com/office/drawing/2014/main" id="{DA46F4BC-CCD4-2F59-6DEB-B2A42ECEB194}"/>
              </a:ext>
            </a:extLst>
          </p:cNvPr>
          <p:cNvSpPr txBox="1"/>
          <p:nvPr/>
        </p:nvSpPr>
        <p:spPr>
          <a:xfrm>
            <a:off x="69101" y="519054"/>
            <a:ext cx="9144000" cy="830997"/>
          </a:xfrm>
          <a:prstGeom prst="rect">
            <a:avLst/>
          </a:prstGeom>
          <a:noFill/>
        </p:spPr>
        <p:txBody>
          <a:bodyPr wrap="square">
            <a:spAutoFit/>
          </a:bodyPr>
          <a:lstStyle/>
          <a:p>
            <a:r>
              <a:rPr lang="en-US" sz="4800" b="1" dirty="0">
                <a:solidFill>
                  <a:srgbClr val="0070C0"/>
                </a:solidFill>
                <a:latin typeface="Century Gothic"/>
                <a:ea typeface="Roboto Light"/>
                <a:cs typeface="Calibri"/>
              </a:rPr>
              <a:t>SAP Global Trade Services </a:t>
            </a:r>
            <a:endParaRPr lang="en-US" sz="4800" dirty="0"/>
          </a:p>
        </p:txBody>
      </p:sp>
    </p:spTree>
    <p:extLst>
      <p:ext uri="{BB962C8B-B14F-4D97-AF65-F5344CB8AC3E}">
        <p14:creationId xmlns:p14="http://schemas.microsoft.com/office/powerpoint/2010/main" val="7837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E08D966-AD8E-95D1-ADFA-D6B9BE6D5DB2}"/>
            </a:ext>
          </a:extLst>
        </p:cNvPr>
        <p:cNvGrpSpPr/>
        <p:nvPr/>
      </p:nvGrpSpPr>
      <p:grpSpPr>
        <a:xfrm>
          <a:off x="0" y="0"/>
          <a:ext cx="0" cy="0"/>
          <a:chOff x="0" y="0"/>
          <a:chExt cx="0" cy="0"/>
        </a:xfrm>
      </p:grpSpPr>
      <p:pic>
        <p:nvPicPr>
          <p:cNvPr id="3" name="logo_4 1" descr="preencoded.png">
            <a:extLst>
              <a:ext uri="{FF2B5EF4-FFF2-40B4-BE49-F238E27FC236}">
                <a16:creationId xmlns:a16="http://schemas.microsoft.com/office/drawing/2014/main" id="{4249EDCF-D1C6-A595-75F6-E2A7C478D7D0}"/>
              </a:ext>
            </a:extLst>
          </p:cNvPr>
          <p:cNvPicPr>
            <a:picLocks noChangeAspect="1"/>
          </p:cNvPicPr>
          <p:nvPr/>
        </p:nvPicPr>
        <p:blipFill>
          <a:blip r:embed="rId3"/>
          <a:srcRect/>
          <a:stretch/>
        </p:blipFill>
        <p:spPr>
          <a:xfrm>
            <a:off x="16792575" y="314325"/>
            <a:ext cx="733425" cy="1209675"/>
          </a:xfrm>
          <a:prstGeom prst="rect">
            <a:avLst/>
          </a:prstGeom>
        </p:spPr>
      </p:pic>
      <p:pic>
        <p:nvPicPr>
          <p:cNvPr id="4" name="Arrow Icon" descr="preencoded.png">
            <a:extLst>
              <a:ext uri="{FF2B5EF4-FFF2-40B4-BE49-F238E27FC236}">
                <a16:creationId xmlns:a16="http://schemas.microsoft.com/office/drawing/2014/main" id="{C7F78A15-6712-CF03-2A93-F96BDDF0283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6840200" y="9144000"/>
            <a:ext cx="638175" cy="638175"/>
          </a:xfrm>
          <a:prstGeom prst="rect">
            <a:avLst/>
          </a:prstGeom>
        </p:spPr>
      </p:pic>
      <p:sp>
        <p:nvSpPr>
          <p:cNvPr id="7" name="Subheading">
            <a:extLst>
              <a:ext uri="{FF2B5EF4-FFF2-40B4-BE49-F238E27FC236}">
                <a16:creationId xmlns:a16="http://schemas.microsoft.com/office/drawing/2014/main" id="{E114FDF0-F5EC-744A-B5FA-438543D5E89B}"/>
              </a:ext>
            </a:extLst>
          </p:cNvPr>
          <p:cNvSpPr/>
          <p:nvPr/>
        </p:nvSpPr>
        <p:spPr>
          <a:xfrm>
            <a:off x="1047750" y="371475"/>
            <a:ext cx="13925550" cy="323850"/>
          </a:xfrm>
          <a:prstGeom prst="rect">
            <a:avLst/>
          </a:prstGeom>
          <a:noFill/>
          <a:ln/>
        </p:spPr>
        <p:txBody>
          <a:bodyPr wrap="square" lIns="0" tIns="0" rIns="0" bIns="0" rtlCol="0" anchor="t"/>
          <a:lstStyle/>
          <a:p>
            <a:r>
              <a:rPr lang="en-US" sz="2100" kern="0" spc="-75" dirty="0">
                <a:solidFill>
                  <a:srgbClr val="2B95D0"/>
                </a:solidFill>
                <a:latin typeface="Century Gothic" panose="020B0502020202020204" pitchFamily="34" charset="0"/>
                <a:ea typeface="Inter Semi Bold" pitchFamily="34" charset="-122"/>
                <a:cs typeface="Inter Semi Bold" pitchFamily="34" charset="-120"/>
              </a:rPr>
              <a:t>Nuestros </a:t>
            </a:r>
            <a:r>
              <a:rPr lang="en-US" sz="2100" kern="0" spc="-75" dirty="0" err="1">
                <a:solidFill>
                  <a:srgbClr val="2B95D0"/>
                </a:solidFill>
                <a:latin typeface="Century Gothic" panose="020B0502020202020204" pitchFamily="34" charset="0"/>
                <a:ea typeface="Inter Semi Bold" pitchFamily="34" charset="-122"/>
                <a:cs typeface="Inter Semi Bold" pitchFamily="34" charset="-120"/>
              </a:rPr>
              <a:t>Servicios</a:t>
            </a:r>
            <a:endParaRPr lang="en-US" sz="2100" dirty="0">
              <a:latin typeface="Century Gothic" panose="020B0502020202020204" pitchFamily="34" charset="0"/>
            </a:endParaRPr>
          </a:p>
        </p:txBody>
      </p:sp>
      <p:sp>
        <p:nvSpPr>
          <p:cNvPr id="8" name="Title">
            <a:extLst>
              <a:ext uri="{FF2B5EF4-FFF2-40B4-BE49-F238E27FC236}">
                <a16:creationId xmlns:a16="http://schemas.microsoft.com/office/drawing/2014/main" id="{5A26B167-34D6-C21B-3FDB-D9BA7B3767FB}"/>
              </a:ext>
            </a:extLst>
          </p:cNvPr>
          <p:cNvSpPr/>
          <p:nvPr/>
        </p:nvSpPr>
        <p:spPr>
          <a:xfrm>
            <a:off x="1047750" y="847725"/>
            <a:ext cx="13925550" cy="609600"/>
          </a:xfrm>
          <a:prstGeom prst="rect">
            <a:avLst/>
          </a:prstGeom>
          <a:noFill/>
          <a:ln/>
        </p:spPr>
        <p:txBody>
          <a:bodyPr wrap="square" lIns="0" tIns="0" rIns="0" bIns="0" rtlCol="0" anchor="t"/>
          <a:lstStyle/>
          <a:p>
            <a:pPr marL="0" indent="0" algn="l">
              <a:lnSpc>
                <a:spcPct val="83333"/>
              </a:lnSpc>
              <a:buNone/>
            </a:pPr>
            <a:r>
              <a:rPr lang="en-US" sz="3600" kern="0" spc="48" dirty="0">
                <a:solidFill>
                  <a:srgbClr val="8BBB24"/>
                </a:solidFill>
                <a:latin typeface="Century Gothic" panose="020B0502020202020204" pitchFamily="34" charset="0"/>
                <a:ea typeface="Inter Semi Bold" pitchFamily="34" charset="-122"/>
                <a:cs typeface="Inter Semi Bold" pitchFamily="34" charset="-120"/>
              </a:rPr>
              <a:t>SAP Global Trade Services</a:t>
            </a:r>
            <a:endParaRPr lang="en-US" sz="3600" dirty="0">
              <a:latin typeface="Century Gothic" panose="020B0502020202020204" pitchFamily="34" charset="0"/>
            </a:endParaRPr>
          </a:p>
        </p:txBody>
      </p:sp>
      <p:sp>
        <p:nvSpPr>
          <p:cNvPr id="9" name="Partnership with Synchro- Brazil Largest fiscal solutions provider Integration with SAP DRC and Synchro">
            <a:extLst>
              <a:ext uri="{FF2B5EF4-FFF2-40B4-BE49-F238E27FC236}">
                <a16:creationId xmlns:a16="http://schemas.microsoft.com/office/drawing/2014/main" id="{32B8289A-6A9B-E5F8-BB9A-9766113FD55C}"/>
              </a:ext>
            </a:extLst>
          </p:cNvPr>
          <p:cNvSpPr/>
          <p:nvPr/>
        </p:nvSpPr>
        <p:spPr>
          <a:xfrm>
            <a:off x="140970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Partnership with Synchro (Brazil), the largest fiscal solutions provider, delivering integration with SAP DRC and Synchro</a:t>
            </a:r>
            <a:endParaRPr lang="en-US" sz="1950" dirty="0">
              <a:latin typeface="Century Gothic" panose="020B0502020202020204" pitchFamily="34" charset="0"/>
            </a:endParaRPr>
          </a:p>
        </p:txBody>
      </p:sp>
      <p:sp>
        <p:nvSpPr>
          <p:cNvPr id="10" name="Development partner for SAP LATAMCentral AmericaCaribbean">
            <a:extLst>
              <a:ext uri="{FF2B5EF4-FFF2-40B4-BE49-F238E27FC236}">
                <a16:creationId xmlns:a16="http://schemas.microsoft.com/office/drawing/2014/main" id="{670BBA4F-514A-77CD-5065-50E94E6EC566}"/>
              </a:ext>
            </a:extLst>
          </p:cNvPr>
          <p:cNvSpPr/>
          <p:nvPr/>
        </p:nvSpPr>
        <p:spPr>
          <a:xfrm>
            <a:off x="140970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A development partner for SAP in Latin America, Central America, the Caribbean and Asia</a:t>
            </a:r>
            <a:endParaRPr lang="en-US" sz="1950" dirty="0">
              <a:latin typeface="Century Gothic" panose="020B0502020202020204" pitchFamily="34" charset="0"/>
            </a:endParaRPr>
          </a:p>
        </p:txBody>
      </p:sp>
      <p:sp>
        <p:nvSpPr>
          <p:cNvPr id="11" name="Lead GTM Partner for SAP DRC Electronic Invoicing Solutions">
            <a:extLst>
              <a:ext uri="{FF2B5EF4-FFF2-40B4-BE49-F238E27FC236}">
                <a16:creationId xmlns:a16="http://schemas.microsoft.com/office/drawing/2014/main" id="{3EAFB085-73FA-D80D-E61F-83A8EDECC08B}"/>
              </a:ext>
            </a:extLst>
          </p:cNvPr>
          <p:cNvSpPr/>
          <p:nvPr/>
        </p:nvSpPr>
        <p:spPr>
          <a:xfrm>
            <a:off x="680085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Lead GTM Partner for SAP DRC​
Electronic Invoicing Solutions​</a:t>
            </a:r>
            <a:endParaRPr lang="en-US" sz="1950">
              <a:latin typeface="Century Gothic" panose="020B0502020202020204" pitchFamily="34" charset="0"/>
            </a:endParaRPr>
          </a:p>
        </p:txBody>
      </p:sp>
      <p:sp>
        <p:nvSpPr>
          <p:cNvPr id="12" name="name_100 Strong DEVOPS team For Product Development and Innovations">
            <a:extLst>
              <a:ext uri="{FF2B5EF4-FFF2-40B4-BE49-F238E27FC236}">
                <a16:creationId xmlns:a16="http://schemas.microsoft.com/office/drawing/2014/main" id="{728FEE66-218D-DD76-1746-701FE542E05E}"/>
              </a:ext>
            </a:extLst>
          </p:cNvPr>
          <p:cNvSpPr/>
          <p:nvPr/>
        </p:nvSpPr>
        <p:spPr>
          <a:xfrm>
            <a:off x="676275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100+ Strong DEVOPS team​
For Product Development and
Innovation​</a:t>
            </a:r>
            <a:endParaRPr lang="en-US" sz="1950" dirty="0">
              <a:latin typeface="Century Gothic" panose="020B0502020202020204" pitchFamily="34" charset="0"/>
            </a:endParaRPr>
          </a:p>
        </p:txBody>
      </p:sp>
      <p:sp>
        <p:nvSpPr>
          <p:cNvPr id="13" name="name_100 Countries need E- Document Submissions to Government">
            <a:extLst>
              <a:ext uri="{FF2B5EF4-FFF2-40B4-BE49-F238E27FC236}">
                <a16:creationId xmlns:a16="http://schemas.microsoft.com/office/drawing/2014/main" id="{AC15B726-FD36-23DD-4E6B-A29FEA3E6560}"/>
              </a:ext>
            </a:extLst>
          </p:cNvPr>
          <p:cNvSpPr/>
          <p:nvPr/>
        </p:nvSpPr>
        <p:spPr>
          <a:xfrm>
            <a:off x="12115800" y="735330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100+ countries requiring electronic document submissions to governments</a:t>
            </a:r>
            <a:endParaRPr lang="en-US" sz="1950" dirty="0">
              <a:latin typeface="Century Gothic" panose="020B0502020202020204" pitchFamily="34" charset="0"/>
            </a:endParaRPr>
          </a:p>
        </p:txBody>
      </p:sp>
      <p:sp>
        <p:nvSpPr>
          <p:cNvPr id="25" name="Slide Number Placeholder 0">
            <a:extLst>
              <a:ext uri="{FF2B5EF4-FFF2-40B4-BE49-F238E27FC236}">
                <a16:creationId xmlns:a16="http://schemas.microsoft.com/office/drawing/2014/main" id="{9DE0DBD1-6FE4-4384-DEA5-C6F510395FCB}"/>
              </a:ext>
            </a:extLst>
          </p:cNvPr>
          <p:cNvSpPr>
            <a:spLocks noGrp="1"/>
          </p:cNvSpPr>
          <p:nvPr>
            <p:ph type="sldNum" sz="quarter" idx="4294967295"/>
          </p:nvPr>
        </p:nvSpPr>
        <p:spPr>
          <a:xfrm>
            <a:off x="17556480" y="966978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8</a:t>
            </a:fld>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BE626E78-98B7-DC26-C739-3D3E0D21E637}"/>
              </a:ext>
            </a:extLst>
          </p:cNvPr>
          <p:cNvSpPr txBox="1"/>
          <p:nvPr/>
        </p:nvSpPr>
        <p:spPr>
          <a:xfrm>
            <a:off x="809624" y="9170449"/>
            <a:ext cx="16326375" cy="646331"/>
          </a:xfrm>
          <a:prstGeom prst="rect">
            <a:avLst/>
          </a:prstGeom>
          <a:noFill/>
        </p:spPr>
        <p:txBody>
          <a:bodyPr wrap="square">
            <a:spAutoFit/>
          </a:bodyPr>
          <a:lstStyle/>
          <a:p>
            <a:r>
              <a:rPr lang="es-ES" sz="1800" dirty="0">
                <a:latin typeface="Century Gothic"/>
                <a:ea typeface="Montserrat Regular" pitchFamily="34" charset="-122"/>
              </a:rPr>
              <a:t>Nuestra amplia y exclusiva propiedad intelectual en varios países permite a nuestros clientes multinacionales adoptar las plataformas estándar de SAP </a:t>
            </a:r>
            <a:r>
              <a:rPr lang="es-ES" sz="1800" dirty="0" err="1">
                <a:latin typeface="Century Gothic"/>
                <a:ea typeface="Montserrat Regular" pitchFamily="34" charset="-122"/>
              </a:rPr>
              <a:t>Tax</a:t>
            </a:r>
            <a:r>
              <a:rPr lang="es-ES" sz="1800" dirty="0">
                <a:latin typeface="Century Gothic"/>
                <a:ea typeface="Montserrat Regular" pitchFamily="34" charset="-122"/>
              </a:rPr>
              <a:t> &amp; </a:t>
            </a:r>
            <a:r>
              <a:rPr lang="es-ES" sz="1800" dirty="0" err="1">
                <a:latin typeface="Century Gothic"/>
                <a:ea typeface="Montserrat Regular" pitchFamily="34" charset="-122"/>
              </a:rPr>
              <a:t>Trade</a:t>
            </a:r>
            <a:r>
              <a:rPr lang="es-ES" sz="1800" dirty="0">
                <a:latin typeface="Century Gothic"/>
                <a:ea typeface="Montserrat Regular" pitchFamily="34" charset="-122"/>
              </a:rPr>
              <a:t> para operar a nivel global.</a:t>
            </a:r>
            <a:endParaRPr lang="en-US" dirty="0"/>
          </a:p>
        </p:txBody>
      </p:sp>
      <p:pic>
        <p:nvPicPr>
          <p:cNvPr id="6" name="Picture 5">
            <a:extLst>
              <a:ext uri="{FF2B5EF4-FFF2-40B4-BE49-F238E27FC236}">
                <a16:creationId xmlns:a16="http://schemas.microsoft.com/office/drawing/2014/main" id="{BDFD2B4D-FB77-7D51-C4AC-77A6F797384F}"/>
              </a:ext>
            </a:extLst>
          </p:cNvPr>
          <p:cNvPicPr>
            <a:picLocks noChangeAspect="1"/>
          </p:cNvPicPr>
          <p:nvPr/>
        </p:nvPicPr>
        <p:blipFill>
          <a:blip r:embed="rId5"/>
          <a:stretch>
            <a:fillRect/>
          </a:stretch>
        </p:blipFill>
        <p:spPr>
          <a:xfrm>
            <a:off x="811930" y="1424435"/>
            <a:ext cx="13634869" cy="7483622"/>
          </a:xfrm>
          <a:prstGeom prst="rect">
            <a:avLst/>
          </a:prstGeom>
        </p:spPr>
      </p:pic>
    </p:spTree>
    <p:extLst>
      <p:ext uri="{BB962C8B-B14F-4D97-AF65-F5344CB8AC3E}">
        <p14:creationId xmlns:p14="http://schemas.microsoft.com/office/powerpoint/2010/main" val="276107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DE51146E-F548-8879-5152-98022B7192AE}"/>
              </a:ext>
            </a:extLst>
          </p:cNvPr>
          <p:cNvPicPr>
            <a:picLocks noChangeAspect="1"/>
          </p:cNvPicPr>
          <p:nvPr/>
        </p:nvPicPr>
        <p:blipFill rotWithShape="1">
          <a:blip r:embed="rId3"/>
          <a:srcRect l="50043" t="36754" b="36754"/>
          <a:stretch/>
        </p:blipFill>
        <p:spPr>
          <a:xfrm>
            <a:off x="9128819" y="-53545"/>
            <a:ext cx="9171516" cy="3409907"/>
          </a:xfrm>
          <a:prstGeom prst="rect">
            <a:avLst/>
          </a:prstGeom>
        </p:spPr>
      </p:pic>
      <p:pic>
        <p:nvPicPr>
          <p:cNvPr id="3" name="Picture 2">
            <a:extLst>
              <a:ext uri="{FF2B5EF4-FFF2-40B4-BE49-F238E27FC236}">
                <a16:creationId xmlns:a16="http://schemas.microsoft.com/office/drawing/2014/main" id="{C9D68D58-DFB7-2399-BA14-866665F741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2" r="50148" b="60529"/>
          <a:stretch/>
        </p:blipFill>
        <p:spPr>
          <a:xfrm>
            <a:off x="2382" y="-53545"/>
            <a:ext cx="9126438" cy="3409907"/>
          </a:xfrm>
          <a:prstGeom prst="rect">
            <a:avLst/>
          </a:prstGeom>
        </p:spPr>
      </p:pic>
      <p:sp>
        <p:nvSpPr>
          <p:cNvPr id="4" name="Rectangle 3">
            <a:extLst>
              <a:ext uri="{FF2B5EF4-FFF2-40B4-BE49-F238E27FC236}">
                <a16:creationId xmlns:a16="http://schemas.microsoft.com/office/drawing/2014/main" id="{EE170CBF-5F82-DB03-CF31-41617C8D4BEA}"/>
              </a:ext>
            </a:extLst>
          </p:cNvPr>
          <p:cNvSpPr/>
          <p:nvPr/>
        </p:nvSpPr>
        <p:spPr bwMode="gray">
          <a:xfrm flipV="1">
            <a:off x="9743" y="-43271"/>
            <a:ext cx="9134261" cy="2548455"/>
          </a:xfrm>
          <a:prstGeom prst="rect">
            <a:avLst/>
          </a:prstGeom>
          <a:gradFill>
            <a:gsLst>
              <a:gs pos="87000">
                <a:srgbClr val="01134A">
                  <a:alpha val="57031"/>
                </a:srgbClr>
              </a:gs>
              <a:gs pos="0">
                <a:srgbClr val="0B2685">
                  <a:alpha val="0"/>
                </a:srgbClr>
              </a:gs>
            </a:gsLst>
            <a:lin ang="5400000" scaled="0"/>
          </a:gradFill>
          <a:ln w="25400" algn="ctr">
            <a:noFill/>
            <a:miter lim="800000"/>
            <a:headEnd/>
            <a:tailEnd/>
          </a:ln>
        </p:spPr>
        <p:txBody>
          <a:bodyPr lIns="134931" tIns="107943" rIns="134931" bIns="107943" rtlCol="0" anchor="ctr"/>
          <a:lstStyle/>
          <a:p>
            <a:pPr algn="ctr" defTabSz="1370778" fontAlgn="base">
              <a:spcBef>
                <a:spcPct val="50000"/>
              </a:spcBef>
              <a:spcAft>
                <a:spcPct val="0"/>
              </a:spcAft>
              <a:buClr>
                <a:srgbClr val="F0AB00"/>
              </a:buClr>
              <a:buSzPct val="80000"/>
            </a:pPr>
            <a:endParaRPr lang="en-US" sz="2697" kern="0" dirty="0">
              <a:latin typeface="Arial" panose="020B0604020202020204" pitchFamily="34" charset="0"/>
              <a:ea typeface="Arial Unicode MS" pitchFamily="34" charset="-128"/>
              <a:cs typeface="Arial" panose="020B0604020202020204" pitchFamily="34" charset="0"/>
            </a:endParaRPr>
          </a:p>
        </p:txBody>
      </p:sp>
      <p:sp>
        <p:nvSpPr>
          <p:cNvPr id="70" name="Rectangle 69">
            <a:extLst>
              <a:ext uri="{FF2B5EF4-FFF2-40B4-BE49-F238E27FC236}">
                <a16:creationId xmlns:a16="http://schemas.microsoft.com/office/drawing/2014/main" id="{A5CF30B2-B032-8496-EDBF-FF9DC1FF30BA}"/>
              </a:ext>
            </a:extLst>
          </p:cNvPr>
          <p:cNvSpPr/>
          <p:nvPr/>
        </p:nvSpPr>
        <p:spPr bwMode="gray">
          <a:xfrm>
            <a:off x="9740" y="1557723"/>
            <a:ext cx="18283239" cy="1808916"/>
          </a:xfrm>
          <a:prstGeom prst="rect">
            <a:avLst/>
          </a:prstGeom>
          <a:gradFill>
            <a:gsLst>
              <a:gs pos="87000">
                <a:schemeClr val="bg1"/>
              </a:gs>
              <a:gs pos="0">
                <a:schemeClr val="bg1">
                  <a:alpha val="0"/>
                </a:schemeClr>
              </a:gs>
            </a:gsLst>
            <a:lin ang="5400000" scaled="0"/>
          </a:gradFill>
          <a:ln w="25400" algn="ctr">
            <a:noFill/>
            <a:miter lim="800000"/>
            <a:headEnd/>
            <a:tailEnd/>
          </a:ln>
        </p:spPr>
        <p:txBody>
          <a:bodyPr lIns="134931" tIns="107943" rIns="134931" bIns="107943" rtlCol="0" anchor="ctr"/>
          <a:lstStyle/>
          <a:p>
            <a:pPr algn="ctr" defTabSz="1370778" fontAlgn="base">
              <a:spcBef>
                <a:spcPct val="50000"/>
              </a:spcBef>
              <a:spcAft>
                <a:spcPct val="0"/>
              </a:spcAft>
              <a:buClr>
                <a:srgbClr val="F0AB00"/>
              </a:buClr>
              <a:buSzPct val="80000"/>
            </a:pPr>
            <a:endParaRPr lang="en-US" sz="2697" kern="0" dirty="0">
              <a:latin typeface="Arial" panose="020B0604020202020204" pitchFamily="34" charset="0"/>
              <a:ea typeface="Arial Unicode MS" pitchFamily="34" charset="-128"/>
              <a:cs typeface="Arial" panose="020B0604020202020204" pitchFamily="34" charset="0"/>
            </a:endParaRPr>
          </a:p>
        </p:txBody>
      </p:sp>
      <p:grpSp>
        <p:nvGrpSpPr>
          <p:cNvPr id="112" name="Group 111">
            <a:extLst>
              <a:ext uri="{FF2B5EF4-FFF2-40B4-BE49-F238E27FC236}">
                <a16:creationId xmlns:a16="http://schemas.microsoft.com/office/drawing/2014/main" id="{C10E3D8E-1200-E01D-94D0-3DFAF276B9D7}"/>
              </a:ext>
            </a:extLst>
          </p:cNvPr>
          <p:cNvGrpSpPr/>
          <p:nvPr/>
        </p:nvGrpSpPr>
        <p:grpSpPr>
          <a:xfrm>
            <a:off x="-31206" y="4581531"/>
            <a:ext cx="18283239" cy="4063769"/>
            <a:chOff x="-11109" y="3229642"/>
            <a:chExt cx="12195175" cy="2710594"/>
          </a:xfrm>
        </p:grpSpPr>
        <p:cxnSp>
          <p:nvCxnSpPr>
            <p:cNvPr id="108" name="Straight Connector 107">
              <a:extLst>
                <a:ext uri="{FF2B5EF4-FFF2-40B4-BE49-F238E27FC236}">
                  <a16:creationId xmlns:a16="http://schemas.microsoft.com/office/drawing/2014/main" id="{98350B18-E950-CDEC-2219-DB9BF0BD22A4}"/>
                </a:ext>
              </a:extLst>
            </p:cNvPr>
            <p:cNvCxnSpPr>
              <a:cxnSpLocks/>
            </p:cNvCxnSpPr>
            <p:nvPr/>
          </p:nvCxnSpPr>
          <p:spPr>
            <a:xfrm>
              <a:off x="-11109" y="4172169"/>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FE356A8-F49E-58EB-3D83-4F16BAD58F15}"/>
                </a:ext>
              </a:extLst>
            </p:cNvPr>
            <p:cNvCxnSpPr>
              <a:cxnSpLocks/>
            </p:cNvCxnSpPr>
            <p:nvPr/>
          </p:nvCxnSpPr>
          <p:spPr>
            <a:xfrm>
              <a:off x="-11109" y="3229642"/>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1EE8A07-1974-9CF7-56EF-F15E4225F3EF}"/>
                </a:ext>
              </a:extLst>
            </p:cNvPr>
            <p:cNvCxnSpPr>
              <a:cxnSpLocks/>
            </p:cNvCxnSpPr>
            <p:nvPr/>
          </p:nvCxnSpPr>
          <p:spPr>
            <a:xfrm>
              <a:off x="-11109" y="5029605"/>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973090B-4098-5FE0-826F-FA90F5E061ED}"/>
                </a:ext>
              </a:extLst>
            </p:cNvPr>
            <p:cNvCxnSpPr>
              <a:cxnSpLocks/>
            </p:cNvCxnSpPr>
            <p:nvPr/>
          </p:nvCxnSpPr>
          <p:spPr>
            <a:xfrm>
              <a:off x="-11109" y="5940236"/>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F5E1BBAF-5316-A098-ACBE-11268C4E8F74}"/>
              </a:ext>
            </a:extLst>
          </p:cNvPr>
          <p:cNvSpPr/>
          <p:nvPr/>
        </p:nvSpPr>
        <p:spPr>
          <a:xfrm>
            <a:off x="1371245" y="3420716"/>
            <a:ext cx="7111329" cy="1015663"/>
          </a:xfrm>
          <a:prstGeom prst="rect">
            <a:avLst/>
          </a:prstGeom>
        </p:spPr>
        <p:txBody>
          <a:bodyPr wrap="square">
            <a:spAutoFit/>
          </a:bodyPr>
          <a:lstStyle/>
          <a:p>
            <a:r>
              <a:rPr lang="es-ES" sz="2000" b="1" dirty="0">
                <a:latin typeface="Century Gothic"/>
                <a:cs typeface="Arial" panose="020B0604020202020204" pitchFamily="34" charset="0"/>
              </a:rPr>
              <a:t>Falta de Automatización e Integración</a:t>
            </a:r>
            <a:r>
              <a:rPr lang="es-ES" sz="2000" dirty="0">
                <a:latin typeface="Century Gothic"/>
                <a:cs typeface="Arial" panose="020B0604020202020204" pitchFamily="34" charset="0"/>
              </a:rPr>
              <a:t>: Los procesos manuales y los sistemas desconectados generan ineficiencias y errores en las operaciones comerciales.</a:t>
            </a:r>
            <a:endParaRPr lang="en-GB" sz="2000" dirty="0">
              <a:latin typeface="Century Gothic"/>
              <a:cs typeface="Arial" panose="020B0604020202020204" pitchFamily="34" charset="0"/>
            </a:endParaRPr>
          </a:p>
        </p:txBody>
      </p:sp>
      <p:sp>
        <p:nvSpPr>
          <p:cNvPr id="14" name="Rectangle 13">
            <a:extLst>
              <a:ext uri="{FF2B5EF4-FFF2-40B4-BE49-F238E27FC236}">
                <a16:creationId xmlns:a16="http://schemas.microsoft.com/office/drawing/2014/main" id="{AA5E21EB-4E5B-807B-C516-44270F20BEEB}"/>
              </a:ext>
            </a:extLst>
          </p:cNvPr>
          <p:cNvSpPr/>
          <p:nvPr/>
        </p:nvSpPr>
        <p:spPr>
          <a:xfrm>
            <a:off x="1371245" y="4791932"/>
            <a:ext cx="7740210" cy="1061793"/>
          </a:xfrm>
          <a:prstGeom prst="rect">
            <a:avLst/>
          </a:prstGeom>
        </p:spPr>
        <p:txBody>
          <a:bodyPr wrap="square" lIns="137124" tIns="68562" rIns="137124" bIns="68562" anchor="t">
            <a:spAutoFit/>
          </a:bodyPr>
          <a:lstStyle/>
          <a:p>
            <a:r>
              <a:rPr lang="es-ES" sz="2000" b="1" dirty="0">
                <a:latin typeface="Century Gothic"/>
                <a:cs typeface="Arial"/>
              </a:rPr>
              <a:t>Visibilidad y Conciencia Limitadas: </a:t>
            </a:r>
            <a:r>
              <a:rPr lang="es-ES" sz="2000" dirty="0">
                <a:latin typeface="Century Gothic"/>
                <a:cs typeface="Arial"/>
              </a:rPr>
              <a:t>Información inadecuada para identificar problemas existentes u oportunidades de mejora.</a:t>
            </a:r>
            <a:endParaRPr lang="en-US" sz="2000" dirty="0">
              <a:latin typeface="Century Gothic"/>
              <a:cs typeface="Arial"/>
            </a:endParaRPr>
          </a:p>
        </p:txBody>
      </p:sp>
      <p:sp>
        <p:nvSpPr>
          <p:cNvPr id="15" name="Rectangle 14">
            <a:extLst>
              <a:ext uri="{FF2B5EF4-FFF2-40B4-BE49-F238E27FC236}">
                <a16:creationId xmlns:a16="http://schemas.microsoft.com/office/drawing/2014/main" id="{AA3FB10F-B3DE-BDAF-942C-0B5A07360070}"/>
              </a:ext>
            </a:extLst>
          </p:cNvPr>
          <p:cNvSpPr/>
          <p:nvPr/>
        </p:nvSpPr>
        <p:spPr>
          <a:xfrm>
            <a:off x="1371245" y="6141985"/>
            <a:ext cx="7591061" cy="1015663"/>
          </a:xfrm>
          <a:prstGeom prst="rect">
            <a:avLst/>
          </a:prstGeom>
        </p:spPr>
        <p:txBody>
          <a:bodyPr wrap="square" anchor="ctr">
            <a:spAutoFit/>
          </a:bodyPr>
          <a:lstStyle/>
          <a:p>
            <a:r>
              <a:rPr lang="es-ES" sz="2000" b="1" dirty="0">
                <a:latin typeface="Century Gothic"/>
                <a:cs typeface="Arial" panose="020B0604020202020204" pitchFamily="34" charset="0"/>
              </a:rPr>
              <a:t>Documentación y Comunicación Complejas: </a:t>
            </a:r>
            <a:r>
              <a:rPr lang="es-ES" sz="2000" dirty="0">
                <a:latin typeface="Century Gothic"/>
                <a:cs typeface="Arial" panose="020B0604020202020204" pitchFamily="34" charset="0"/>
              </a:rPr>
              <a:t>El papeleo complicado y los métodos de comunicación inconexos obstaculizan la fluidez de las transacciones comerciales.</a:t>
            </a:r>
            <a:endParaRPr lang="en-US" sz="2000" dirty="0">
              <a:latin typeface="Century Gothic"/>
              <a:cs typeface="Arial" panose="020B0604020202020204" pitchFamily="34" charset="0"/>
            </a:endParaRPr>
          </a:p>
        </p:txBody>
      </p:sp>
      <p:sp>
        <p:nvSpPr>
          <p:cNvPr id="16" name="Rectangle 15">
            <a:extLst>
              <a:ext uri="{FF2B5EF4-FFF2-40B4-BE49-F238E27FC236}">
                <a16:creationId xmlns:a16="http://schemas.microsoft.com/office/drawing/2014/main" id="{05A71B0A-BD54-CF4A-AEF2-E3CFC1CC4846}"/>
              </a:ext>
            </a:extLst>
          </p:cNvPr>
          <p:cNvSpPr/>
          <p:nvPr/>
        </p:nvSpPr>
        <p:spPr>
          <a:xfrm>
            <a:off x="1371243" y="7434599"/>
            <a:ext cx="7293645" cy="754016"/>
          </a:xfrm>
          <a:prstGeom prst="rect">
            <a:avLst/>
          </a:prstGeom>
        </p:spPr>
        <p:txBody>
          <a:bodyPr wrap="square" lIns="137124" tIns="68562" rIns="137124" bIns="68562" anchor="t">
            <a:spAutoFit/>
          </a:bodyPr>
          <a:lstStyle/>
          <a:p>
            <a:r>
              <a:rPr lang="es-ES" sz="2000" b="1" dirty="0">
                <a:latin typeface="Century Gothic"/>
                <a:cs typeface="Arial"/>
              </a:rPr>
              <a:t>Gestión de Usuarios Limitada: </a:t>
            </a:r>
            <a:r>
              <a:rPr lang="es-ES" sz="2000" dirty="0">
                <a:latin typeface="Century Gothic"/>
                <a:cs typeface="Arial"/>
              </a:rPr>
              <a:t>Herramientas inadecuadas para gestionar el acceso al sistema.</a:t>
            </a:r>
            <a:endParaRPr lang="en-US" sz="2000" dirty="0">
              <a:latin typeface="Century Gothic"/>
              <a:cs typeface="Arial" panose="020B0604020202020204" pitchFamily="34" charset="0"/>
            </a:endParaRPr>
          </a:p>
        </p:txBody>
      </p:sp>
      <p:sp>
        <p:nvSpPr>
          <p:cNvPr id="67" name="Title 1">
            <a:extLst>
              <a:ext uri="{FF2B5EF4-FFF2-40B4-BE49-F238E27FC236}">
                <a16:creationId xmlns:a16="http://schemas.microsoft.com/office/drawing/2014/main" id="{A0018A49-D143-78FD-1310-82F7E002C99F}"/>
              </a:ext>
            </a:extLst>
          </p:cNvPr>
          <p:cNvSpPr txBox="1">
            <a:spLocks/>
          </p:cNvSpPr>
          <p:nvPr/>
        </p:nvSpPr>
        <p:spPr bwMode="black">
          <a:xfrm>
            <a:off x="9623113" y="515818"/>
            <a:ext cx="7485015" cy="1545551"/>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sz="3597" b="0" dirty="0">
                <a:latin typeface="Century Gothic"/>
                <a:cs typeface="Arial" panose="020B0604020202020204" pitchFamily="34" charset="0"/>
              </a:rPr>
              <a:t>Con SAP International Trade Management</a:t>
            </a:r>
          </a:p>
          <a:p>
            <a:r>
              <a:rPr lang="es-ES" sz="2849" b="0" kern="0" dirty="0">
                <a:latin typeface="Century Gothic"/>
                <a:ea typeface="Arial Unicode MS" pitchFamily="34" charset="-128"/>
                <a:cs typeface="72" panose="020B0503030000000003" pitchFamily="34" charset="0"/>
              </a:rPr>
              <a:t>Establezca una plataforma central para...</a:t>
            </a:r>
            <a:endParaRPr lang="en-US" sz="2849" b="0" i="1" dirty="0">
              <a:latin typeface="Century Gothic"/>
              <a:cs typeface="Arial" panose="020B0604020202020204" pitchFamily="34" charset="0"/>
            </a:endParaRPr>
          </a:p>
        </p:txBody>
      </p:sp>
      <p:sp>
        <p:nvSpPr>
          <p:cNvPr id="115" name="Rectangle 114">
            <a:extLst>
              <a:ext uri="{FF2B5EF4-FFF2-40B4-BE49-F238E27FC236}">
                <a16:creationId xmlns:a16="http://schemas.microsoft.com/office/drawing/2014/main" id="{D7EF5921-8A33-DFAE-F582-8C9BB043F631}"/>
              </a:ext>
            </a:extLst>
          </p:cNvPr>
          <p:cNvSpPr/>
          <p:nvPr/>
        </p:nvSpPr>
        <p:spPr>
          <a:xfrm>
            <a:off x="9981137" y="7346111"/>
            <a:ext cx="7293646" cy="1323439"/>
          </a:xfrm>
          <a:prstGeom prst="rect">
            <a:avLst/>
          </a:prstGeom>
        </p:spPr>
        <p:txBody>
          <a:bodyPr wrap="square">
            <a:spAutoFit/>
          </a:bodyPr>
          <a:lstStyle/>
          <a:p>
            <a:r>
              <a:rPr lang="es-ES" sz="2000" b="1" dirty="0">
                <a:latin typeface="Century Gothic"/>
                <a:cs typeface="72" panose="020B0503030000000003" pitchFamily="34" charset="0"/>
              </a:rPr>
              <a:t>Gestión de Riesgos y Seguridad Robustas: </a:t>
            </a:r>
            <a:r>
              <a:rPr lang="es-ES" sz="2000" dirty="0">
                <a:latin typeface="Century Gothic"/>
                <a:cs typeface="72" panose="020B0503030000000003" pitchFamily="34" charset="0"/>
              </a:rPr>
              <a:t>Herramientas avanzadas para identificar, evaluar y gestionar los riesgos relacionados con el comercio con medidas de seguridad de datos reforzadas.</a:t>
            </a:r>
            <a:endParaRPr lang="en-US" sz="2000" dirty="0">
              <a:latin typeface="Century Gothic"/>
              <a:cs typeface="72" panose="020B0503030000000003" pitchFamily="34" charset="0"/>
            </a:endParaRPr>
          </a:p>
        </p:txBody>
      </p:sp>
      <p:sp>
        <p:nvSpPr>
          <p:cNvPr id="17" name="Rectangle 16">
            <a:extLst>
              <a:ext uri="{FF2B5EF4-FFF2-40B4-BE49-F238E27FC236}">
                <a16:creationId xmlns:a16="http://schemas.microsoft.com/office/drawing/2014/main" id="{38FF7027-5941-6C9D-4E03-C9339AEA67C1}"/>
              </a:ext>
            </a:extLst>
          </p:cNvPr>
          <p:cNvSpPr/>
          <p:nvPr/>
        </p:nvSpPr>
        <p:spPr>
          <a:xfrm>
            <a:off x="1371244" y="8825264"/>
            <a:ext cx="7948130" cy="1061793"/>
          </a:xfrm>
          <a:prstGeom prst="rect">
            <a:avLst/>
          </a:prstGeom>
        </p:spPr>
        <p:txBody>
          <a:bodyPr wrap="square" lIns="137124" tIns="68562" rIns="137124" bIns="68562" anchor="t">
            <a:spAutoFit/>
          </a:bodyPr>
          <a:lstStyle/>
          <a:p>
            <a:r>
              <a:rPr lang="es-ES" sz="2000" b="1" dirty="0">
                <a:latin typeface="Century Gothic"/>
                <a:cs typeface="Arial"/>
              </a:rPr>
              <a:t>Procesos y Cumplimiento Inconsistentes: </a:t>
            </a:r>
            <a:r>
              <a:rPr lang="es-ES" sz="2000" dirty="0">
                <a:latin typeface="Century Gothic"/>
                <a:cs typeface="Arial"/>
              </a:rPr>
              <a:t>Variedad de soluciones utilizadas por país o región sin un cumplimiento normativo consistente.</a:t>
            </a:r>
            <a:endParaRPr lang="en-US" sz="2000" dirty="0">
              <a:latin typeface="Century Gothic"/>
              <a:cs typeface="Arial"/>
            </a:endParaRPr>
          </a:p>
        </p:txBody>
      </p:sp>
      <p:sp>
        <p:nvSpPr>
          <p:cNvPr id="18" name="Rectangle 17">
            <a:extLst>
              <a:ext uri="{FF2B5EF4-FFF2-40B4-BE49-F238E27FC236}">
                <a16:creationId xmlns:a16="http://schemas.microsoft.com/office/drawing/2014/main" id="{AA776D4C-A516-B2EE-638F-1F75D13AA84F}"/>
              </a:ext>
            </a:extLst>
          </p:cNvPr>
          <p:cNvSpPr/>
          <p:nvPr/>
        </p:nvSpPr>
        <p:spPr>
          <a:xfrm>
            <a:off x="9981133" y="8825264"/>
            <a:ext cx="7805422" cy="1323439"/>
          </a:xfrm>
          <a:prstGeom prst="rect">
            <a:avLst/>
          </a:prstGeom>
        </p:spPr>
        <p:txBody>
          <a:bodyPr wrap="square">
            <a:spAutoFit/>
          </a:bodyPr>
          <a:lstStyle/>
          <a:p>
            <a:r>
              <a:rPr lang="es-ES" sz="2000" b="1" dirty="0">
                <a:latin typeface="Century Gothic"/>
                <a:cs typeface="72" panose="020B0503030000000003" pitchFamily="34" charset="0"/>
              </a:rPr>
              <a:t>Solución Global Única: </a:t>
            </a:r>
            <a:r>
              <a:rPr lang="es-ES" sz="2000" dirty="0">
                <a:latin typeface="Century Gothic"/>
                <a:cs typeface="72" panose="020B0503030000000003" pitchFamily="34" charset="0"/>
              </a:rPr>
              <a:t>Solución para dar soporte a las operaciones en todo el mundo, garantizando la consistencia y cumpliendo, al mismo tiempo, con los requisitos específicos de cada país.</a:t>
            </a:r>
            <a:endParaRPr lang="en-US" sz="2000" dirty="0">
              <a:latin typeface="Century Gothic"/>
              <a:cs typeface="72" panose="020B0503030000000003" pitchFamily="34" charset="0"/>
            </a:endParaRPr>
          </a:p>
        </p:txBody>
      </p:sp>
      <p:sp>
        <p:nvSpPr>
          <p:cNvPr id="2" name="Title 1">
            <a:extLst>
              <a:ext uri="{FF2B5EF4-FFF2-40B4-BE49-F238E27FC236}">
                <a16:creationId xmlns:a16="http://schemas.microsoft.com/office/drawing/2014/main" id="{ADAE9636-4BA4-10AD-4815-B00AA9F86803}"/>
              </a:ext>
            </a:extLst>
          </p:cNvPr>
          <p:cNvSpPr>
            <a:spLocks noGrp="1"/>
          </p:cNvSpPr>
          <p:nvPr>
            <p:ph type="title"/>
          </p:nvPr>
        </p:nvSpPr>
        <p:spPr>
          <a:xfrm>
            <a:off x="467939" y="448085"/>
            <a:ext cx="8206499" cy="1568868"/>
          </a:xfrm>
        </p:spPr>
        <p:txBody>
          <a:bodyPr/>
          <a:lstStyle/>
          <a:p>
            <a:r>
              <a:rPr lang="es-ES" sz="3597" dirty="0">
                <a:solidFill>
                  <a:schemeClr val="bg1"/>
                </a:solidFill>
                <a:latin typeface="Century Gothic"/>
                <a:cs typeface="Arial" panose="020B0604020202020204" pitchFamily="34" charset="0"/>
              </a:rPr>
              <a:t>Panorama Actual de la Gestión </a:t>
            </a:r>
            <a:br>
              <a:rPr lang="es-ES" sz="3597" dirty="0">
                <a:solidFill>
                  <a:schemeClr val="bg1"/>
                </a:solidFill>
                <a:latin typeface="Century Gothic"/>
                <a:cs typeface="Arial" panose="020B0604020202020204" pitchFamily="34" charset="0"/>
              </a:rPr>
            </a:br>
            <a:r>
              <a:rPr lang="es-ES" sz="3597" dirty="0">
                <a:solidFill>
                  <a:schemeClr val="bg1"/>
                </a:solidFill>
                <a:latin typeface="Century Gothic"/>
                <a:cs typeface="Arial" panose="020B0604020202020204" pitchFamily="34" charset="0"/>
              </a:rPr>
              <a:t>del Comercio Internacional...</a:t>
            </a:r>
            <a:br>
              <a:rPr lang="es-ES" sz="3597" dirty="0">
                <a:solidFill>
                  <a:schemeClr val="bg1"/>
                </a:solidFill>
                <a:latin typeface="Century Gothic"/>
                <a:cs typeface="Arial" panose="020B0604020202020204" pitchFamily="34" charset="0"/>
              </a:rPr>
            </a:br>
            <a:r>
              <a:rPr lang="es-ES" sz="2849" i="1" kern="0" dirty="0">
                <a:solidFill>
                  <a:schemeClr val="bg1"/>
                </a:solidFill>
                <a:latin typeface="Century Gothic"/>
                <a:ea typeface="Arial Unicode MS" pitchFamily="34" charset="-128"/>
                <a:cs typeface="Arial" panose="020B0604020202020204" pitchFamily="34" charset="0"/>
              </a:rPr>
              <a:t>A menudo carece de flexibilidad, escalabilidad y automatización</a:t>
            </a:r>
            <a:endParaRPr lang="en-US" sz="2849" dirty="0">
              <a:latin typeface="Century Gothic"/>
            </a:endParaRPr>
          </a:p>
        </p:txBody>
      </p:sp>
      <p:pic>
        <p:nvPicPr>
          <p:cNvPr id="41" name="Graphic 40">
            <a:extLst>
              <a:ext uri="{FF2B5EF4-FFF2-40B4-BE49-F238E27FC236}">
                <a16:creationId xmlns:a16="http://schemas.microsoft.com/office/drawing/2014/main" id="{216E555C-01D7-2D3A-7853-4DDEF053406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5805" y="3496562"/>
            <a:ext cx="436830" cy="436830"/>
          </a:xfrm>
          <a:prstGeom prst="rect">
            <a:avLst/>
          </a:prstGeom>
        </p:spPr>
      </p:pic>
      <p:pic>
        <p:nvPicPr>
          <p:cNvPr id="43" name="Graphic 42">
            <a:extLst>
              <a:ext uri="{FF2B5EF4-FFF2-40B4-BE49-F238E27FC236}">
                <a16:creationId xmlns:a16="http://schemas.microsoft.com/office/drawing/2014/main" id="{D59AB31F-66B3-DECF-FB06-55886D8C63A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87146" y="3509411"/>
            <a:ext cx="411135" cy="411135"/>
          </a:xfrm>
          <a:prstGeom prst="rect">
            <a:avLst/>
          </a:prstGeom>
        </p:spPr>
      </p:pic>
      <p:pic>
        <p:nvPicPr>
          <p:cNvPr id="44" name="Graphic 43">
            <a:extLst>
              <a:ext uri="{FF2B5EF4-FFF2-40B4-BE49-F238E27FC236}">
                <a16:creationId xmlns:a16="http://schemas.microsoft.com/office/drawing/2014/main" id="{67BD9753-55C0-E61A-D029-2EFFC45F7C1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5805" y="4924769"/>
            <a:ext cx="436830" cy="436830"/>
          </a:xfrm>
          <a:prstGeom prst="rect">
            <a:avLst/>
          </a:prstGeom>
        </p:spPr>
      </p:pic>
      <p:pic>
        <p:nvPicPr>
          <p:cNvPr id="45" name="Graphic 44">
            <a:extLst>
              <a:ext uri="{FF2B5EF4-FFF2-40B4-BE49-F238E27FC236}">
                <a16:creationId xmlns:a16="http://schemas.microsoft.com/office/drawing/2014/main" id="{718A1BE1-5836-17D3-FF2D-21203608588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5805" y="6186552"/>
            <a:ext cx="436830" cy="436830"/>
          </a:xfrm>
          <a:prstGeom prst="rect">
            <a:avLst/>
          </a:prstGeom>
        </p:spPr>
      </p:pic>
      <p:pic>
        <p:nvPicPr>
          <p:cNvPr id="46" name="Graphic 45">
            <a:extLst>
              <a:ext uri="{FF2B5EF4-FFF2-40B4-BE49-F238E27FC236}">
                <a16:creationId xmlns:a16="http://schemas.microsoft.com/office/drawing/2014/main" id="{D1C2A05C-50BD-FAC3-82CF-A2517109536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5805" y="7525190"/>
            <a:ext cx="436830" cy="436830"/>
          </a:xfrm>
          <a:prstGeom prst="rect">
            <a:avLst/>
          </a:prstGeom>
        </p:spPr>
      </p:pic>
      <p:pic>
        <p:nvPicPr>
          <p:cNvPr id="47" name="Graphic 46">
            <a:extLst>
              <a:ext uri="{FF2B5EF4-FFF2-40B4-BE49-F238E27FC236}">
                <a16:creationId xmlns:a16="http://schemas.microsoft.com/office/drawing/2014/main" id="{86C7CF49-AA38-F692-9564-6FC8CD60AF3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5805" y="8920187"/>
            <a:ext cx="436830" cy="436830"/>
          </a:xfrm>
          <a:prstGeom prst="rect">
            <a:avLst/>
          </a:prstGeom>
        </p:spPr>
      </p:pic>
      <p:pic>
        <p:nvPicPr>
          <p:cNvPr id="48" name="Graphic 47">
            <a:extLst>
              <a:ext uri="{FF2B5EF4-FFF2-40B4-BE49-F238E27FC236}">
                <a16:creationId xmlns:a16="http://schemas.microsoft.com/office/drawing/2014/main" id="{08025EA4-C035-816E-7F77-DE0EFB645F1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87146" y="4937616"/>
            <a:ext cx="411135" cy="411135"/>
          </a:xfrm>
          <a:prstGeom prst="rect">
            <a:avLst/>
          </a:prstGeom>
        </p:spPr>
      </p:pic>
      <p:pic>
        <p:nvPicPr>
          <p:cNvPr id="49" name="Graphic 48">
            <a:extLst>
              <a:ext uri="{FF2B5EF4-FFF2-40B4-BE49-F238E27FC236}">
                <a16:creationId xmlns:a16="http://schemas.microsoft.com/office/drawing/2014/main" id="{51CE823C-E9AD-6536-CFCD-A0CBE9D876C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87146" y="6199400"/>
            <a:ext cx="411135" cy="411135"/>
          </a:xfrm>
          <a:prstGeom prst="rect">
            <a:avLst/>
          </a:prstGeom>
        </p:spPr>
      </p:pic>
      <p:pic>
        <p:nvPicPr>
          <p:cNvPr id="50" name="Graphic 49">
            <a:extLst>
              <a:ext uri="{FF2B5EF4-FFF2-40B4-BE49-F238E27FC236}">
                <a16:creationId xmlns:a16="http://schemas.microsoft.com/office/drawing/2014/main" id="{C2D83312-5238-EBA3-4618-1BB3754FC69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87146" y="7523636"/>
            <a:ext cx="411135" cy="411135"/>
          </a:xfrm>
          <a:prstGeom prst="rect">
            <a:avLst/>
          </a:prstGeom>
        </p:spPr>
      </p:pic>
      <p:pic>
        <p:nvPicPr>
          <p:cNvPr id="51" name="Graphic 50">
            <a:extLst>
              <a:ext uri="{FF2B5EF4-FFF2-40B4-BE49-F238E27FC236}">
                <a16:creationId xmlns:a16="http://schemas.microsoft.com/office/drawing/2014/main" id="{6264C28B-BBA1-3144-B690-D6CCC6DEDBD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87146" y="8919026"/>
            <a:ext cx="411135" cy="411135"/>
          </a:xfrm>
          <a:prstGeom prst="rect">
            <a:avLst/>
          </a:prstGeom>
        </p:spPr>
      </p:pic>
      <p:sp>
        <p:nvSpPr>
          <p:cNvPr id="52" name="Rectangle 51">
            <a:extLst>
              <a:ext uri="{FF2B5EF4-FFF2-40B4-BE49-F238E27FC236}">
                <a16:creationId xmlns:a16="http://schemas.microsoft.com/office/drawing/2014/main" id="{423EECA1-17BE-B363-C3F8-A4110655B0AF}"/>
              </a:ext>
            </a:extLst>
          </p:cNvPr>
          <p:cNvSpPr/>
          <p:nvPr/>
        </p:nvSpPr>
        <p:spPr>
          <a:xfrm>
            <a:off x="9981136" y="4791932"/>
            <a:ext cx="7194494" cy="1015663"/>
          </a:xfrm>
          <a:prstGeom prst="rect">
            <a:avLst/>
          </a:prstGeom>
        </p:spPr>
        <p:txBody>
          <a:bodyPr wrap="square">
            <a:spAutoFit/>
          </a:bodyPr>
          <a:lstStyle/>
          <a:p>
            <a:r>
              <a:rPr lang="es-ES" sz="2000" b="1" dirty="0">
                <a:latin typeface="Century Gothic"/>
                <a:cs typeface="72" panose="020B0503030000000003" pitchFamily="34" charset="0"/>
              </a:rPr>
              <a:t>Análisis e Informes Mejorados: </a:t>
            </a:r>
            <a:r>
              <a:rPr lang="es-ES" sz="2000" dirty="0">
                <a:latin typeface="Century Gothic"/>
                <a:cs typeface="72" panose="020B0503030000000003" pitchFamily="34" charset="0"/>
              </a:rPr>
              <a:t>Aproveche el análisis y los informes integrados para gestionar de forma proactiva una amplia gama de operaciones.</a:t>
            </a:r>
            <a:endParaRPr lang="en-US" sz="2000" dirty="0">
              <a:latin typeface="Century Gothic"/>
              <a:cs typeface="72" panose="020B0503030000000003" pitchFamily="34" charset="0"/>
            </a:endParaRPr>
          </a:p>
        </p:txBody>
      </p:sp>
      <p:sp>
        <p:nvSpPr>
          <p:cNvPr id="53" name="Rectangle 52">
            <a:extLst>
              <a:ext uri="{FF2B5EF4-FFF2-40B4-BE49-F238E27FC236}">
                <a16:creationId xmlns:a16="http://schemas.microsoft.com/office/drawing/2014/main" id="{BDE5BC74-9CBF-2A09-B696-0BA2B758CE78}"/>
              </a:ext>
            </a:extLst>
          </p:cNvPr>
          <p:cNvSpPr/>
          <p:nvPr/>
        </p:nvSpPr>
        <p:spPr>
          <a:xfrm>
            <a:off x="9981136" y="6141983"/>
            <a:ext cx="7591060" cy="1015663"/>
          </a:xfrm>
          <a:prstGeom prst="rect">
            <a:avLst/>
          </a:prstGeom>
        </p:spPr>
        <p:txBody>
          <a:bodyPr wrap="square" anchor="ctr">
            <a:spAutoFit/>
          </a:bodyPr>
          <a:lstStyle/>
          <a:p>
            <a:r>
              <a:rPr lang="es-ES" sz="2000" b="1" dirty="0">
                <a:latin typeface="Century Gothic"/>
                <a:cs typeface="72" panose="020B0503030000000003" pitchFamily="34" charset="0"/>
              </a:rPr>
              <a:t>Documentación y Comunicación Eficientes: </a:t>
            </a:r>
            <a:r>
              <a:rPr lang="es-ES" sz="2000" dirty="0">
                <a:latin typeface="Century Gothic"/>
                <a:cs typeface="72" panose="020B0503030000000003" pitchFamily="34" charset="0"/>
              </a:rPr>
              <a:t>Documentación simplificada y comunicación centralizada para interacciones comerciales sin interrupciones.</a:t>
            </a:r>
            <a:endParaRPr lang="en-US" sz="2000" dirty="0">
              <a:latin typeface="Century Gothic"/>
              <a:cs typeface="72" panose="020B0503030000000003" pitchFamily="34" charset="0"/>
            </a:endParaRPr>
          </a:p>
        </p:txBody>
      </p:sp>
      <p:sp>
        <p:nvSpPr>
          <p:cNvPr id="54" name="Rectangle 53">
            <a:extLst>
              <a:ext uri="{FF2B5EF4-FFF2-40B4-BE49-F238E27FC236}">
                <a16:creationId xmlns:a16="http://schemas.microsoft.com/office/drawing/2014/main" id="{DB501011-94DF-BBE1-0AE1-BD0A12A6165F}"/>
              </a:ext>
            </a:extLst>
          </p:cNvPr>
          <p:cNvSpPr/>
          <p:nvPr/>
        </p:nvSpPr>
        <p:spPr>
          <a:xfrm>
            <a:off x="9981133" y="3440911"/>
            <a:ext cx="8034932" cy="1015663"/>
          </a:xfrm>
          <a:prstGeom prst="rect">
            <a:avLst/>
          </a:prstGeom>
        </p:spPr>
        <p:txBody>
          <a:bodyPr wrap="square">
            <a:spAutoFit/>
          </a:bodyPr>
          <a:lstStyle/>
          <a:p>
            <a:r>
              <a:rPr lang="es-ES" sz="2000" b="1" dirty="0">
                <a:latin typeface="Century Gothic"/>
                <a:cs typeface="72" panose="020B0503030000000003" pitchFamily="34" charset="0"/>
              </a:rPr>
              <a:t>Procesos Comerciales </a:t>
            </a:r>
            <a:r>
              <a:rPr lang="es-ES" sz="2000" dirty="0">
                <a:latin typeface="Century Gothic"/>
                <a:cs typeface="72" panose="020B0503030000000003" pitchFamily="34" charset="0"/>
              </a:rPr>
              <a:t>Automatizados: Cumplimiento, documentación y generación de informes simplificados y automatizados para lograr operaciones comerciales eficientes.</a:t>
            </a:r>
            <a:endParaRPr lang="en-US" sz="2000" dirty="0">
              <a:latin typeface="Century Gothic"/>
              <a:cs typeface="72" panose="020B0503030000000003" pitchFamily="34" charset="0"/>
            </a:endParaRPr>
          </a:p>
        </p:txBody>
      </p:sp>
    </p:spTree>
    <p:extLst>
      <p:ext uri="{BB962C8B-B14F-4D97-AF65-F5344CB8AC3E}">
        <p14:creationId xmlns:p14="http://schemas.microsoft.com/office/powerpoint/2010/main" val="235877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2420</TotalTime>
  <Words>1683</Words>
  <Application>Microsoft Office PowerPoint</Application>
  <PresentationFormat>Custom</PresentationFormat>
  <Paragraphs>149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SAP Document and Reporting Compliance</vt:lpstr>
      <vt:lpstr>PowerPoint Presentation</vt:lpstr>
      <vt:lpstr>PowerPoint Presentation</vt:lpstr>
      <vt:lpstr>Tendencias y Dinámica del Mercado para la Gestión del Comercio Internacional</vt:lpstr>
      <vt:lpstr> </vt:lpstr>
      <vt:lpstr>PowerPoint Presentation</vt:lpstr>
      <vt:lpstr>Panorama Actual de la Gestión  del Comercio Internacional... A menudo carece de flexibilidad, escalabilidad y automatización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Maurício Rebouças</cp:lastModifiedBy>
  <cp:revision>100</cp:revision>
  <cp:lastPrinted>2025-12-07T18:19:42Z</cp:lastPrinted>
  <dcterms:created xsi:type="dcterms:W3CDTF">2025-11-25T14:28:14Z</dcterms:created>
  <dcterms:modified xsi:type="dcterms:W3CDTF">2026-03-26T19:01:53Z</dcterms:modified>
</cp:coreProperties>
</file>