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81" r:id="rId6"/>
    <p:sldId id="258" r:id="rId7"/>
    <p:sldId id="10979" r:id="rId8"/>
    <p:sldId id="262" r:id="rId9"/>
    <p:sldId id="2147374566" r:id="rId10"/>
    <p:sldId id="2147483595" r:id="rId11"/>
    <p:sldId id="261" r:id="rId12"/>
    <p:sldId id="2147374567" r:id="rId13"/>
    <p:sldId id="2147483486" r:id="rId14"/>
    <p:sldId id="263" r:id="rId15"/>
    <p:sldId id="265" r:id="rId16"/>
    <p:sldId id="276" r:id="rId17"/>
  </p:sldIdLst>
  <p:sldSz cx="18288000" cy="10287000"/>
  <p:notesSz cx="7315200" cy="96012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10096-3260-7199-A1D1-D4B2AD69BCDA}" v="47" dt="2026-05-13T15:33:07.618"/>
    <p1510:client id="{977D9E5C-3420-ED5B-0D39-C5989ECD0742}" v="4" dt="2026-05-13T16:02:47.329"/>
    <p1510:client id="{F1D2D807-3D4A-725F-1E27-558542E2D0C2}" v="537" dt="2026-05-13T15:10:45.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Dominguez" userId="S::michelle.dominguez@origentech.com::7c87162b-5251-4a22-a242-16a0eab6637d" providerId="AD" clId="Web-{63F10096-3260-7199-A1D1-D4B2AD69BCDA}"/>
    <pc:docChg chg="modSld">
      <pc:chgData name="Michelle Dominguez" userId="S::michelle.dominguez@origentech.com::7c87162b-5251-4a22-a242-16a0eab6637d" providerId="AD" clId="Web-{63F10096-3260-7199-A1D1-D4B2AD69BCDA}" dt="2026-05-13T15:33:07.618" v="45" actId="1076"/>
      <pc:docMkLst>
        <pc:docMk/>
      </pc:docMkLst>
      <pc:sldChg chg="addSp delSp modSp">
        <pc:chgData name="Michelle Dominguez" userId="S::michelle.dominguez@origentech.com::7c87162b-5251-4a22-a242-16a0eab6637d" providerId="AD" clId="Web-{63F10096-3260-7199-A1D1-D4B2AD69BCDA}" dt="2026-05-13T15:33:07.618" v="45" actId="1076"/>
        <pc:sldMkLst>
          <pc:docMk/>
          <pc:sldMk cId="3455791502" sldId="279"/>
        </pc:sldMkLst>
        <pc:spChg chg="add">
          <ac:chgData name="Michelle Dominguez" userId="S::michelle.dominguez@origentech.com::7c87162b-5251-4a22-a242-16a0eab6637d" providerId="AD" clId="Web-{63F10096-3260-7199-A1D1-D4B2AD69BCDA}" dt="2026-05-13T15:28:28.921" v="0"/>
          <ac:spMkLst>
            <pc:docMk/>
            <pc:sldMk cId="3455791502" sldId="279"/>
            <ac:spMk id="223" creationId="{A20C7539-F67F-69CD-3044-4AF28F5580F4}"/>
          </ac:spMkLst>
        </pc:spChg>
        <pc:grpChg chg="del">
          <ac:chgData name="Michelle Dominguez" userId="S::michelle.dominguez@origentech.com::7c87162b-5251-4a22-a242-16a0eab6637d" providerId="AD" clId="Web-{63F10096-3260-7199-A1D1-D4B2AD69BCDA}" dt="2026-05-13T15:28:32.937" v="1"/>
          <ac:grpSpMkLst>
            <pc:docMk/>
            <pc:sldMk cId="3455791502" sldId="279"/>
            <ac:grpSpMk id="4" creationId="{AAA4A4CA-6BD8-E29F-0B9B-F29FFFE5A07C}"/>
          </ac:grpSpMkLst>
        </pc:grpChg>
        <pc:grpChg chg="mod">
          <ac:chgData name="Michelle Dominguez" userId="S::michelle.dominguez@origentech.com::7c87162b-5251-4a22-a242-16a0eab6637d" providerId="AD" clId="Web-{63F10096-3260-7199-A1D1-D4B2AD69BCDA}" dt="2026-05-13T15:28:38.499" v="2" actId="1076"/>
          <ac:grpSpMkLst>
            <pc:docMk/>
            <pc:sldMk cId="3455791502" sldId="279"/>
            <ac:grpSpMk id="5" creationId="{B05E60FD-0699-1E7F-C058-3ECF2FA22DF2}"/>
          </ac:grpSpMkLst>
        </pc:grpChg>
        <pc:picChg chg="add">
          <ac:chgData name="Michelle Dominguez" userId="S::michelle.dominguez@origentech.com::7c87162b-5251-4a22-a242-16a0eab6637d" providerId="AD" clId="Web-{63F10096-3260-7199-A1D1-D4B2AD69BCDA}" dt="2026-05-13T15:28:28.921" v="0"/>
          <ac:picMkLst>
            <pc:docMk/>
            <pc:sldMk cId="3455791502" sldId="279"/>
            <ac:picMk id="126" creationId="{0438BA84-0FEC-5BE2-2B9F-99A67F7F8FCD}"/>
          </ac:picMkLst>
        </pc:picChg>
        <pc:picChg chg="add">
          <ac:chgData name="Michelle Dominguez" userId="S::michelle.dominguez@origentech.com::7c87162b-5251-4a22-a242-16a0eab6637d" providerId="AD" clId="Web-{63F10096-3260-7199-A1D1-D4B2AD69BCDA}" dt="2026-05-13T15:28:28.921" v="0"/>
          <ac:picMkLst>
            <pc:docMk/>
            <pc:sldMk cId="3455791502" sldId="279"/>
            <ac:picMk id="164" creationId="{EB85F93B-CDFE-AA3E-A516-F8801C33A33F}"/>
          </ac:picMkLst>
        </pc:picChg>
        <pc:picChg chg="add">
          <ac:chgData name="Michelle Dominguez" userId="S::michelle.dominguez@origentech.com::7c87162b-5251-4a22-a242-16a0eab6637d" providerId="AD" clId="Web-{63F10096-3260-7199-A1D1-D4B2AD69BCDA}" dt="2026-05-13T15:28:28.921" v="0"/>
          <ac:picMkLst>
            <pc:docMk/>
            <pc:sldMk cId="3455791502" sldId="279"/>
            <ac:picMk id="165" creationId="{2AAFFA0D-42CE-12AF-794A-E77A7963CBEA}"/>
          </ac:picMkLst>
        </pc:picChg>
        <pc:picChg chg="add">
          <ac:chgData name="Michelle Dominguez" userId="S::michelle.dominguez@origentech.com::7c87162b-5251-4a22-a242-16a0eab6637d" providerId="AD" clId="Web-{63F10096-3260-7199-A1D1-D4B2AD69BCDA}" dt="2026-05-13T15:28:28.921" v="0"/>
          <ac:picMkLst>
            <pc:docMk/>
            <pc:sldMk cId="3455791502" sldId="279"/>
            <ac:picMk id="196" creationId="{0AF88143-BDD2-5F28-EA27-F153D4D699CC}"/>
          </ac:picMkLst>
        </pc:picChg>
        <pc:picChg chg="add">
          <ac:chgData name="Michelle Dominguez" userId="S::michelle.dominguez@origentech.com::7c87162b-5251-4a22-a242-16a0eab6637d" providerId="AD" clId="Web-{63F10096-3260-7199-A1D1-D4B2AD69BCDA}" dt="2026-05-13T15:28:28.921" v="0"/>
          <ac:picMkLst>
            <pc:docMk/>
            <pc:sldMk cId="3455791502" sldId="279"/>
            <ac:picMk id="197" creationId="{EBE40A70-AD92-A449-FC67-F3F42CE8DB01}"/>
          </ac:picMkLst>
        </pc:picChg>
        <pc:picChg chg="add">
          <ac:chgData name="Michelle Dominguez" userId="S::michelle.dominguez@origentech.com::7c87162b-5251-4a22-a242-16a0eab6637d" providerId="AD" clId="Web-{63F10096-3260-7199-A1D1-D4B2AD69BCDA}" dt="2026-05-13T15:28:28.921" v="0"/>
          <ac:picMkLst>
            <pc:docMk/>
            <pc:sldMk cId="3455791502" sldId="279"/>
            <ac:picMk id="199" creationId="{018C0C67-4D69-9E61-A79F-99DBC6D5A796}"/>
          </ac:picMkLst>
        </pc:picChg>
        <pc:picChg chg="add">
          <ac:chgData name="Michelle Dominguez" userId="S::michelle.dominguez@origentech.com::7c87162b-5251-4a22-a242-16a0eab6637d" providerId="AD" clId="Web-{63F10096-3260-7199-A1D1-D4B2AD69BCDA}" dt="2026-05-13T15:28:28.921" v="0"/>
          <ac:picMkLst>
            <pc:docMk/>
            <pc:sldMk cId="3455791502" sldId="279"/>
            <ac:picMk id="207" creationId="{74BBE591-7F58-AD61-C704-D3A1A49BC57A}"/>
          </ac:picMkLst>
        </pc:picChg>
        <pc:picChg chg="add">
          <ac:chgData name="Michelle Dominguez" userId="S::michelle.dominguez@origentech.com::7c87162b-5251-4a22-a242-16a0eab6637d" providerId="AD" clId="Web-{63F10096-3260-7199-A1D1-D4B2AD69BCDA}" dt="2026-05-13T15:28:28.921" v="0"/>
          <ac:picMkLst>
            <pc:docMk/>
            <pc:sldMk cId="3455791502" sldId="279"/>
            <ac:picMk id="208" creationId="{301FA986-E8CF-CFE9-84FB-53C7A367B650}"/>
          </ac:picMkLst>
        </pc:picChg>
        <pc:picChg chg="add">
          <ac:chgData name="Michelle Dominguez" userId="S::michelle.dominguez@origentech.com::7c87162b-5251-4a22-a242-16a0eab6637d" providerId="AD" clId="Web-{63F10096-3260-7199-A1D1-D4B2AD69BCDA}" dt="2026-05-13T15:28:28.921" v="0"/>
          <ac:picMkLst>
            <pc:docMk/>
            <pc:sldMk cId="3455791502" sldId="279"/>
            <ac:picMk id="221" creationId="{A0EC1D35-F5B2-F781-108B-21400F304A8B}"/>
          </ac:picMkLst>
        </pc:picChg>
        <pc:picChg chg="add mod modCrop">
          <ac:chgData name="Michelle Dominguez" userId="S::michelle.dominguez@origentech.com::7c87162b-5251-4a22-a242-16a0eab6637d" providerId="AD" clId="Web-{63F10096-3260-7199-A1D1-D4B2AD69BCDA}" dt="2026-05-13T15:33:07.618" v="45" actId="1076"/>
          <ac:picMkLst>
            <pc:docMk/>
            <pc:sldMk cId="3455791502" sldId="279"/>
            <ac:picMk id="228" creationId="{A3E4899D-5B99-1A8E-6B36-8D1950F2A608}"/>
          </ac:picMkLst>
        </pc:picChg>
        <pc:picChg chg="add del mod modCrop">
          <ac:chgData name="Michelle Dominguez" userId="S::michelle.dominguez@origentech.com::7c87162b-5251-4a22-a242-16a0eab6637d" providerId="AD" clId="Web-{63F10096-3260-7199-A1D1-D4B2AD69BCDA}" dt="2026-05-13T15:29:21.720" v="14"/>
          <ac:picMkLst>
            <pc:docMk/>
            <pc:sldMk cId="3455791502" sldId="279"/>
            <ac:picMk id="229" creationId="{07E3312A-56BF-0946-7306-AFED6202151D}"/>
          </ac:picMkLst>
        </pc:picChg>
        <pc:picChg chg="add mod modCrop">
          <ac:chgData name="Michelle Dominguez" userId="S::michelle.dominguez@origentech.com::7c87162b-5251-4a22-a242-16a0eab6637d" providerId="AD" clId="Web-{63F10096-3260-7199-A1D1-D4B2AD69BCDA}" dt="2026-05-13T15:33:04.587" v="44" actId="1076"/>
          <ac:picMkLst>
            <pc:docMk/>
            <pc:sldMk cId="3455791502" sldId="279"/>
            <ac:picMk id="230" creationId="{35576382-A344-7DC3-2B7F-6E821589118B}"/>
          </ac:picMkLst>
        </pc:picChg>
        <pc:picChg chg="add mod modCrop">
          <ac:chgData name="Michelle Dominguez" userId="S::michelle.dominguez@origentech.com::7c87162b-5251-4a22-a242-16a0eab6637d" providerId="AD" clId="Web-{63F10096-3260-7199-A1D1-D4B2AD69BCDA}" dt="2026-05-13T15:30:02.206" v="24" actId="1076"/>
          <ac:picMkLst>
            <pc:docMk/>
            <pc:sldMk cId="3455791502" sldId="279"/>
            <ac:picMk id="231" creationId="{9B8FBCBF-83F7-9E25-1645-A9488242DB59}"/>
          </ac:picMkLst>
        </pc:picChg>
        <pc:picChg chg="add del mod modCrop">
          <ac:chgData name="Michelle Dominguez" userId="S::michelle.dominguez@origentech.com::7c87162b-5251-4a22-a242-16a0eab6637d" providerId="AD" clId="Web-{63F10096-3260-7199-A1D1-D4B2AD69BCDA}" dt="2026-05-13T15:31:04.270" v="38"/>
          <ac:picMkLst>
            <pc:docMk/>
            <pc:sldMk cId="3455791502" sldId="279"/>
            <ac:picMk id="232" creationId="{F4D5B6BD-F10B-A6BF-8C5F-E073BC3F8EF0}"/>
          </ac:picMkLst>
        </pc:picChg>
        <pc:picChg chg="add del mod modCrop">
          <ac:chgData name="Michelle Dominguez" userId="S::michelle.dominguez@origentech.com::7c87162b-5251-4a22-a242-16a0eab6637d" providerId="AD" clId="Web-{63F10096-3260-7199-A1D1-D4B2AD69BCDA}" dt="2026-05-13T15:31:02.880" v="36" actId="1076"/>
          <ac:picMkLst>
            <pc:docMk/>
            <pc:sldMk cId="3455791502" sldId="279"/>
            <ac:picMk id="233" creationId="{BB002DAA-A376-32C8-E887-553B32D21573}"/>
          </ac:picMkLst>
        </pc:picChg>
        <pc:picChg chg="add mod modCrop">
          <ac:chgData name="Michelle Dominguez" userId="S::michelle.dominguez@origentech.com::7c87162b-5251-4a22-a242-16a0eab6637d" providerId="AD" clId="Web-{63F10096-3260-7199-A1D1-D4B2AD69BCDA}" dt="2026-05-13T15:31:22.411" v="43" actId="1076"/>
          <ac:picMkLst>
            <pc:docMk/>
            <pc:sldMk cId="3455791502" sldId="279"/>
            <ac:picMk id="234" creationId="{90FABFCA-8636-E931-D7B3-BDC081B15A80}"/>
          </ac:picMkLst>
        </pc:picChg>
      </pc:sldChg>
    </pc:docChg>
  </pc:docChgLst>
  <pc:docChgLst>
    <pc:chgData name="Rafael Yanes" userId="S::rafael.yanes@origentech.com::c5666974-ff2d-4aea-9a12-0345cdb4188e" providerId="AD" clId="Web-{977D9E5C-3420-ED5B-0D39-C5989ECD0742}"/>
    <pc:docChg chg="addSld delSld modSld">
      <pc:chgData name="Rafael Yanes" userId="S::rafael.yanes@origentech.com::c5666974-ff2d-4aea-9a12-0345cdb4188e" providerId="AD" clId="Web-{977D9E5C-3420-ED5B-0D39-C5989ECD0742}" dt="2026-05-13T16:02:47.329" v="3"/>
      <pc:docMkLst>
        <pc:docMk/>
      </pc:docMkLst>
      <pc:sldChg chg="modSp add">
        <pc:chgData name="Rafael Yanes" userId="S::rafael.yanes@origentech.com::c5666974-ff2d-4aea-9a12-0345cdb4188e" providerId="AD" clId="Web-{977D9E5C-3420-ED5B-0D39-C5989ECD0742}" dt="2026-05-13T16:02:43.141" v="2" actId="1076"/>
        <pc:sldMkLst>
          <pc:docMk/>
          <pc:sldMk cId="941900448" sldId="258"/>
        </pc:sldMkLst>
        <pc:spChg chg="mod">
          <ac:chgData name="Rafael Yanes" userId="S::rafael.yanes@origentech.com::c5666974-ff2d-4aea-9a12-0345cdb4188e" providerId="AD" clId="Web-{977D9E5C-3420-ED5B-0D39-C5989ECD0742}" dt="2026-05-13T16:02:43.141" v="2" actId="1076"/>
          <ac:spMkLst>
            <pc:docMk/>
            <pc:sldMk cId="941900448" sldId="258"/>
            <ac:spMk id="84" creationId="{00000000-0000-0000-0000-000000000000}"/>
          </ac:spMkLst>
        </pc:spChg>
      </pc:sldChg>
      <pc:sldChg chg="del">
        <pc:chgData name="Rafael Yanes" userId="S::rafael.yanes@origentech.com::c5666974-ff2d-4aea-9a12-0345cdb4188e" providerId="AD" clId="Web-{977D9E5C-3420-ED5B-0D39-C5989ECD0742}" dt="2026-05-13T16:02:47.329" v="3"/>
        <pc:sldMkLst>
          <pc:docMk/>
          <pc:sldMk cId="3455791502" sldId="279"/>
        </pc:sldMkLst>
      </pc:sldChg>
    </pc:docChg>
  </pc:docChgLst>
  <pc:docChgLst>
    <pc:chgData name="Michelle Dominguez" userId="S::michelle.dominguez@origentech.com::7c87162b-5251-4a22-a242-16a0eab6637d" providerId="AD" clId="Web-{F1D2D807-3D4A-725F-1E27-558542E2D0C2}"/>
    <pc:docChg chg="modSld">
      <pc:chgData name="Michelle Dominguez" userId="S::michelle.dominguez@origentech.com::7c87162b-5251-4a22-a242-16a0eab6637d" providerId="AD" clId="Web-{F1D2D807-3D4A-725F-1E27-558542E2D0C2}" dt="2026-05-13T15:10:45.051" v="410" actId="20577"/>
      <pc:docMkLst>
        <pc:docMk/>
      </pc:docMkLst>
      <pc:sldChg chg="modSp">
        <pc:chgData name="Michelle Dominguez" userId="S::michelle.dominguez@origentech.com::7c87162b-5251-4a22-a242-16a0eab6637d" providerId="AD" clId="Web-{F1D2D807-3D4A-725F-1E27-558542E2D0C2}" dt="2026-05-13T14:15:05.084" v="9" actId="1076"/>
        <pc:sldMkLst>
          <pc:docMk/>
          <pc:sldMk cId="0" sldId="256"/>
        </pc:sldMkLst>
        <pc:spChg chg="mod">
          <ac:chgData name="Michelle Dominguez" userId="S::michelle.dominguez@origentech.com::7c87162b-5251-4a22-a242-16a0eab6637d" providerId="AD" clId="Web-{F1D2D807-3D4A-725F-1E27-558542E2D0C2}" dt="2026-05-13T14:14:54.709" v="6" actId="14100"/>
          <ac:spMkLst>
            <pc:docMk/>
            <pc:sldMk cId="0" sldId="256"/>
            <ac:spMk id="29" creationId="{00000000-0000-0000-0000-000000000000}"/>
          </ac:spMkLst>
        </pc:spChg>
        <pc:spChg chg="mod">
          <ac:chgData name="Michelle Dominguez" userId="S::michelle.dominguez@origentech.com::7c87162b-5251-4a22-a242-16a0eab6637d" providerId="AD" clId="Web-{F1D2D807-3D4A-725F-1E27-558542E2D0C2}" dt="2026-05-13T14:15:05.084" v="9" actId="1076"/>
          <ac:spMkLst>
            <pc:docMk/>
            <pc:sldMk cId="0" sldId="256"/>
            <ac:spMk id="30" creationId="{00000000-0000-0000-0000-000000000000}"/>
          </ac:spMkLst>
        </pc:spChg>
      </pc:sldChg>
      <pc:sldChg chg="modSp">
        <pc:chgData name="Michelle Dominguez" userId="S::michelle.dominguez@origentech.com::7c87162b-5251-4a22-a242-16a0eab6637d" providerId="AD" clId="Web-{F1D2D807-3D4A-725F-1E27-558542E2D0C2}" dt="2026-05-13T14:58:31.323" v="285" actId="14100"/>
        <pc:sldMkLst>
          <pc:docMk/>
          <pc:sldMk cId="783702864" sldId="261"/>
        </pc:sldMkLst>
        <pc:spChg chg="mod">
          <ac:chgData name="Michelle Dominguez" userId="S::michelle.dominguez@origentech.com::7c87162b-5251-4a22-a242-16a0eab6637d" providerId="AD" clId="Web-{F1D2D807-3D4A-725F-1E27-558542E2D0C2}" dt="2026-05-13T14:52:53.266" v="240" actId="14100"/>
          <ac:spMkLst>
            <pc:docMk/>
            <pc:sldMk cId="783702864" sldId="261"/>
            <ac:spMk id="29" creationId="{99811434-D380-8D75-E4AF-991283B76F60}"/>
          </ac:spMkLst>
        </pc:spChg>
        <pc:spChg chg="mod">
          <ac:chgData name="Michelle Dominguez" userId="S::michelle.dominguez@origentech.com::7c87162b-5251-4a22-a242-16a0eab6637d" providerId="AD" clId="Web-{F1D2D807-3D4A-725F-1E27-558542E2D0C2}" dt="2026-05-13T14:52:14.796" v="235" actId="20577"/>
          <ac:spMkLst>
            <pc:docMk/>
            <pc:sldMk cId="783702864" sldId="261"/>
            <ac:spMk id="33" creationId="{19336FDA-A485-6252-D0FA-8A40347C7530}"/>
          </ac:spMkLst>
        </pc:spChg>
        <pc:spChg chg="mod">
          <ac:chgData name="Michelle Dominguez" userId="S::michelle.dominguez@origentech.com::7c87162b-5251-4a22-a242-16a0eab6637d" providerId="AD" clId="Web-{F1D2D807-3D4A-725F-1E27-558542E2D0C2}" dt="2026-05-13T14:51:45.374" v="231" actId="20577"/>
          <ac:spMkLst>
            <pc:docMk/>
            <pc:sldMk cId="783702864" sldId="261"/>
            <ac:spMk id="41" creationId="{1A786F8B-81AB-3A33-C9D3-CAC6720C368A}"/>
          </ac:spMkLst>
        </pc:spChg>
        <pc:spChg chg="mod">
          <ac:chgData name="Michelle Dominguez" userId="S::michelle.dominguez@origentech.com::7c87162b-5251-4a22-a242-16a0eab6637d" providerId="AD" clId="Web-{F1D2D807-3D4A-725F-1E27-558542E2D0C2}" dt="2026-05-13T14:58:31.323" v="285" actId="14100"/>
          <ac:spMkLst>
            <pc:docMk/>
            <pc:sldMk cId="783702864" sldId="261"/>
            <ac:spMk id="53" creationId="{E94E2EC9-1E9F-8C4E-DB5C-99D1A97D52D6}"/>
          </ac:spMkLst>
        </pc:spChg>
        <pc:spChg chg="mod">
          <ac:chgData name="Michelle Dominguez" userId="S::michelle.dominguez@origentech.com::7c87162b-5251-4a22-a242-16a0eab6637d" providerId="AD" clId="Web-{F1D2D807-3D4A-725F-1E27-558542E2D0C2}" dt="2026-05-13T14:50:35.981" v="218" actId="20577"/>
          <ac:spMkLst>
            <pc:docMk/>
            <pc:sldMk cId="783702864" sldId="261"/>
            <ac:spMk id="55" creationId="{110EDCEF-F9BB-84FC-E9EF-A4429EEAC946}"/>
          </ac:spMkLst>
        </pc:spChg>
        <pc:spChg chg="mod">
          <ac:chgData name="Michelle Dominguez" userId="S::michelle.dominguez@origentech.com::7c87162b-5251-4a22-a242-16a0eab6637d" providerId="AD" clId="Web-{F1D2D807-3D4A-725F-1E27-558542E2D0C2}" dt="2026-05-13T14:58:25.291" v="284" actId="1076"/>
          <ac:spMkLst>
            <pc:docMk/>
            <pc:sldMk cId="783702864" sldId="261"/>
            <ac:spMk id="59" creationId="{5F9CC41A-2F64-3D25-BD78-D82B80C85E1C}"/>
          </ac:spMkLst>
        </pc:spChg>
        <pc:spChg chg="mod">
          <ac:chgData name="Michelle Dominguez" userId="S::michelle.dominguez@origentech.com::7c87162b-5251-4a22-a242-16a0eab6637d" providerId="AD" clId="Web-{F1D2D807-3D4A-725F-1E27-558542E2D0C2}" dt="2026-05-13T14:53:52.690" v="247" actId="20577"/>
          <ac:spMkLst>
            <pc:docMk/>
            <pc:sldMk cId="783702864" sldId="261"/>
            <ac:spMk id="61" creationId="{BA084F9C-A98C-2F9C-A90F-3416157AEB9E}"/>
          </ac:spMkLst>
        </pc:spChg>
        <pc:spChg chg="mod">
          <ac:chgData name="Michelle Dominguez" userId="S::michelle.dominguez@origentech.com::7c87162b-5251-4a22-a242-16a0eab6637d" providerId="AD" clId="Web-{F1D2D807-3D4A-725F-1E27-558542E2D0C2}" dt="2026-05-13T14:53:27.533" v="243" actId="20577"/>
          <ac:spMkLst>
            <pc:docMk/>
            <pc:sldMk cId="783702864" sldId="261"/>
            <ac:spMk id="62" creationId="{CDEBAA39-21D4-A517-1570-DAC9EB9A97D1}"/>
          </ac:spMkLst>
        </pc:spChg>
        <pc:spChg chg="mod">
          <ac:chgData name="Michelle Dominguez" userId="S::michelle.dominguez@origentech.com::7c87162b-5251-4a22-a242-16a0eab6637d" providerId="AD" clId="Web-{F1D2D807-3D4A-725F-1E27-558542E2D0C2}" dt="2026-05-13T14:54:48.551" v="257" actId="20577"/>
          <ac:spMkLst>
            <pc:docMk/>
            <pc:sldMk cId="783702864" sldId="261"/>
            <ac:spMk id="64" creationId="{28369F36-AB4C-DFEE-82F2-2C49DB8161BF}"/>
          </ac:spMkLst>
        </pc:spChg>
        <pc:spChg chg="mod">
          <ac:chgData name="Michelle Dominguez" userId="S::michelle.dominguez@origentech.com::7c87162b-5251-4a22-a242-16a0eab6637d" providerId="AD" clId="Web-{F1D2D807-3D4A-725F-1E27-558542E2D0C2}" dt="2026-05-13T14:54:09.347" v="250" actId="20577"/>
          <ac:spMkLst>
            <pc:docMk/>
            <pc:sldMk cId="783702864" sldId="261"/>
            <ac:spMk id="67" creationId="{0CDA8B3E-3349-CC1A-DA90-B93787FA511A}"/>
          </ac:spMkLst>
        </pc:spChg>
        <pc:spChg chg="mod">
          <ac:chgData name="Michelle Dominguez" userId="S::michelle.dominguez@origentech.com::7c87162b-5251-4a22-a242-16a0eab6637d" providerId="AD" clId="Web-{F1D2D807-3D4A-725F-1E27-558542E2D0C2}" dt="2026-05-13T14:55:50.178" v="263" actId="20577"/>
          <ac:spMkLst>
            <pc:docMk/>
            <pc:sldMk cId="783702864" sldId="261"/>
            <ac:spMk id="69" creationId="{7CF618FA-0582-24D9-CCFB-0D05DF4789BD}"/>
          </ac:spMkLst>
        </pc:spChg>
        <pc:spChg chg="mod">
          <ac:chgData name="Michelle Dominguez" userId="S::michelle.dominguez@origentech.com::7c87162b-5251-4a22-a242-16a0eab6637d" providerId="AD" clId="Web-{F1D2D807-3D4A-725F-1E27-558542E2D0C2}" dt="2026-05-13T14:55:10.520" v="259" actId="20577"/>
          <ac:spMkLst>
            <pc:docMk/>
            <pc:sldMk cId="783702864" sldId="261"/>
            <ac:spMk id="71" creationId="{5F961814-E49A-D1EF-4516-2ABF3D85C5D4}"/>
          </ac:spMkLst>
        </pc:spChg>
        <pc:spChg chg="mod">
          <ac:chgData name="Michelle Dominguez" userId="S::michelle.dominguez@origentech.com::7c87162b-5251-4a22-a242-16a0eab6637d" providerId="AD" clId="Web-{F1D2D807-3D4A-725F-1E27-558542E2D0C2}" dt="2026-05-13T14:57:11.852" v="279" actId="20577"/>
          <ac:spMkLst>
            <pc:docMk/>
            <pc:sldMk cId="783702864" sldId="261"/>
            <ac:spMk id="72" creationId="{A7EFAF62-C34A-7D81-7534-4E9CCFC521A2}"/>
          </ac:spMkLst>
        </pc:spChg>
        <pc:spChg chg="mod">
          <ac:chgData name="Michelle Dominguez" userId="S::michelle.dominguez@origentech.com::7c87162b-5251-4a22-a242-16a0eab6637d" providerId="AD" clId="Web-{F1D2D807-3D4A-725F-1E27-558542E2D0C2}" dt="2026-05-13T14:54:31.066" v="254" actId="20577"/>
          <ac:spMkLst>
            <pc:docMk/>
            <pc:sldMk cId="783702864" sldId="261"/>
            <ac:spMk id="77" creationId="{8375882F-3F4F-CAC3-BDC0-4B46DCA96A53}"/>
          </ac:spMkLst>
        </pc:spChg>
        <pc:picChg chg="mod">
          <ac:chgData name="Michelle Dominguez" userId="S::michelle.dominguez@origentech.com::7c87162b-5251-4a22-a242-16a0eab6637d" providerId="AD" clId="Web-{F1D2D807-3D4A-725F-1E27-558542E2D0C2}" dt="2026-05-13T14:49:09.963" v="210" actId="1076"/>
          <ac:picMkLst>
            <pc:docMk/>
            <pc:sldMk cId="783702864" sldId="261"/>
            <ac:picMk id="17" creationId="{07464EBF-01AE-02DA-8B2E-CCA63D592B04}"/>
          </ac:picMkLst>
        </pc:picChg>
      </pc:sldChg>
      <pc:sldChg chg="modSp">
        <pc:chgData name="Michelle Dominguez" userId="S::michelle.dominguez@origentech.com::7c87162b-5251-4a22-a242-16a0eab6637d" providerId="AD" clId="Web-{F1D2D807-3D4A-725F-1E27-558542E2D0C2}" dt="2026-05-13T14:37:58.737" v="119" actId="20577"/>
        <pc:sldMkLst>
          <pc:docMk/>
          <pc:sldMk cId="0" sldId="262"/>
        </pc:sldMkLst>
        <pc:spChg chg="mod">
          <ac:chgData name="Michelle Dominguez" userId="S::michelle.dominguez@origentech.com::7c87162b-5251-4a22-a242-16a0eab6637d" providerId="AD" clId="Web-{F1D2D807-3D4A-725F-1E27-558542E2D0C2}" dt="2026-05-13T14:37:37.283" v="116" actId="20577"/>
          <ac:spMkLst>
            <pc:docMk/>
            <pc:sldMk cId="0" sldId="262"/>
            <ac:spMk id="7" creationId="{00000000-0000-0000-0000-000000000000}"/>
          </ac:spMkLst>
        </pc:spChg>
        <pc:spChg chg="mod">
          <ac:chgData name="Michelle Dominguez" userId="S::michelle.dominguez@origentech.com::7c87162b-5251-4a22-a242-16a0eab6637d" providerId="AD" clId="Web-{F1D2D807-3D4A-725F-1E27-558542E2D0C2}" dt="2026-05-13T14:37:58.737" v="119" actId="20577"/>
          <ac:spMkLst>
            <pc:docMk/>
            <pc:sldMk cId="0" sldId="262"/>
            <ac:spMk id="15" creationId="{21BAFC97-3D9A-4956-516C-3375D2D3F33D}"/>
          </ac:spMkLst>
        </pc:spChg>
      </pc:sldChg>
      <pc:sldChg chg="modSp">
        <pc:chgData name="Michelle Dominguez" userId="S::michelle.dominguez@origentech.com::7c87162b-5251-4a22-a242-16a0eab6637d" providerId="AD" clId="Web-{F1D2D807-3D4A-725F-1E27-558542E2D0C2}" dt="2026-05-13T15:07:22.529" v="390" actId="20577"/>
        <pc:sldMkLst>
          <pc:docMk/>
          <pc:sldMk cId="0" sldId="263"/>
        </pc:sldMkLst>
        <pc:spChg chg="mod">
          <ac:chgData name="Michelle Dominguez" userId="S::michelle.dominguez@origentech.com::7c87162b-5251-4a22-a242-16a0eab6637d" providerId="AD" clId="Web-{F1D2D807-3D4A-725F-1E27-558542E2D0C2}" dt="2026-05-13T15:05:36.354" v="374" actId="20577"/>
          <ac:spMkLst>
            <pc:docMk/>
            <pc:sldMk cId="0" sldId="263"/>
            <ac:spMk id="8" creationId="{00000000-0000-0000-0000-000000000000}"/>
          </ac:spMkLst>
        </pc:spChg>
        <pc:spChg chg="mod">
          <ac:chgData name="Michelle Dominguez" userId="S::michelle.dominguez@origentech.com::7c87162b-5251-4a22-a242-16a0eab6637d" providerId="AD" clId="Web-{F1D2D807-3D4A-725F-1E27-558542E2D0C2}" dt="2026-05-13T15:05:54.339" v="376" actId="20577"/>
          <ac:spMkLst>
            <pc:docMk/>
            <pc:sldMk cId="0" sldId="263"/>
            <ac:spMk id="9" creationId="{00000000-0000-0000-0000-000000000000}"/>
          </ac:spMkLst>
        </pc:spChg>
        <pc:spChg chg="mod">
          <ac:chgData name="Michelle Dominguez" userId="S::michelle.dominguez@origentech.com::7c87162b-5251-4a22-a242-16a0eab6637d" providerId="AD" clId="Web-{F1D2D807-3D4A-725F-1E27-558542E2D0C2}" dt="2026-05-13T15:06:27.480" v="382" actId="20577"/>
          <ac:spMkLst>
            <pc:docMk/>
            <pc:sldMk cId="0" sldId="263"/>
            <ac:spMk id="10" creationId="{00000000-0000-0000-0000-000000000000}"/>
          </ac:spMkLst>
        </pc:spChg>
        <pc:spChg chg="mod">
          <ac:chgData name="Michelle Dominguez" userId="S::michelle.dominguez@origentech.com::7c87162b-5251-4a22-a242-16a0eab6637d" providerId="AD" clId="Web-{F1D2D807-3D4A-725F-1E27-558542E2D0C2}" dt="2026-05-13T15:07:02.372" v="388" actId="20577"/>
          <ac:spMkLst>
            <pc:docMk/>
            <pc:sldMk cId="0" sldId="263"/>
            <ac:spMk id="11" creationId="{00000000-0000-0000-0000-000000000000}"/>
          </ac:spMkLst>
        </pc:spChg>
        <pc:spChg chg="mod">
          <ac:chgData name="Michelle Dominguez" userId="S::michelle.dominguez@origentech.com::7c87162b-5251-4a22-a242-16a0eab6637d" providerId="AD" clId="Web-{F1D2D807-3D4A-725F-1E27-558542E2D0C2}" dt="2026-05-13T15:06:10.167" v="379" actId="20577"/>
          <ac:spMkLst>
            <pc:docMk/>
            <pc:sldMk cId="0" sldId="263"/>
            <ac:spMk id="12" creationId="{00000000-0000-0000-0000-000000000000}"/>
          </ac:spMkLst>
        </pc:spChg>
        <pc:spChg chg="mod">
          <ac:chgData name="Michelle Dominguez" userId="S::michelle.dominguez@origentech.com::7c87162b-5251-4a22-a242-16a0eab6637d" providerId="AD" clId="Web-{F1D2D807-3D4A-725F-1E27-558542E2D0C2}" dt="2026-05-13T15:06:44.106" v="385" actId="20577"/>
          <ac:spMkLst>
            <pc:docMk/>
            <pc:sldMk cId="0" sldId="263"/>
            <ac:spMk id="13" creationId="{00000000-0000-0000-0000-000000000000}"/>
          </ac:spMkLst>
        </pc:spChg>
        <pc:spChg chg="mod">
          <ac:chgData name="Michelle Dominguez" userId="S::michelle.dominguez@origentech.com::7c87162b-5251-4a22-a242-16a0eab6637d" providerId="AD" clId="Web-{F1D2D807-3D4A-725F-1E27-558542E2D0C2}" dt="2026-05-13T15:07:22.529" v="390" actId="20577"/>
          <ac:spMkLst>
            <pc:docMk/>
            <pc:sldMk cId="0" sldId="263"/>
            <ac:spMk id="14" creationId="{00000000-0000-0000-0000-000000000000}"/>
          </ac:spMkLst>
        </pc:spChg>
      </pc:sldChg>
      <pc:sldChg chg="modSp">
        <pc:chgData name="Michelle Dominguez" userId="S::michelle.dominguez@origentech.com::7c87162b-5251-4a22-a242-16a0eab6637d" providerId="AD" clId="Web-{F1D2D807-3D4A-725F-1E27-558542E2D0C2}" dt="2026-05-13T15:10:10.456" v="407" actId="20577"/>
        <pc:sldMkLst>
          <pc:docMk/>
          <pc:sldMk cId="0" sldId="265"/>
        </pc:sldMkLst>
        <pc:spChg chg="mod">
          <ac:chgData name="Michelle Dominguez" userId="S::michelle.dominguez@origentech.com::7c87162b-5251-4a22-a242-16a0eab6637d" providerId="AD" clId="Web-{F1D2D807-3D4A-725F-1E27-558542E2D0C2}" dt="2026-05-13T15:08:02.889" v="394" actId="20577"/>
          <ac:spMkLst>
            <pc:docMk/>
            <pc:sldMk cId="0" sldId="265"/>
            <ac:spMk id="6" creationId="{00000000-0000-0000-0000-000000000000}"/>
          </ac:spMkLst>
        </pc:spChg>
        <pc:spChg chg="mod">
          <ac:chgData name="Michelle Dominguez" userId="S::michelle.dominguez@origentech.com::7c87162b-5251-4a22-a242-16a0eab6637d" providerId="AD" clId="Web-{F1D2D807-3D4A-725F-1E27-558542E2D0C2}" dt="2026-05-13T15:09:14.126" v="400"/>
          <ac:spMkLst>
            <pc:docMk/>
            <pc:sldMk cId="0" sldId="265"/>
            <ac:spMk id="7" creationId="{00000000-0000-0000-0000-000000000000}"/>
          </ac:spMkLst>
        </pc:spChg>
        <pc:spChg chg="mod">
          <ac:chgData name="Michelle Dominguez" userId="S::michelle.dominguez@origentech.com::7c87162b-5251-4a22-a242-16a0eab6637d" providerId="AD" clId="Web-{F1D2D807-3D4A-725F-1E27-558542E2D0C2}" dt="2026-05-13T15:09:28.720" v="404" actId="20577"/>
          <ac:spMkLst>
            <pc:docMk/>
            <pc:sldMk cId="0" sldId="265"/>
            <ac:spMk id="8" creationId="{00000000-0000-0000-0000-000000000000}"/>
          </ac:spMkLst>
        </pc:spChg>
        <pc:spChg chg="mod">
          <ac:chgData name="Michelle Dominguez" userId="S::michelle.dominguez@origentech.com::7c87162b-5251-4a22-a242-16a0eab6637d" providerId="AD" clId="Web-{F1D2D807-3D4A-725F-1E27-558542E2D0C2}" dt="2026-05-13T15:08:22.687" v="396" actId="20577"/>
          <ac:spMkLst>
            <pc:docMk/>
            <pc:sldMk cId="0" sldId="265"/>
            <ac:spMk id="9" creationId="{00000000-0000-0000-0000-000000000000}"/>
          </ac:spMkLst>
        </pc:spChg>
        <pc:spChg chg="mod">
          <ac:chgData name="Michelle Dominguez" userId="S::michelle.dominguez@origentech.com::7c87162b-5251-4a22-a242-16a0eab6637d" providerId="AD" clId="Web-{F1D2D807-3D4A-725F-1E27-558542E2D0C2}" dt="2026-05-13T15:08:42.797" v="398" actId="20577"/>
          <ac:spMkLst>
            <pc:docMk/>
            <pc:sldMk cId="0" sldId="265"/>
            <ac:spMk id="10" creationId="{00000000-0000-0000-0000-000000000000}"/>
          </ac:spMkLst>
        </pc:spChg>
        <pc:spChg chg="mod">
          <ac:chgData name="Michelle Dominguez" userId="S::michelle.dominguez@origentech.com::7c87162b-5251-4a22-a242-16a0eab6637d" providerId="AD" clId="Web-{F1D2D807-3D4A-725F-1E27-558542E2D0C2}" dt="2026-05-13T15:10:10.456" v="407" actId="20577"/>
          <ac:spMkLst>
            <pc:docMk/>
            <pc:sldMk cId="0" sldId="265"/>
            <ac:spMk id="12" creationId="{00000000-0000-0000-0000-000000000000}"/>
          </ac:spMkLst>
        </pc:spChg>
      </pc:sldChg>
      <pc:sldChg chg="modSp">
        <pc:chgData name="Michelle Dominguez" userId="S::michelle.dominguez@origentech.com::7c87162b-5251-4a22-a242-16a0eab6637d" providerId="AD" clId="Web-{F1D2D807-3D4A-725F-1E27-558542E2D0C2}" dt="2026-05-13T15:10:45.051" v="410" actId="20577"/>
        <pc:sldMkLst>
          <pc:docMk/>
          <pc:sldMk cId="0" sldId="276"/>
        </pc:sldMkLst>
        <pc:spChg chg="mod">
          <ac:chgData name="Michelle Dominguez" userId="S::michelle.dominguez@origentech.com::7c87162b-5251-4a22-a242-16a0eab6637d" providerId="AD" clId="Web-{F1D2D807-3D4A-725F-1E27-558542E2D0C2}" dt="2026-05-13T15:10:45.051" v="410" actId="20577"/>
          <ac:spMkLst>
            <pc:docMk/>
            <pc:sldMk cId="0" sldId="276"/>
            <ac:spMk id="5" creationId="{00000000-0000-0000-0000-000000000000}"/>
          </ac:spMkLst>
        </pc:spChg>
      </pc:sldChg>
      <pc:sldChg chg="modSp">
        <pc:chgData name="Michelle Dominguez" userId="S::michelle.dominguez@origentech.com::7c87162b-5251-4a22-a242-16a0eab6637d" providerId="AD" clId="Web-{F1D2D807-3D4A-725F-1E27-558542E2D0C2}" dt="2026-05-13T14:23:10.224" v="39" actId="1076"/>
        <pc:sldMkLst>
          <pc:docMk/>
          <pc:sldMk cId="3455791502" sldId="279"/>
        </pc:sldMkLst>
        <pc:spChg chg="mod">
          <ac:chgData name="Michelle Dominguez" userId="S::michelle.dominguez@origentech.com::7c87162b-5251-4a22-a242-16a0eab6637d" providerId="AD" clId="Web-{F1D2D807-3D4A-725F-1E27-558542E2D0C2}" dt="2026-05-13T14:22:41.426" v="34" actId="1076"/>
          <ac:spMkLst>
            <pc:docMk/>
            <pc:sldMk cId="3455791502" sldId="279"/>
            <ac:spMk id="7" creationId="{A74ABA1A-381F-8DA1-42AD-347163109632}"/>
          </ac:spMkLst>
        </pc:spChg>
        <pc:spChg chg="mod">
          <ac:chgData name="Michelle Dominguez" userId="S::michelle.dominguez@origentech.com::7c87162b-5251-4a22-a242-16a0eab6637d" providerId="AD" clId="Web-{F1D2D807-3D4A-725F-1E27-558542E2D0C2}" dt="2026-05-13T14:23:10.224" v="39" actId="1076"/>
          <ac:spMkLst>
            <pc:docMk/>
            <pc:sldMk cId="3455791502" sldId="279"/>
            <ac:spMk id="10" creationId="{15623FF0-733A-1199-F9B1-B306952A6EBD}"/>
          </ac:spMkLst>
        </pc:spChg>
      </pc:sldChg>
      <pc:sldChg chg="modSp">
        <pc:chgData name="Michelle Dominguez" userId="S::michelle.dominguez@origentech.com::7c87162b-5251-4a22-a242-16a0eab6637d" providerId="AD" clId="Web-{F1D2D807-3D4A-725F-1E27-558542E2D0C2}" dt="2026-05-13T14:21:56.175" v="30" actId="20577"/>
        <pc:sldMkLst>
          <pc:docMk/>
          <pc:sldMk cId="2868092693" sldId="281"/>
        </pc:sldMkLst>
        <pc:spChg chg="mod">
          <ac:chgData name="Michelle Dominguez" userId="S::michelle.dominguez@origentech.com::7c87162b-5251-4a22-a242-16a0eab6637d" providerId="AD" clId="Web-{F1D2D807-3D4A-725F-1E27-558542E2D0C2}" dt="2026-05-13T14:20:56.907" v="23" actId="20577"/>
          <ac:spMkLst>
            <pc:docMk/>
            <pc:sldMk cId="2868092693" sldId="281"/>
            <ac:spMk id="12" creationId="{DEFEE8DC-9179-27F7-27DE-6A437097C23A}"/>
          </ac:spMkLst>
        </pc:spChg>
        <pc:spChg chg="mod">
          <ac:chgData name="Michelle Dominguez" userId="S::michelle.dominguez@origentech.com::7c87162b-5251-4a22-a242-16a0eab6637d" providerId="AD" clId="Web-{F1D2D807-3D4A-725F-1E27-558542E2D0C2}" dt="2026-05-13T14:21:56.175" v="30" actId="20577"/>
          <ac:spMkLst>
            <pc:docMk/>
            <pc:sldMk cId="2868092693" sldId="281"/>
            <ac:spMk id="13" creationId="{1E293535-2D31-A753-78F8-755710444587}"/>
          </ac:spMkLst>
        </pc:spChg>
        <pc:spChg chg="mod">
          <ac:chgData name="Michelle Dominguez" userId="S::michelle.dominguez@origentech.com::7c87162b-5251-4a22-a242-16a0eab6637d" providerId="AD" clId="Web-{F1D2D807-3D4A-725F-1E27-558542E2D0C2}" dt="2026-05-13T14:21:32.033" v="26" actId="20577"/>
          <ac:spMkLst>
            <pc:docMk/>
            <pc:sldMk cId="2868092693" sldId="281"/>
            <ac:spMk id="16" creationId="{575A332F-4257-7E32-3E62-E9A16B2BFAAB}"/>
          </ac:spMkLst>
        </pc:spChg>
        <pc:spChg chg="mod">
          <ac:chgData name="Michelle Dominguez" userId="S::michelle.dominguez@origentech.com::7c87162b-5251-4a22-a242-16a0eab6637d" providerId="AD" clId="Web-{F1D2D807-3D4A-725F-1E27-558542E2D0C2}" dt="2026-05-13T14:20:35.907" v="20" actId="1076"/>
          <ac:spMkLst>
            <pc:docMk/>
            <pc:sldMk cId="2868092693" sldId="281"/>
            <ac:spMk id="19" creationId="{90F1506A-38D8-7BE9-3DC3-9CEF68F7AA24}"/>
          </ac:spMkLst>
        </pc:spChg>
      </pc:sldChg>
      <pc:sldChg chg="modSp">
        <pc:chgData name="Michelle Dominguez" userId="S::michelle.dominguez@origentech.com::7c87162b-5251-4a22-a242-16a0eab6637d" providerId="AD" clId="Web-{F1D2D807-3D4A-725F-1E27-558542E2D0C2}" dt="2026-05-13T14:30:27.317" v="112" actId="1076"/>
        <pc:sldMkLst>
          <pc:docMk/>
          <pc:sldMk cId="719940055" sldId="10979"/>
        </pc:sldMkLst>
        <pc:spChg chg="mod">
          <ac:chgData name="Michelle Dominguez" userId="S::michelle.dominguez@origentech.com::7c87162b-5251-4a22-a242-16a0eab6637d" providerId="AD" clId="Web-{F1D2D807-3D4A-725F-1E27-558542E2D0C2}" dt="2026-05-13T14:24:05.975" v="43" actId="20577"/>
          <ac:spMkLst>
            <pc:docMk/>
            <pc:sldMk cId="719940055" sldId="10979"/>
            <ac:spMk id="7" creationId="{3661B540-D507-4D6B-A8F4-BA22EE0E6003}"/>
          </ac:spMkLst>
        </pc:spChg>
        <pc:spChg chg="mod">
          <ac:chgData name="Michelle Dominguez" userId="S::michelle.dominguez@origentech.com::7c87162b-5251-4a22-a242-16a0eab6637d" providerId="AD" clId="Web-{F1D2D807-3D4A-725F-1E27-558542E2D0C2}" dt="2026-05-13T14:29:08.721" v="97" actId="20577"/>
          <ac:spMkLst>
            <pc:docMk/>
            <pc:sldMk cId="719940055" sldId="10979"/>
            <ac:spMk id="24" creationId="{1C6E67E1-5CF5-4B10-8AF4-655B763BA466}"/>
          </ac:spMkLst>
        </pc:spChg>
        <pc:spChg chg="mod">
          <ac:chgData name="Michelle Dominguez" userId="S::michelle.dominguez@origentech.com::7c87162b-5251-4a22-a242-16a0eab6637d" providerId="AD" clId="Web-{F1D2D807-3D4A-725F-1E27-558542E2D0C2}" dt="2026-05-13T14:30:19.582" v="111" actId="20577"/>
          <ac:spMkLst>
            <pc:docMk/>
            <pc:sldMk cId="719940055" sldId="10979"/>
            <ac:spMk id="25" creationId="{F1B93EC7-27D2-4946-8B5C-BEF7B5311FB2}"/>
          </ac:spMkLst>
        </pc:spChg>
        <pc:spChg chg="mod">
          <ac:chgData name="Michelle Dominguez" userId="S::michelle.dominguez@origentech.com::7c87162b-5251-4a22-a242-16a0eab6637d" providerId="AD" clId="Web-{F1D2D807-3D4A-725F-1E27-558542E2D0C2}" dt="2026-05-13T14:25:02.852" v="52" actId="20577"/>
          <ac:spMkLst>
            <pc:docMk/>
            <pc:sldMk cId="719940055" sldId="10979"/>
            <ac:spMk id="26" creationId="{B4CB2952-2DE7-4053-9820-F156E7E11FDE}"/>
          </ac:spMkLst>
        </pc:spChg>
        <pc:spChg chg="mod">
          <ac:chgData name="Michelle Dominguez" userId="S::michelle.dominguez@origentech.com::7c87162b-5251-4a22-a242-16a0eab6637d" providerId="AD" clId="Web-{F1D2D807-3D4A-725F-1E27-558542E2D0C2}" dt="2026-05-13T14:27:04.763" v="70" actId="14100"/>
          <ac:spMkLst>
            <pc:docMk/>
            <pc:sldMk cId="719940055" sldId="10979"/>
            <ac:spMk id="33" creationId="{76205DBE-7F80-4762-97DF-E53BAFA365EB}"/>
          </ac:spMkLst>
        </pc:spChg>
        <pc:spChg chg="mod">
          <ac:chgData name="Michelle Dominguez" userId="S::michelle.dominguez@origentech.com::7c87162b-5251-4a22-a242-16a0eab6637d" providerId="AD" clId="Web-{F1D2D807-3D4A-725F-1E27-558542E2D0C2}" dt="2026-05-13T14:24:22.944" v="46" actId="20577"/>
          <ac:spMkLst>
            <pc:docMk/>
            <pc:sldMk cId="719940055" sldId="10979"/>
            <ac:spMk id="34" creationId="{D8B8D5A9-01E4-491A-A235-E7FAB9485A69}"/>
          </ac:spMkLst>
        </pc:spChg>
        <pc:spChg chg="mod">
          <ac:chgData name="Michelle Dominguez" userId="S::michelle.dominguez@origentech.com::7c87162b-5251-4a22-a242-16a0eab6637d" providerId="AD" clId="Web-{F1D2D807-3D4A-725F-1E27-558542E2D0C2}" dt="2026-05-13T14:25:35.728" v="58" actId="20577"/>
          <ac:spMkLst>
            <pc:docMk/>
            <pc:sldMk cId="719940055" sldId="10979"/>
            <ac:spMk id="36" creationId="{CFCA0608-F73B-47C1-A59D-42455D788418}"/>
          </ac:spMkLst>
        </pc:spChg>
        <pc:spChg chg="mod">
          <ac:chgData name="Michelle Dominguez" userId="S::michelle.dominguez@origentech.com::7c87162b-5251-4a22-a242-16a0eab6637d" providerId="AD" clId="Web-{F1D2D807-3D4A-725F-1E27-558542E2D0C2}" dt="2026-05-13T14:28:02.578" v="82" actId="20577"/>
          <ac:spMkLst>
            <pc:docMk/>
            <pc:sldMk cId="719940055" sldId="10979"/>
            <ac:spMk id="38" creationId="{E16174C0-C77E-44AD-ABC3-4DCCAB7F7F5E}"/>
          </ac:spMkLst>
        </pc:spChg>
        <pc:spChg chg="mod">
          <ac:chgData name="Michelle Dominguez" userId="S::michelle.dominguez@origentech.com::7c87162b-5251-4a22-a242-16a0eab6637d" providerId="AD" clId="Web-{F1D2D807-3D4A-725F-1E27-558542E2D0C2}" dt="2026-05-13T14:28:23.157" v="87" actId="20577"/>
          <ac:spMkLst>
            <pc:docMk/>
            <pc:sldMk cId="719940055" sldId="10979"/>
            <ac:spMk id="40" creationId="{2C0E6079-6DA1-4FD0-B375-8E4BCF2BDEC9}"/>
          </ac:spMkLst>
        </pc:spChg>
        <pc:picChg chg="mod">
          <ac:chgData name="Michelle Dominguez" userId="S::michelle.dominguez@origentech.com::7c87162b-5251-4a22-a242-16a0eab6637d" providerId="AD" clId="Web-{F1D2D807-3D4A-725F-1E27-558542E2D0C2}" dt="2026-05-13T14:23:22.271" v="40" actId="1076"/>
          <ac:picMkLst>
            <pc:docMk/>
            <pc:sldMk cId="719940055" sldId="10979"/>
            <ac:picMk id="6" creationId="{F46A0FC6-8921-A3A8-2AA5-D7274211D1CB}"/>
          </ac:picMkLst>
        </pc:picChg>
        <pc:cxnChg chg="mod">
          <ac:chgData name="Michelle Dominguez" userId="S::michelle.dominguez@origentech.com::7c87162b-5251-4a22-a242-16a0eab6637d" providerId="AD" clId="Web-{F1D2D807-3D4A-725F-1E27-558542E2D0C2}" dt="2026-05-13T14:25:07.290" v="53" actId="1076"/>
          <ac:cxnSpMkLst>
            <pc:docMk/>
            <pc:sldMk cId="719940055" sldId="10979"/>
            <ac:cxnSpMk id="27" creationId="{0EE062AA-0A9B-49BB-86B7-B53B2C25E419}"/>
          </ac:cxnSpMkLst>
        </pc:cxnChg>
        <pc:cxnChg chg="mod">
          <ac:chgData name="Michelle Dominguez" userId="S::michelle.dominguez@origentech.com::7c87162b-5251-4a22-a242-16a0eab6637d" providerId="AD" clId="Web-{F1D2D807-3D4A-725F-1E27-558542E2D0C2}" dt="2026-05-13T14:30:27.317" v="112" actId="1076"/>
          <ac:cxnSpMkLst>
            <pc:docMk/>
            <pc:sldMk cId="719940055" sldId="10979"/>
            <ac:cxnSpMk id="29" creationId="{2BB28053-EC92-44BB-9DF9-B6D809DF0DEB}"/>
          </ac:cxnSpMkLst>
        </pc:cxnChg>
        <pc:cxnChg chg="mod">
          <ac:chgData name="Michelle Dominguez" userId="S::michelle.dominguez@origentech.com::7c87162b-5251-4a22-a242-16a0eab6637d" providerId="AD" clId="Web-{F1D2D807-3D4A-725F-1E27-558542E2D0C2}" dt="2026-05-13T14:29:11.393" v="98" actId="1076"/>
          <ac:cxnSpMkLst>
            <pc:docMk/>
            <pc:sldMk cId="719940055" sldId="10979"/>
            <ac:cxnSpMk id="30" creationId="{919FDFCA-3128-4B88-8ABB-33C213DBC409}"/>
          </ac:cxnSpMkLst>
        </pc:cxnChg>
      </pc:sldChg>
      <pc:sldChg chg="addSp delSp modSp">
        <pc:chgData name="Michelle Dominguez" userId="S::michelle.dominguez@origentech.com::7c87162b-5251-4a22-a242-16a0eab6637d" providerId="AD" clId="Web-{F1D2D807-3D4A-725F-1E27-558542E2D0C2}" dt="2026-05-13T14:42:31.449" v="154" actId="1076"/>
        <pc:sldMkLst>
          <pc:docMk/>
          <pc:sldMk cId="83018590" sldId="2147374566"/>
        </pc:sldMkLst>
        <pc:spChg chg="add mod">
          <ac:chgData name="Michelle Dominguez" userId="S::michelle.dominguez@origentech.com::7c87162b-5251-4a22-a242-16a0eab6637d" providerId="AD" clId="Web-{F1D2D807-3D4A-725F-1E27-558542E2D0C2}" dt="2026-05-13T14:42:31.449" v="154" actId="1076"/>
          <ac:spMkLst>
            <pc:docMk/>
            <pc:sldMk cId="83018590" sldId="2147374566"/>
            <ac:spMk id="3" creationId="{DA7D9273-4148-1F64-1D89-3B1DD32B4CD0}"/>
          </ac:spMkLst>
        </pc:spChg>
        <pc:spChg chg="mod">
          <ac:chgData name="Michelle Dominguez" userId="S::michelle.dominguez@origentech.com::7c87162b-5251-4a22-a242-16a0eab6637d" providerId="AD" clId="Web-{F1D2D807-3D4A-725F-1E27-558542E2D0C2}" dt="2026-05-13T14:38:46.754" v="130" actId="20577"/>
          <ac:spMkLst>
            <pc:docMk/>
            <pc:sldMk cId="83018590" sldId="2147374566"/>
            <ac:spMk id="6" creationId="{00000000-0000-0000-0000-000000000000}"/>
          </ac:spMkLst>
        </pc:spChg>
        <pc:spChg chg="mod">
          <ac:chgData name="Michelle Dominguez" userId="S::michelle.dominguez@origentech.com::7c87162b-5251-4a22-a242-16a0eab6637d" providerId="AD" clId="Web-{F1D2D807-3D4A-725F-1E27-558542E2D0C2}" dt="2026-05-13T14:39:13.427" v="138" actId="20577"/>
          <ac:spMkLst>
            <pc:docMk/>
            <pc:sldMk cId="83018590" sldId="2147374566"/>
            <ac:spMk id="8" creationId="{DA4A2388-1636-FD20-4F8C-5DFD1CDF2C33}"/>
          </ac:spMkLst>
        </pc:spChg>
        <pc:spChg chg="mod">
          <ac:chgData name="Michelle Dominguez" userId="S::michelle.dominguez@origentech.com::7c87162b-5251-4a22-a242-16a0eab6637d" providerId="AD" clId="Web-{F1D2D807-3D4A-725F-1E27-558542E2D0C2}" dt="2026-05-13T14:42:26.511" v="153" actId="14100"/>
          <ac:spMkLst>
            <pc:docMk/>
            <pc:sldMk cId="83018590" sldId="2147374566"/>
            <ac:spMk id="16" creationId="{BEECEDD8-A325-6083-270F-8E1AB82A0EDA}"/>
          </ac:spMkLst>
        </pc:spChg>
        <pc:picChg chg="del mod">
          <ac:chgData name="Michelle Dominguez" userId="S::michelle.dominguez@origentech.com::7c87162b-5251-4a22-a242-16a0eab6637d" providerId="AD" clId="Web-{F1D2D807-3D4A-725F-1E27-558542E2D0C2}" dt="2026-05-13T14:41:39.743" v="141"/>
          <ac:picMkLst>
            <pc:docMk/>
            <pc:sldMk cId="83018590" sldId="2147374566"/>
            <ac:picMk id="7" creationId="{8C8D17FB-8B08-0A64-42F0-E88A599B12B5}"/>
          </ac:picMkLst>
        </pc:picChg>
      </pc:sldChg>
      <pc:sldChg chg="modSp">
        <pc:chgData name="Michelle Dominguez" userId="S::michelle.dominguez@origentech.com::7c87162b-5251-4a22-a242-16a0eab6637d" providerId="AD" clId="Web-{F1D2D807-3D4A-725F-1E27-558542E2D0C2}" dt="2026-05-13T14:58:12.041" v="283" actId="20577"/>
        <pc:sldMkLst>
          <pc:docMk/>
          <pc:sldMk cId="2761078906" sldId="2147374567"/>
        </pc:sldMkLst>
        <pc:spChg chg="mod">
          <ac:chgData name="Michelle Dominguez" userId="S::michelle.dominguez@origentech.com::7c87162b-5251-4a22-a242-16a0eab6637d" providerId="AD" clId="Web-{F1D2D807-3D4A-725F-1E27-558542E2D0C2}" dt="2026-05-13T14:57:30.774" v="280" actId="20577"/>
          <ac:spMkLst>
            <pc:docMk/>
            <pc:sldMk cId="2761078906" sldId="2147374567"/>
            <ac:spMk id="7" creationId="{E114FDF0-F5EC-744A-B5FA-438543D5E89B}"/>
          </ac:spMkLst>
        </pc:spChg>
        <pc:spChg chg="mod">
          <ac:chgData name="Michelle Dominguez" userId="S::michelle.dominguez@origentech.com::7c87162b-5251-4a22-a242-16a0eab6637d" providerId="AD" clId="Web-{F1D2D807-3D4A-725F-1E27-558542E2D0C2}" dt="2026-05-13T14:58:12.041" v="283" actId="20577"/>
          <ac:spMkLst>
            <pc:docMk/>
            <pc:sldMk cId="2761078906" sldId="2147374567"/>
            <ac:spMk id="15" creationId="{BE626E78-98B7-DC26-C739-3D3E0D21E637}"/>
          </ac:spMkLst>
        </pc:spChg>
      </pc:sldChg>
      <pc:sldChg chg="modSp">
        <pc:chgData name="Michelle Dominguez" userId="S::michelle.dominguez@origentech.com::7c87162b-5251-4a22-a242-16a0eab6637d" providerId="AD" clId="Web-{F1D2D807-3D4A-725F-1E27-558542E2D0C2}" dt="2026-05-13T15:04:42.899" v="357" actId="20577"/>
        <pc:sldMkLst>
          <pc:docMk/>
          <pc:sldMk cId="2358771740" sldId="2147483486"/>
        </pc:sldMkLst>
        <pc:spChg chg="mod">
          <ac:chgData name="Michelle Dominguez" userId="S::michelle.dominguez@origentech.com::7c87162b-5251-4a22-a242-16a0eab6637d" providerId="AD" clId="Web-{F1D2D807-3D4A-725F-1E27-558542E2D0C2}" dt="2026-05-13T14:59:24.825" v="295" actId="20577"/>
          <ac:spMkLst>
            <pc:docMk/>
            <pc:sldMk cId="2358771740" sldId="2147483486"/>
            <ac:spMk id="2" creationId="{ADAE9636-4BA4-10AD-4815-B00AA9F86803}"/>
          </ac:spMkLst>
        </pc:spChg>
        <pc:spChg chg="mod">
          <ac:chgData name="Michelle Dominguez" userId="S::michelle.dominguez@origentech.com::7c87162b-5251-4a22-a242-16a0eab6637d" providerId="AD" clId="Web-{F1D2D807-3D4A-725F-1E27-558542E2D0C2}" dt="2026-05-13T15:00:39.953" v="306" actId="20577"/>
          <ac:spMkLst>
            <pc:docMk/>
            <pc:sldMk cId="2358771740" sldId="2147483486"/>
            <ac:spMk id="13" creationId="{F5E1BBAF-5316-A098-ACBE-11268C4E8F74}"/>
          </ac:spMkLst>
        </pc:spChg>
        <pc:spChg chg="mod">
          <ac:chgData name="Michelle Dominguez" userId="S::michelle.dominguez@origentech.com::7c87162b-5251-4a22-a242-16a0eab6637d" providerId="AD" clId="Web-{F1D2D807-3D4A-725F-1E27-558542E2D0C2}" dt="2026-05-13T15:01:04.719" v="312" actId="20577"/>
          <ac:spMkLst>
            <pc:docMk/>
            <pc:sldMk cId="2358771740" sldId="2147483486"/>
            <ac:spMk id="14" creationId="{AA5E21EB-4E5B-807B-C516-44270F20BEEB}"/>
          </ac:spMkLst>
        </pc:spChg>
        <pc:spChg chg="mod">
          <ac:chgData name="Michelle Dominguez" userId="S::michelle.dominguez@origentech.com::7c87162b-5251-4a22-a242-16a0eab6637d" providerId="AD" clId="Web-{F1D2D807-3D4A-725F-1E27-558542E2D0C2}" dt="2026-05-13T15:01:29.642" v="316" actId="20577"/>
          <ac:spMkLst>
            <pc:docMk/>
            <pc:sldMk cId="2358771740" sldId="2147483486"/>
            <ac:spMk id="15" creationId="{AA3FB10F-B3DE-BDAF-942C-0B5A07360070}"/>
          </ac:spMkLst>
        </pc:spChg>
        <pc:spChg chg="mod">
          <ac:chgData name="Michelle Dominguez" userId="S::michelle.dominguez@origentech.com::7c87162b-5251-4a22-a242-16a0eab6637d" providerId="AD" clId="Web-{F1D2D807-3D4A-725F-1E27-558542E2D0C2}" dt="2026-05-13T15:01:54.471" v="321" actId="20577"/>
          <ac:spMkLst>
            <pc:docMk/>
            <pc:sldMk cId="2358771740" sldId="2147483486"/>
            <ac:spMk id="16" creationId="{05A71B0A-BD54-CF4A-AEF2-E3CFC1CC4846}"/>
          </ac:spMkLst>
        </pc:spChg>
        <pc:spChg chg="mod">
          <ac:chgData name="Michelle Dominguez" userId="S::michelle.dominguez@origentech.com::7c87162b-5251-4a22-a242-16a0eab6637d" providerId="AD" clId="Web-{F1D2D807-3D4A-725F-1E27-558542E2D0C2}" dt="2026-05-13T15:02:18.519" v="325" actId="20577"/>
          <ac:spMkLst>
            <pc:docMk/>
            <pc:sldMk cId="2358771740" sldId="2147483486"/>
            <ac:spMk id="17" creationId="{38FF7027-5941-6C9D-4E03-C9339AEA67C1}"/>
          </ac:spMkLst>
        </pc:spChg>
        <pc:spChg chg="mod">
          <ac:chgData name="Michelle Dominguez" userId="S::michelle.dominguez@origentech.com::7c87162b-5251-4a22-a242-16a0eab6637d" providerId="AD" clId="Web-{F1D2D807-3D4A-725F-1E27-558542E2D0C2}" dt="2026-05-13T15:04:42.899" v="357" actId="20577"/>
          <ac:spMkLst>
            <pc:docMk/>
            <pc:sldMk cId="2358771740" sldId="2147483486"/>
            <ac:spMk id="18" creationId="{AA776D4C-A516-B2EE-638F-1F75D13AA84F}"/>
          </ac:spMkLst>
        </pc:spChg>
        <pc:spChg chg="mod">
          <ac:chgData name="Michelle Dominguez" userId="S::michelle.dominguez@origentech.com::7c87162b-5251-4a22-a242-16a0eab6637d" providerId="AD" clId="Web-{F1D2D807-3D4A-725F-1E27-558542E2D0C2}" dt="2026-05-13T15:03:29.646" v="336" actId="20577"/>
          <ac:spMkLst>
            <pc:docMk/>
            <pc:sldMk cId="2358771740" sldId="2147483486"/>
            <ac:spMk id="52" creationId="{423EECA1-17BE-B363-C3F8-A4110655B0AF}"/>
          </ac:spMkLst>
        </pc:spChg>
        <pc:spChg chg="mod">
          <ac:chgData name="Michelle Dominguez" userId="S::michelle.dominguez@origentech.com::7c87162b-5251-4a22-a242-16a0eab6637d" providerId="AD" clId="Web-{F1D2D807-3D4A-725F-1E27-558542E2D0C2}" dt="2026-05-13T15:03:53.944" v="343" actId="20577"/>
          <ac:spMkLst>
            <pc:docMk/>
            <pc:sldMk cId="2358771740" sldId="2147483486"/>
            <ac:spMk id="53" creationId="{BDE5BC74-9CBF-2A09-B696-0BA2B758CE78}"/>
          </ac:spMkLst>
        </pc:spChg>
        <pc:spChg chg="mod">
          <ac:chgData name="Michelle Dominguez" userId="S::michelle.dominguez@origentech.com::7c87162b-5251-4a22-a242-16a0eab6637d" providerId="AD" clId="Web-{F1D2D807-3D4A-725F-1E27-558542E2D0C2}" dt="2026-05-13T15:02:59.317" v="331" actId="14100"/>
          <ac:spMkLst>
            <pc:docMk/>
            <pc:sldMk cId="2358771740" sldId="2147483486"/>
            <ac:spMk id="54" creationId="{DB501011-94DF-BBE1-0AE1-BD0A12A6165F}"/>
          </ac:spMkLst>
        </pc:spChg>
        <pc:spChg chg="mod">
          <ac:chgData name="Michelle Dominguez" userId="S::michelle.dominguez@origentech.com::7c87162b-5251-4a22-a242-16a0eab6637d" providerId="AD" clId="Web-{F1D2D807-3D4A-725F-1E27-558542E2D0C2}" dt="2026-05-13T15:00:12.983" v="302" actId="20577"/>
          <ac:spMkLst>
            <pc:docMk/>
            <pc:sldMk cId="2358771740" sldId="2147483486"/>
            <ac:spMk id="67" creationId="{A0018A49-D143-78FD-1310-82F7E002C99F}"/>
          </ac:spMkLst>
        </pc:spChg>
        <pc:spChg chg="mod">
          <ac:chgData name="Michelle Dominguez" userId="S::michelle.dominguez@origentech.com::7c87162b-5251-4a22-a242-16a0eab6637d" providerId="AD" clId="Web-{F1D2D807-3D4A-725F-1E27-558542E2D0C2}" dt="2026-05-13T15:04:21.304" v="350" actId="14100"/>
          <ac:spMkLst>
            <pc:docMk/>
            <pc:sldMk cId="2358771740" sldId="2147483486"/>
            <ac:spMk id="115" creationId="{D7EF5921-8A33-DFAE-F582-8C9BB043F631}"/>
          </ac:spMkLst>
        </pc:spChg>
      </pc:sldChg>
      <pc:sldChg chg="modSp">
        <pc:chgData name="Michelle Dominguez" userId="S::michelle.dominguez@origentech.com::7c87162b-5251-4a22-a242-16a0eab6637d" providerId="AD" clId="Web-{F1D2D807-3D4A-725F-1E27-558542E2D0C2}" dt="2026-05-13T14:49:00.650" v="209" actId="20577"/>
        <pc:sldMkLst>
          <pc:docMk/>
          <pc:sldMk cId="4171460123" sldId="2147483595"/>
        </pc:sldMkLst>
        <pc:spChg chg="mod">
          <ac:chgData name="Michelle Dominguez" userId="S::michelle.dominguez@origentech.com::7c87162b-5251-4a22-a242-16a0eab6637d" providerId="AD" clId="Web-{F1D2D807-3D4A-725F-1E27-558542E2D0C2}" dt="2026-05-13T14:43:29.779" v="163" actId="20577"/>
          <ac:spMkLst>
            <pc:docMk/>
            <pc:sldMk cId="4171460123" sldId="2147483595"/>
            <ac:spMk id="3" creationId="{20D2CA66-1AB4-3A2A-208C-8C0103780466}"/>
          </ac:spMkLst>
        </pc:spChg>
        <pc:spChg chg="mod">
          <ac:chgData name="Michelle Dominguez" userId="S::michelle.dominguez@origentech.com::7c87162b-5251-4a22-a242-16a0eab6637d" providerId="AD" clId="Web-{F1D2D807-3D4A-725F-1E27-558542E2D0C2}" dt="2026-05-13T14:46:53.302" v="191" actId="20577"/>
          <ac:spMkLst>
            <pc:docMk/>
            <pc:sldMk cId="4171460123" sldId="2147483595"/>
            <ac:spMk id="13" creationId="{C15735FD-20DD-56A1-46C7-CFBCD8EE584F}"/>
          </ac:spMkLst>
        </pc:spChg>
        <pc:spChg chg="mod">
          <ac:chgData name="Michelle Dominguez" userId="S::michelle.dominguez@origentech.com::7c87162b-5251-4a22-a242-16a0eab6637d" providerId="AD" clId="Web-{F1D2D807-3D4A-725F-1E27-558542E2D0C2}" dt="2026-05-13T14:47:56.288" v="199" actId="20577"/>
          <ac:spMkLst>
            <pc:docMk/>
            <pc:sldMk cId="4171460123" sldId="2147483595"/>
            <ac:spMk id="14" creationId="{9E1B3BEB-B4DE-477E-65B6-4C001CE2165B}"/>
          </ac:spMkLst>
        </pc:spChg>
        <pc:spChg chg="mod">
          <ac:chgData name="Michelle Dominguez" userId="S::michelle.dominguez@origentech.com::7c87162b-5251-4a22-a242-16a0eab6637d" providerId="AD" clId="Web-{F1D2D807-3D4A-725F-1E27-558542E2D0C2}" dt="2026-05-13T14:48:28.680" v="203" actId="20577"/>
          <ac:spMkLst>
            <pc:docMk/>
            <pc:sldMk cId="4171460123" sldId="2147483595"/>
            <ac:spMk id="15" creationId="{B89D9A05-F023-0B9D-C961-4290925FDBF6}"/>
          </ac:spMkLst>
        </pc:spChg>
        <pc:spChg chg="mod">
          <ac:chgData name="Michelle Dominguez" userId="S::michelle.dominguez@origentech.com::7c87162b-5251-4a22-a242-16a0eab6637d" providerId="AD" clId="Web-{F1D2D807-3D4A-725F-1E27-558542E2D0C2}" dt="2026-05-13T14:47:32.475" v="195" actId="20577"/>
          <ac:spMkLst>
            <pc:docMk/>
            <pc:sldMk cId="4171460123" sldId="2147483595"/>
            <ac:spMk id="17" creationId="{D11D68DB-AB6A-A4FF-73FA-CE898448C229}"/>
          </ac:spMkLst>
        </pc:spChg>
        <pc:spChg chg="mod">
          <ac:chgData name="Michelle Dominguez" userId="S::michelle.dominguez@origentech.com::7c87162b-5251-4a22-a242-16a0eab6637d" providerId="AD" clId="Web-{F1D2D807-3D4A-725F-1E27-558542E2D0C2}" dt="2026-05-13T14:44:07.734" v="167" actId="20577"/>
          <ac:spMkLst>
            <pc:docMk/>
            <pc:sldMk cId="4171460123" sldId="2147483595"/>
            <ac:spMk id="18" creationId="{439E281F-8AD0-138F-7959-C22F09B8854A}"/>
          </ac:spMkLst>
        </pc:spChg>
        <pc:spChg chg="mod">
          <ac:chgData name="Michelle Dominguez" userId="S::michelle.dominguez@origentech.com::7c87162b-5251-4a22-a242-16a0eab6637d" providerId="AD" clId="Web-{F1D2D807-3D4A-725F-1E27-558542E2D0C2}" dt="2026-05-13T14:44:05.046" v="166" actId="20577"/>
          <ac:spMkLst>
            <pc:docMk/>
            <pc:sldMk cId="4171460123" sldId="2147483595"/>
            <ac:spMk id="20" creationId="{8EC22428-DD39-BF0F-EF81-0A130E3AE948}"/>
          </ac:spMkLst>
        </pc:spChg>
        <pc:spChg chg="mod">
          <ac:chgData name="Michelle Dominguez" userId="S::michelle.dominguez@origentech.com::7c87162b-5251-4a22-a242-16a0eab6637d" providerId="AD" clId="Web-{F1D2D807-3D4A-725F-1E27-558542E2D0C2}" dt="2026-05-13T14:44:31.828" v="171" actId="20577"/>
          <ac:spMkLst>
            <pc:docMk/>
            <pc:sldMk cId="4171460123" sldId="2147483595"/>
            <ac:spMk id="21" creationId="{D8BC27B6-C6EE-8CC5-D4E8-FE8FAE02F31C}"/>
          </ac:spMkLst>
        </pc:spChg>
        <pc:spChg chg="mod">
          <ac:chgData name="Michelle Dominguez" userId="S::michelle.dominguez@origentech.com::7c87162b-5251-4a22-a242-16a0eab6637d" providerId="AD" clId="Web-{F1D2D807-3D4A-725F-1E27-558542E2D0C2}" dt="2026-05-13T14:49:00.650" v="209" actId="20577"/>
          <ac:spMkLst>
            <pc:docMk/>
            <pc:sldMk cId="4171460123" sldId="2147483595"/>
            <ac:spMk id="22" creationId="{94AF4BB7-25CB-A191-E8F9-208FB46BFD17}"/>
          </ac:spMkLst>
        </pc:spChg>
        <pc:spChg chg="mod">
          <ac:chgData name="Michelle Dominguez" userId="S::michelle.dominguez@origentech.com::7c87162b-5251-4a22-a242-16a0eab6637d" providerId="AD" clId="Web-{F1D2D807-3D4A-725F-1E27-558542E2D0C2}" dt="2026-05-13T14:44:59.829" v="176" actId="20577"/>
          <ac:spMkLst>
            <pc:docMk/>
            <pc:sldMk cId="4171460123" sldId="2147483595"/>
            <ac:spMk id="49" creationId="{77495DC5-3EC1-9735-BC47-A40239EE6D4E}"/>
          </ac:spMkLst>
        </pc:spChg>
        <pc:spChg chg="mod">
          <ac:chgData name="Michelle Dominguez" userId="S::michelle.dominguez@origentech.com::7c87162b-5251-4a22-a242-16a0eab6637d" providerId="AD" clId="Web-{F1D2D807-3D4A-725F-1E27-558542E2D0C2}" dt="2026-05-13T14:45:31.565" v="180" actId="20577"/>
          <ac:spMkLst>
            <pc:docMk/>
            <pc:sldMk cId="4171460123" sldId="2147483595"/>
            <ac:spMk id="50" creationId="{1CC8BE9C-E27F-E92F-C6CC-063DA17F5CBE}"/>
          </ac:spMkLst>
        </pc:spChg>
        <pc:spChg chg="mod">
          <ac:chgData name="Michelle Dominguez" userId="S::michelle.dominguez@origentech.com::7c87162b-5251-4a22-a242-16a0eab6637d" providerId="AD" clId="Web-{F1D2D807-3D4A-725F-1E27-558542E2D0C2}" dt="2026-05-13T14:45:59.128" v="184" actId="20577"/>
          <ac:spMkLst>
            <pc:docMk/>
            <pc:sldMk cId="4171460123" sldId="2147483595"/>
            <ac:spMk id="51" creationId="{CBF6769A-F791-F0D0-0008-637D7BE4F2DA}"/>
          </ac:spMkLst>
        </pc:spChg>
        <pc:spChg chg="mod">
          <ac:chgData name="Michelle Dominguez" userId="S::michelle.dominguez@origentech.com::7c87162b-5251-4a22-a242-16a0eab6637d" providerId="AD" clId="Web-{F1D2D807-3D4A-725F-1E27-558542E2D0C2}" dt="2026-05-13T14:46:27.676" v="187" actId="20577"/>
          <ac:spMkLst>
            <pc:docMk/>
            <pc:sldMk cId="4171460123" sldId="2147483595"/>
            <ac:spMk id="52" creationId="{0705E136-4014-2D2D-CA4B-693F15DA5CA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105_2EB65B50.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04098954796252E-2"/>
          <c:y val="0"/>
          <c:w val="0.99820530766987459"/>
          <c:h val="0.99820530766987459"/>
        </c:manualLayout>
      </c:layout>
      <c:doughnutChart>
        <c:varyColors val="1"/>
        <c:ser>
          <c:idx val="0"/>
          <c:order val="0"/>
          <c:tx>
            <c:strRef>
              <c:f>Sheet1!$B$1</c:f>
              <c:strCache>
                <c:ptCount val="1"/>
                <c:pt idx="0">
                  <c:v>Column1</c:v>
                </c:pt>
              </c:strCache>
            </c:strRef>
          </c:tx>
          <c:spPr>
            <a:solidFill>
              <a:srgbClr val="EBF8FF"/>
            </a:solidFill>
            <a:ln w="152400" cap="flat">
              <a:noFill/>
              <a:bevel/>
            </a:ln>
            <a:effectLst>
              <a:glow>
                <a:schemeClr val="tx1">
                  <a:alpha val="0"/>
                </a:schemeClr>
              </a:glow>
              <a:softEdge rad="0"/>
            </a:effectLst>
            <a:scene3d>
              <a:camera prst="orthographicFront"/>
              <a:lightRig rig="threePt" dir="t"/>
            </a:scene3d>
            <a:sp3d prstMaterial="matte"/>
          </c:spPr>
          <c:dPt>
            <c:idx val="0"/>
            <c:bubble3D val="0"/>
            <c:spPr>
              <a:solidFill>
                <a:srgbClr val="00144A"/>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1-C3EE-CF42-B08E-0F2A8424BACE}"/>
              </c:ext>
            </c:extLst>
          </c:dPt>
          <c:dPt>
            <c:idx val="1"/>
            <c:bubble3D val="0"/>
            <c:spPr>
              <a:solidFill>
                <a:schemeClr val="bg2"/>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3-C3EE-CF42-B08E-0F2A8424BACE}"/>
              </c:ext>
            </c:extLst>
          </c:dPt>
          <c:dPt>
            <c:idx val="2"/>
            <c:bubble3D val="0"/>
            <c:spPr>
              <a:solidFill>
                <a:schemeClr val="tx2"/>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5-C3EE-CF42-B08E-0F2A8424BACE}"/>
              </c:ext>
            </c:extLst>
          </c:dPt>
          <c:dPt>
            <c:idx val="3"/>
            <c:bubble3D val="0"/>
            <c:spPr>
              <a:solidFill>
                <a:srgbClr val="0070F2"/>
              </a:solidFill>
              <a:ln w="152400" cap="flat">
                <a:noFill/>
                <a:prstDash val="solid"/>
                <a:miter lim="800000"/>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7-C3EE-CF42-B08E-0F2A8424BACE}"/>
              </c:ext>
            </c:extLst>
          </c:dPt>
          <c:dPt>
            <c:idx val="4"/>
            <c:bubble3D val="0"/>
            <c:spPr>
              <a:solidFill>
                <a:srgbClr val="002A86"/>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9-C3EE-CF42-B08E-0F2A8424BACE}"/>
              </c:ext>
            </c:extLst>
          </c:dPt>
          <c:dPt>
            <c:idx val="5"/>
            <c:bubble3D val="0"/>
            <c:spPr>
              <a:solidFill>
                <a:srgbClr val="0057D2"/>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B-C3EE-CF42-B08E-0F2A8424BACE}"/>
              </c:ext>
            </c:extLst>
          </c:dPt>
          <c:dPt>
            <c:idx val="6"/>
            <c:bubble3D val="0"/>
            <c:spPr>
              <a:solidFill>
                <a:srgbClr val="0C2785"/>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D-C3EE-CF42-B08E-0F2A8424BACE}"/>
              </c:ext>
            </c:extLst>
          </c:dPt>
          <c:dPt>
            <c:idx val="7"/>
            <c:bubble3D val="0"/>
            <c:spPr>
              <a:solidFill>
                <a:srgbClr val="EBF8FF"/>
              </a:solidFill>
              <a:ln w="152400" cap="flat">
                <a:noFill/>
                <a:bevel/>
              </a:ln>
              <a:effectLst>
                <a:glow>
                  <a:schemeClr val="tx1">
                    <a:alpha val="0"/>
                  </a:schemeClr>
                </a:glow>
                <a:softEdge rad="0"/>
              </a:effectLst>
              <a:scene3d>
                <a:camera prst="orthographicFront"/>
                <a:lightRig rig="threePt" dir="t"/>
              </a:scene3d>
              <a:sp3d prstMaterial="matte"/>
            </c:spPr>
            <c:extLst>
              <c:ext xmlns:c16="http://schemas.microsoft.com/office/drawing/2014/chart" uri="{C3380CC4-5D6E-409C-BE32-E72D297353CC}">
                <c16:uniqueId val="{0000000F-C3EE-CF42-B08E-0F2A8424BACE}"/>
              </c:ext>
            </c:extLst>
          </c:dPt>
          <c:cat>
            <c:numRef>
              <c:f>Sheet1!$A$2:$A$9</c:f>
              <c:numCache>
                <c:formatCode>General</c:formatCode>
                <c:ptCount val="8"/>
              </c:numCache>
            </c:numRef>
          </c:cat>
          <c:val>
            <c:numRef>
              <c:f>Sheet1!$B$2:$B$9</c:f>
              <c:numCache>
                <c:formatCode>General</c:formatCode>
                <c:ptCount val="8"/>
                <c:pt idx="0">
                  <c:v>20</c:v>
                </c:pt>
                <c:pt idx="1">
                  <c:v>20</c:v>
                </c:pt>
                <c:pt idx="2">
                  <c:v>20</c:v>
                </c:pt>
                <c:pt idx="3">
                  <c:v>20</c:v>
                </c:pt>
                <c:pt idx="4">
                  <c:v>20</c:v>
                </c:pt>
              </c:numCache>
            </c:numRef>
          </c:val>
          <c:extLst>
            <c:ext xmlns:c16="http://schemas.microsoft.com/office/drawing/2014/chart" uri="{C3380CC4-5D6E-409C-BE32-E72D297353CC}">
              <c16:uniqueId val="{00000010-C3EE-CF42-B08E-0F2A8424BACE}"/>
            </c:ext>
          </c:extLst>
        </c:ser>
        <c:dLbls>
          <c:showLegendKey val="0"/>
          <c:showVal val="0"/>
          <c:showCatName val="0"/>
          <c:showSerName val="0"/>
          <c:showPercent val="0"/>
          <c:showBubbleSize val="0"/>
          <c:showLeaderLines val="1"/>
        </c:dLbls>
        <c:firstSliceAng val="286"/>
        <c:holeSize val="58"/>
      </c:doughnutChart>
      <c:spPr>
        <a:noFill/>
        <a:ln w="1905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54122" tIns="27061" rIns="54122" bIns="27061" rtlCol="0"/>
          <a:lstStyle>
            <a:lvl1pPr algn="l">
              <a:defRPr sz="700"/>
            </a:lvl1pPr>
          </a:lstStyle>
          <a:p>
            <a:endParaRPr lang="en-GB"/>
          </a:p>
        </p:txBody>
      </p:sp>
      <p:sp>
        <p:nvSpPr>
          <p:cNvPr id="3" name="Date Placeholder 2"/>
          <p:cNvSpPr>
            <a:spLocks noGrp="1"/>
          </p:cNvSpPr>
          <p:nvPr>
            <p:ph type="dt" idx="1"/>
          </p:nvPr>
        </p:nvSpPr>
        <p:spPr>
          <a:xfrm>
            <a:off x="4144151" y="0"/>
            <a:ext cx="3169920" cy="481727"/>
          </a:xfrm>
          <a:prstGeom prst="rect">
            <a:avLst/>
          </a:prstGeom>
        </p:spPr>
        <p:txBody>
          <a:bodyPr vert="horz" lIns="54122" tIns="27061" rIns="54122" bIns="27061" rtlCol="0"/>
          <a:lstStyle>
            <a:lvl1pPr algn="r">
              <a:defRPr sz="700"/>
            </a:lvl1pPr>
          </a:lstStyle>
          <a:p>
            <a:fld id="{576A47BE-680A-462D-B3A7-E7B5B7B4475A}" type="datetimeFigureOut">
              <a:t>5/13/2026</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54122" tIns="27061" rIns="54122" bIns="2706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54122" tIns="27061" rIns="54122" bIns="2706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120307"/>
            <a:ext cx="3169920" cy="480893"/>
          </a:xfrm>
          <a:prstGeom prst="rect">
            <a:avLst/>
          </a:prstGeom>
        </p:spPr>
        <p:txBody>
          <a:bodyPr vert="horz" lIns="54122" tIns="27061" rIns="54122" bIns="27061" rtlCol="0" anchor="b"/>
          <a:lstStyle>
            <a:lvl1pPr algn="l">
              <a:defRPr sz="700"/>
            </a:lvl1pPr>
          </a:lstStyle>
          <a:p>
            <a:endParaRPr lang="en-GB"/>
          </a:p>
        </p:txBody>
      </p:sp>
      <p:sp>
        <p:nvSpPr>
          <p:cNvPr id="7" name="Slide Number Placeholder 6"/>
          <p:cNvSpPr>
            <a:spLocks noGrp="1"/>
          </p:cNvSpPr>
          <p:nvPr>
            <p:ph type="sldNum" sz="quarter" idx="5"/>
          </p:nvPr>
        </p:nvSpPr>
        <p:spPr>
          <a:xfrm>
            <a:off x="4144151" y="9120307"/>
            <a:ext cx="3169920" cy="480893"/>
          </a:xfrm>
          <a:prstGeom prst="rect">
            <a:avLst/>
          </a:prstGeom>
        </p:spPr>
        <p:txBody>
          <a:bodyPr vert="horz" lIns="54122" tIns="27061" rIns="54122" bIns="27061" rtlCol="0" anchor="b"/>
          <a:lstStyle>
            <a:lvl1pPr algn="r">
              <a:defRPr sz="700"/>
            </a:lvl1pPr>
          </a:lstStyle>
          <a:p>
            <a:fld id="{95F95DCD-E9DE-4F82-A3DC-00EF9757C799}" type="slidenum">
              <a:t>‹#›</a:t>
            </a:fld>
            <a:endParaRPr lang="en-GB"/>
          </a:p>
        </p:txBody>
      </p:sp>
    </p:spTree>
    <p:extLst>
      <p:ext uri="{BB962C8B-B14F-4D97-AF65-F5344CB8AC3E}">
        <p14:creationId xmlns:p14="http://schemas.microsoft.com/office/powerpoint/2010/main" val="285859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31EF5-7C2F-1419-8634-FBA512C049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0E08C-4DAD-CD2F-42A8-B48C09A76B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43E29-005D-EEC3-8158-4C7202FC86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8D92C7-B609-840C-B801-B894576D38F3}"/>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84241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263595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Drag the image you want to place</a:t>
            </a:r>
          </a:p>
        </p:txBody>
      </p:sp>
      <p:sp>
        <p:nvSpPr>
          <p:cNvPr id="4" name="Slide Number Placeholder 3"/>
          <p:cNvSpPr>
            <a:spLocks noGrp="1"/>
          </p:cNvSpPr>
          <p:nvPr>
            <p:ph type="sldNum" sz="quarter" idx="10"/>
          </p:nvPr>
        </p:nvSpPr>
        <p:spPr/>
        <p:txBody>
          <a:bodyPr/>
          <a:lstStyle/>
          <a:p>
            <a:pPr algn="l" defTabSz="541219">
              <a:defRPr/>
            </a:pPr>
            <a:fld id="{F7021451-1387-4CA6-816F-3879F97B5CBC}" type="slidenum">
              <a:rPr lang="en-US" sz="1000">
                <a:solidFill>
                  <a:prstClr val="black"/>
                </a:solidFill>
                <a:latin typeface="Calibri" panose="020F0502020204030204"/>
              </a:rPr>
              <a:pPr algn="l" defTabSz="541219">
                <a:defRPr/>
              </a:pPr>
              <a:t>6</a:t>
            </a:fld>
            <a:endParaRPr lang="en-US" sz="1000">
              <a:solidFill>
                <a:prstClr val="black"/>
              </a:solidFill>
              <a:latin typeface="Calibri" panose="020F0502020204030204"/>
            </a:endParaRPr>
          </a:p>
        </p:txBody>
      </p:sp>
    </p:spTree>
    <p:extLst>
      <p:ext uri="{BB962C8B-B14F-4D97-AF65-F5344CB8AC3E}">
        <p14:creationId xmlns:p14="http://schemas.microsoft.com/office/powerpoint/2010/main" val="113779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Aft>
                <a:spcPts val="488"/>
              </a:spcAft>
            </a:pPr>
            <a:endParaRPr lang="en-US">
              <a:ea typeface="Calibri" panose="020F0502020204030204" pitchFamily="34" charset="0"/>
              <a:cs typeface="Times New Roman" panose="02020603050405020304" pitchFamily="18" charset="0"/>
            </a:endParaRPr>
          </a:p>
          <a:p>
            <a:pPr>
              <a:lnSpc>
                <a:spcPct val="107000"/>
              </a:lnSpc>
              <a:spcAft>
                <a:spcPts val="488"/>
              </a:spcAft>
            </a:pPr>
            <a:r>
              <a:rPr lang="en-US">
                <a:ea typeface="Calibri" panose="020F0502020204030204" pitchFamily="34" charset="0"/>
                <a:cs typeface="Times New Roman" panose="02020603050405020304" pitchFamily="18" charset="0"/>
              </a:rPr>
              <a:t> </a:t>
            </a:r>
          </a:p>
          <a:p>
            <a:pPr>
              <a:lnSpc>
                <a:spcPct val="107000"/>
              </a:lnSpc>
              <a:spcAft>
                <a:spcPts val="488"/>
              </a:spcAft>
            </a:pPr>
            <a:r>
              <a:rPr lang="en-US">
                <a:ea typeface="Calibri" panose="020F0502020204030204" pitchFamily="34" charset="0"/>
                <a:cs typeface="Times New Roman" panose="02020603050405020304" pitchFamily="18" charset="0"/>
              </a:rPr>
              <a:t>Cost optimization has increased complexity in global Supply Chain, but as a result organizations require the ability to assess and address inherent risks </a:t>
            </a:r>
          </a:p>
          <a:p>
            <a:pPr defTabSz="663053">
              <a:lnSpc>
                <a:spcPct val="107000"/>
              </a:lnSpc>
              <a:spcAft>
                <a:spcPts val="488"/>
              </a:spcAft>
              <a:defRPr/>
            </a:pPr>
            <a:r>
              <a:rPr lang="en-US">
                <a:ea typeface="Calibri" panose="020F0502020204030204" pitchFamily="34" charset="0"/>
                <a:cs typeface="Times New Roman" panose="02020603050405020304" pitchFamily="18" charset="0"/>
              </a:rPr>
              <a:t>There is an opportunity to embrace automation in order to enhance efficiency and help you stay competitive</a:t>
            </a:r>
          </a:p>
          <a:p>
            <a:pPr defTabSz="663053">
              <a:lnSpc>
                <a:spcPct val="107000"/>
              </a:lnSpc>
              <a:spcAft>
                <a:spcPts val="488"/>
              </a:spcAft>
              <a:defRPr/>
            </a:pPr>
            <a:endParaRPr lang="en-US">
              <a:ea typeface="Calibri" panose="020F0502020204030204" pitchFamily="34" charset="0"/>
              <a:cs typeface="Times New Roman" panose="02020603050405020304" pitchFamily="18" charset="0"/>
            </a:endParaRPr>
          </a:p>
          <a:p>
            <a:pPr defTabSz="663053">
              <a:lnSpc>
                <a:spcPct val="107000"/>
              </a:lnSpc>
              <a:spcAft>
                <a:spcPts val="488"/>
              </a:spcAft>
              <a:defRPr/>
            </a:pPr>
            <a:r>
              <a:rPr lang="en-US">
                <a:ea typeface="Calibri" panose="020F0502020204030204" pitchFamily="34" charset="0"/>
                <a:cs typeface="Times New Roman" panose="02020603050405020304" pitchFamily="18" charset="0"/>
              </a:rPr>
              <a:t>This past year has been especially volatile in terms of tariffs and trade agreements…  but organizations have an opportunity to address those challenges to some extent by utilizing Free Trade Agreements to streamline operations, and mitigate the impact of tariffs and social-political conditions.</a:t>
            </a:r>
          </a:p>
          <a:p>
            <a:pPr>
              <a:lnSpc>
                <a:spcPct val="107000"/>
              </a:lnSpc>
              <a:spcAft>
                <a:spcPts val="488"/>
              </a:spcAft>
            </a:pPr>
            <a:endParaRPr lang="en-US">
              <a:ea typeface="Calibri" panose="020F0502020204030204" pitchFamily="34" charset="0"/>
              <a:cs typeface="Times New Roman" panose="02020603050405020304" pitchFamily="18" charset="0"/>
            </a:endParaRPr>
          </a:p>
          <a:p>
            <a:pPr defTabSz="663053">
              <a:lnSpc>
                <a:spcPct val="107000"/>
              </a:lnSpc>
              <a:spcAft>
                <a:spcPts val="488"/>
              </a:spcAft>
              <a:defRPr/>
            </a:pPr>
            <a:r>
              <a:rPr lang="en-US">
                <a:ea typeface="Calibri" panose="020F0502020204030204" pitchFamily="34" charset="0"/>
                <a:cs typeface="Times New Roman" panose="02020603050405020304" pitchFamily="18" charset="0"/>
              </a:rPr>
              <a:t>The only guarantee in life is that there are no guarantees. The past few years have taught us is that the market is everchanging and  unpredictable. SAP’s goal is… and has been … to put you in the best position to address the challenges to come and to capitalize on opportunities.   </a:t>
            </a:r>
          </a:p>
          <a:p>
            <a:pPr>
              <a:lnSpc>
                <a:spcPct val="107000"/>
              </a:lnSpc>
              <a:spcAft>
                <a:spcPts val="488"/>
              </a:spcAft>
            </a:pPr>
            <a:endParaRPr lang="en-US">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lgn="ctr" defTabSz="663053">
              <a:defRPr/>
            </a:pPr>
            <a:fld id="{7D8C2C35-2B8A-446E-BEC0-FD36716C29AC}" type="slidenum">
              <a:rPr lang="de-DE" sz="500">
                <a:solidFill>
                  <a:srgbClr val="000000"/>
                </a:solidFill>
                <a:latin typeface="Arial" panose="020B0604020202020204" pitchFamily="34" charset="0"/>
              </a:rPr>
              <a:pPr algn="ctr" defTabSz="663053">
                <a:defRPr/>
              </a:pPr>
              <a:t>7</a:t>
            </a:fld>
            <a:endParaRPr lang="de-DE" sz="500">
              <a:solidFill>
                <a:srgbClr val="000000"/>
              </a:solidFill>
              <a:latin typeface="Arial" panose="020B0604020202020204" pitchFamily="34" charset="0"/>
            </a:endParaRPr>
          </a:p>
        </p:txBody>
      </p:sp>
    </p:spTree>
    <p:extLst>
      <p:ext uri="{BB962C8B-B14F-4D97-AF65-F5344CB8AC3E}">
        <p14:creationId xmlns:p14="http://schemas.microsoft.com/office/powerpoint/2010/main" val="36077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a:latin typeface="Arial" panose="020B0604020202020204" pitchFamily="34" charset="0"/>
                <a:ea typeface="Times New Roman" panose="02020603050405020304" pitchFamily="18" charset="0"/>
              </a:rPr>
              <a:t> talk to slide</a:t>
            </a:r>
            <a:endParaRPr lang="en-US"/>
          </a:p>
        </p:txBody>
      </p:sp>
      <p:sp>
        <p:nvSpPr>
          <p:cNvPr id="4" name="Slide Number Placeholder 3"/>
          <p:cNvSpPr>
            <a:spLocks noGrp="1"/>
          </p:cNvSpPr>
          <p:nvPr>
            <p:ph type="sldNum" sz="quarter" idx="5"/>
          </p:nvPr>
        </p:nvSpPr>
        <p:spPr/>
        <p:txBody>
          <a:bodyPr/>
          <a:lstStyle/>
          <a:p>
            <a:pPr algn="ctr" defTabSz="663053">
              <a:defRPr/>
            </a:pPr>
            <a:fld id="{7D8C2C35-2B8A-446E-BEC0-FD36716C29AC}" type="slidenum">
              <a:rPr lang="de-DE" sz="500">
                <a:solidFill>
                  <a:srgbClr val="000000"/>
                </a:solidFill>
                <a:latin typeface="Arial"/>
              </a:rPr>
              <a:pPr algn="ctr" defTabSz="663053">
                <a:defRPr/>
              </a:pPr>
              <a:t>8</a:t>
            </a:fld>
            <a:endParaRPr lang="de-DE" sz="500">
              <a:solidFill>
                <a:srgbClr val="000000"/>
              </a:solidFill>
              <a:latin typeface="Arial"/>
            </a:endParaRPr>
          </a:p>
        </p:txBody>
      </p:sp>
    </p:spTree>
    <p:extLst>
      <p:ext uri="{BB962C8B-B14F-4D97-AF65-F5344CB8AC3E}">
        <p14:creationId xmlns:p14="http://schemas.microsoft.com/office/powerpoint/2010/main" val="842565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EDC1C-ADFB-C766-8FC8-5C5ECD155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3ABF0-C97A-6822-66BB-D3D993100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C3638-3727-747F-6686-258ECB07AE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7F7C3E-374B-2965-2261-1C3E66EB53B6}"/>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5671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endParaRPr lang="en-US"/>
          </a:p>
          <a:p>
            <a:r>
              <a:rPr lang="en-US"/>
              <a:t>The goal with our international trade portfolio is to create a central platform that has… </a:t>
            </a:r>
            <a:r>
              <a:rPr lang="en-US" b="1"/>
              <a:t>talk through</a:t>
            </a:r>
            <a:r>
              <a:rPr lang="en-US"/>
              <a:t>…</a:t>
            </a:r>
          </a:p>
        </p:txBody>
      </p:sp>
      <p:sp>
        <p:nvSpPr>
          <p:cNvPr id="4" name="Slide Number Placeholder 3"/>
          <p:cNvSpPr>
            <a:spLocks noGrp="1"/>
          </p:cNvSpPr>
          <p:nvPr>
            <p:ph type="sldNum" sz="quarter" idx="5"/>
          </p:nvPr>
        </p:nvSpPr>
        <p:spPr/>
        <p:txBody>
          <a:bodyPr/>
          <a:lstStyle/>
          <a:p>
            <a:fld id="{7D8C2C35-2B8A-446E-BEC0-FD36716C29AC}" type="slidenum">
              <a:rPr lang="en-DE" smtClean="0"/>
              <a:pPr/>
              <a:t>10</a:t>
            </a:fld>
            <a:endParaRPr lang="en-DE"/>
          </a:p>
        </p:txBody>
      </p:sp>
    </p:spTree>
    <p:extLst>
      <p:ext uri="{BB962C8B-B14F-4D97-AF65-F5344CB8AC3E}">
        <p14:creationId xmlns:p14="http://schemas.microsoft.com/office/powerpoint/2010/main" val="2696836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32520" y="483489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3DDE8-0BB3-D034-CB48-16F27F01C7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6CFD1-284E-767C-9054-84401CC6C4CA}"/>
              </a:ext>
            </a:extLst>
          </p:cNvPr>
          <p:cNvSpPr>
            <a:spLocks noGrp="1"/>
          </p:cNvSpPr>
          <p:nvPr>
            <p:ph type="dt" sz="half" idx="10"/>
          </p:nvPr>
        </p:nvSpPr>
        <p:spPr/>
        <p:txBody>
          <a:bodyPr/>
          <a:lstStyle/>
          <a:p>
            <a:fld id="{D49906B0-5687-48E8-AAC7-712AC1E3DE8A}" type="datetimeFigureOut">
              <a:rPr lang="en-US" smtClean="0"/>
              <a:t>5/13/2026</a:t>
            </a:fld>
            <a:endParaRPr lang="en-US"/>
          </a:p>
        </p:txBody>
      </p:sp>
      <p:sp>
        <p:nvSpPr>
          <p:cNvPr id="4" name="Footer Placeholder 3">
            <a:extLst>
              <a:ext uri="{FF2B5EF4-FFF2-40B4-BE49-F238E27FC236}">
                <a16:creationId xmlns:a16="http://schemas.microsoft.com/office/drawing/2014/main" id="{E608AEF5-0ED9-EAF0-9019-46DB0E861F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006823-8B6E-63F0-B623-72E9546EDD1A}"/>
              </a:ext>
            </a:extLst>
          </p:cNvPr>
          <p:cNvSpPr>
            <a:spLocks noGrp="1"/>
          </p:cNvSpPr>
          <p:nvPr>
            <p:ph type="sldNum" sz="quarter" idx="12"/>
          </p:nvPr>
        </p:nvSpPr>
        <p:spPr/>
        <p:txBody>
          <a:bodyPr/>
          <a:lstStyle/>
          <a:p>
            <a:fld id="{84DCF45B-FD61-4C59-BB20-93B6DB9C828B}" type="slidenum">
              <a:rPr lang="en-US" smtClean="0"/>
              <a:t>‹#›</a:t>
            </a:fld>
            <a:endParaRPr lang="en-US"/>
          </a:p>
        </p:txBody>
      </p:sp>
    </p:spTree>
    <p:extLst>
      <p:ext uri="{BB962C8B-B14F-4D97-AF65-F5344CB8AC3E}">
        <p14:creationId xmlns:p14="http://schemas.microsoft.com/office/powerpoint/2010/main" val="6866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492" y="547688"/>
            <a:ext cx="16930644" cy="1083470"/>
          </a:xfrm>
          <a:prstGeom prst="rect">
            <a:avLst/>
          </a:prstGeom>
        </p:spPr>
        <p:txBody>
          <a:bodyPr/>
          <a:lstStyle>
            <a:lvl1pPr>
              <a:defRPr baseline="0"/>
            </a:lvl1pPr>
          </a:lstStyle>
          <a:p>
            <a:r>
              <a:rPr lang="en-US"/>
              <a:t>Slide title</a:t>
            </a:r>
            <a:endParaRPr lang="pt-BR"/>
          </a:p>
        </p:txBody>
      </p:sp>
    </p:spTree>
    <p:extLst>
      <p:ext uri="{BB962C8B-B14F-4D97-AF65-F5344CB8AC3E}">
        <p14:creationId xmlns:p14="http://schemas.microsoft.com/office/powerpoint/2010/main" val="1728841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8732520" y="483489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svg"/><Relationship Id="rId18" Type="http://schemas.openxmlformats.org/officeDocument/2006/relationships/image" Target="../media/image16.sv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svg"/><Relationship Id="rId12" Type="http://schemas.openxmlformats.org/officeDocument/2006/relationships/image" Target="../media/image10.sv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sv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svg"/><Relationship Id="rId22" Type="http://schemas.openxmlformats.org/officeDocument/2006/relationships/image" Target="../media/image20.svg"/></Relationships>
</file>

<file path=ppt/slides/_rels/slide10.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0.svg"/><Relationship Id="rId5" Type="http://schemas.openxmlformats.org/officeDocument/2006/relationships/image" Target="../media/image149.svg"/><Relationship Id="rId4" Type="http://schemas.openxmlformats.org/officeDocument/2006/relationships/image" Target="../media/image148.jpeg"/></Relationships>
</file>

<file path=ppt/slides/_rels/slide11.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4.svg"/><Relationship Id="rId5" Type="http://schemas.openxmlformats.org/officeDocument/2006/relationships/image" Target="../media/image153.jpeg"/><Relationship Id="rId4" Type="http://schemas.openxmlformats.org/officeDocument/2006/relationships/image" Target="../media/image152.svg"/></Relationships>
</file>

<file path=ppt/slides/_rels/slide1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6.png"/><Relationship Id="rId4" Type="http://schemas.openxmlformats.org/officeDocument/2006/relationships/image" Target="../media/image152.svg"/></Relationships>
</file>

<file path=ppt/slides/_rels/slide13.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9.png"/><Relationship Id="rId4" Type="http://schemas.openxmlformats.org/officeDocument/2006/relationships/image" Target="../media/image158.svg"/></Relationships>
</file>

<file path=ppt/slides/_rels/slide2.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sv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6" Type="http://schemas.openxmlformats.org/officeDocument/2006/relationships/image" Target="../media/image50.png"/><Relationship Id="rId21" Type="http://schemas.openxmlformats.org/officeDocument/2006/relationships/image" Target="../media/image45.png"/><Relationship Id="rId42" Type="http://schemas.openxmlformats.org/officeDocument/2006/relationships/image" Target="../media/image66.png"/><Relationship Id="rId47" Type="http://schemas.openxmlformats.org/officeDocument/2006/relationships/image" Target="../media/image71.png"/><Relationship Id="rId63" Type="http://schemas.openxmlformats.org/officeDocument/2006/relationships/image" Target="../media/image87.png"/><Relationship Id="rId68" Type="http://schemas.openxmlformats.org/officeDocument/2006/relationships/image" Target="../media/image92.png"/><Relationship Id="rId84" Type="http://schemas.openxmlformats.org/officeDocument/2006/relationships/image" Target="../media/image108.png"/><Relationship Id="rId89" Type="http://schemas.openxmlformats.org/officeDocument/2006/relationships/image" Target="../media/image113.png"/><Relationship Id="rId16" Type="http://schemas.openxmlformats.org/officeDocument/2006/relationships/image" Target="../media/image40.png"/><Relationship Id="rId107" Type="http://schemas.openxmlformats.org/officeDocument/2006/relationships/image" Target="../media/image131.jpeg"/><Relationship Id="rId11" Type="http://schemas.openxmlformats.org/officeDocument/2006/relationships/image" Target="../media/image35.png"/><Relationship Id="rId32" Type="http://schemas.openxmlformats.org/officeDocument/2006/relationships/image" Target="../media/image56.png"/><Relationship Id="rId37" Type="http://schemas.openxmlformats.org/officeDocument/2006/relationships/image" Target="../media/image61.png"/><Relationship Id="rId53" Type="http://schemas.openxmlformats.org/officeDocument/2006/relationships/image" Target="../media/image77.png"/><Relationship Id="rId58" Type="http://schemas.openxmlformats.org/officeDocument/2006/relationships/image" Target="../media/image82.png"/><Relationship Id="rId74" Type="http://schemas.openxmlformats.org/officeDocument/2006/relationships/image" Target="../media/image98.png"/><Relationship Id="rId79" Type="http://schemas.openxmlformats.org/officeDocument/2006/relationships/image" Target="../media/image103.png"/><Relationship Id="rId102" Type="http://schemas.openxmlformats.org/officeDocument/2006/relationships/image" Target="../media/image126.png"/><Relationship Id="rId5" Type="http://schemas.openxmlformats.org/officeDocument/2006/relationships/image" Target="../media/image29.png"/><Relationship Id="rId90" Type="http://schemas.openxmlformats.org/officeDocument/2006/relationships/image" Target="../media/image114.png"/><Relationship Id="rId95" Type="http://schemas.openxmlformats.org/officeDocument/2006/relationships/image" Target="../media/image119.png"/><Relationship Id="rId22" Type="http://schemas.openxmlformats.org/officeDocument/2006/relationships/image" Target="../media/image46.png"/><Relationship Id="rId27" Type="http://schemas.openxmlformats.org/officeDocument/2006/relationships/image" Target="../media/image51.png"/><Relationship Id="rId43" Type="http://schemas.openxmlformats.org/officeDocument/2006/relationships/image" Target="../media/image67.png"/><Relationship Id="rId48" Type="http://schemas.openxmlformats.org/officeDocument/2006/relationships/image" Target="../media/image72.png"/><Relationship Id="rId64" Type="http://schemas.openxmlformats.org/officeDocument/2006/relationships/image" Target="../media/image88.png"/><Relationship Id="rId69" Type="http://schemas.openxmlformats.org/officeDocument/2006/relationships/image" Target="../media/image93.png"/><Relationship Id="rId80" Type="http://schemas.openxmlformats.org/officeDocument/2006/relationships/image" Target="../media/image104.png"/><Relationship Id="rId85" Type="http://schemas.openxmlformats.org/officeDocument/2006/relationships/image" Target="../media/image109.png"/><Relationship Id="rId12" Type="http://schemas.openxmlformats.org/officeDocument/2006/relationships/image" Target="../media/image36.png"/><Relationship Id="rId17" Type="http://schemas.openxmlformats.org/officeDocument/2006/relationships/image" Target="../media/image41.png"/><Relationship Id="rId33" Type="http://schemas.openxmlformats.org/officeDocument/2006/relationships/image" Target="../media/image57.png"/><Relationship Id="rId38" Type="http://schemas.openxmlformats.org/officeDocument/2006/relationships/image" Target="../media/image62.png"/><Relationship Id="rId59" Type="http://schemas.openxmlformats.org/officeDocument/2006/relationships/image" Target="../media/image83.png"/><Relationship Id="rId103" Type="http://schemas.openxmlformats.org/officeDocument/2006/relationships/image" Target="../media/image127.png"/><Relationship Id="rId108" Type="http://schemas.openxmlformats.org/officeDocument/2006/relationships/image" Target="../media/image132.png"/><Relationship Id="rId20" Type="http://schemas.openxmlformats.org/officeDocument/2006/relationships/image" Target="../media/image44.png"/><Relationship Id="rId41" Type="http://schemas.openxmlformats.org/officeDocument/2006/relationships/image" Target="../media/image65.png"/><Relationship Id="rId54" Type="http://schemas.openxmlformats.org/officeDocument/2006/relationships/image" Target="../media/image78.png"/><Relationship Id="rId62" Type="http://schemas.openxmlformats.org/officeDocument/2006/relationships/image" Target="../media/image86.png"/><Relationship Id="rId70" Type="http://schemas.openxmlformats.org/officeDocument/2006/relationships/image" Target="../media/image94.png"/><Relationship Id="rId75" Type="http://schemas.openxmlformats.org/officeDocument/2006/relationships/image" Target="../media/image99.png"/><Relationship Id="rId83" Type="http://schemas.openxmlformats.org/officeDocument/2006/relationships/image" Target="../media/image107.png"/><Relationship Id="rId88" Type="http://schemas.openxmlformats.org/officeDocument/2006/relationships/image" Target="../media/image112.png"/><Relationship Id="rId91" Type="http://schemas.openxmlformats.org/officeDocument/2006/relationships/image" Target="../media/image115.png"/><Relationship Id="rId96" Type="http://schemas.openxmlformats.org/officeDocument/2006/relationships/image" Target="../media/image120.png"/><Relationship Id="rId1" Type="http://schemas.openxmlformats.org/officeDocument/2006/relationships/slideLayout" Target="../slideLayouts/slideLayout1.xml"/><Relationship Id="rId6" Type="http://schemas.openxmlformats.org/officeDocument/2006/relationships/image" Target="../media/image30.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49" Type="http://schemas.openxmlformats.org/officeDocument/2006/relationships/image" Target="../media/image73.png"/><Relationship Id="rId57" Type="http://schemas.openxmlformats.org/officeDocument/2006/relationships/image" Target="../media/image81.jpeg"/><Relationship Id="rId106" Type="http://schemas.openxmlformats.org/officeDocument/2006/relationships/image" Target="../media/image130.png"/><Relationship Id="rId10" Type="http://schemas.openxmlformats.org/officeDocument/2006/relationships/image" Target="../media/image34.png"/><Relationship Id="rId31" Type="http://schemas.openxmlformats.org/officeDocument/2006/relationships/image" Target="../media/image55.png"/><Relationship Id="rId44" Type="http://schemas.openxmlformats.org/officeDocument/2006/relationships/image" Target="../media/image68.png"/><Relationship Id="rId52" Type="http://schemas.openxmlformats.org/officeDocument/2006/relationships/image" Target="../media/image76.png"/><Relationship Id="rId60" Type="http://schemas.openxmlformats.org/officeDocument/2006/relationships/image" Target="../media/image84.png"/><Relationship Id="rId65" Type="http://schemas.openxmlformats.org/officeDocument/2006/relationships/image" Target="../media/image89.png"/><Relationship Id="rId73" Type="http://schemas.openxmlformats.org/officeDocument/2006/relationships/image" Target="../media/image97.png"/><Relationship Id="rId78" Type="http://schemas.openxmlformats.org/officeDocument/2006/relationships/image" Target="../media/image102.png"/><Relationship Id="rId81" Type="http://schemas.openxmlformats.org/officeDocument/2006/relationships/image" Target="../media/image105.png"/><Relationship Id="rId86" Type="http://schemas.openxmlformats.org/officeDocument/2006/relationships/image" Target="../media/image110.png"/><Relationship Id="rId94" Type="http://schemas.openxmlformats.org/officeDocument/2006/relationships/image" Target="../media/image118.png"/><Relationship Id="rId99" Type="http://schemas.openxmlformats.org/officeDocument/2006/relationships/image" Target="../media/image123.png"/><Relationship Id="rId101" Type="http://schemas.openxmlformats.org/officeDocument/2006/relationships/image" Target="../media/image125.png"/><Relationship Id="rId4" Type="http://schemas.openxmlformats.org/officeDocument/2006/relationships/image" Target="../media/image28.png"/><Relationship Id="rId9" Type="http://schemas.openxmlformats.org/officeDocument/2006/relationships/image" Target="../media/image33.png"/><Relationship Id="rId13" Type="http://schemas.openxmlformats.org/officeDocument/2006/relationships/image" Target="../media/image37.png"/><Relationship Id="rId18" Type="http://schemas.openxmlformats.org/officeDocument/2006/relationships/image" Target="../media/image42.png"/><Relationship Id="rId39" Type="http://schemas.openxmlformats.org/officeDocument/2006/relationships/image" Target="../media/image63.png"/><Relationship Id="rId34" Type="http://schemas.openxmlformats.org/officeDocument/2006/relationships/image" Target="../media/image58.png"/><Relationship Id="rId50" Type="http://schemas.openxmlformats.org/officeDocument/2006/relationships/image" Target="../media/image74.png"/><Relationship Id="rId55" Type="http://schemas.openxmlformats.org/officeDocument/2006/relationships/image" Target="../media/image79.png"/><Relationship Id="rId76" Type="http://schemas.openxmlformats.org/officeDocument/2006/relationships/image" Target="../media/image100.png"/><Relationship Id="rId97" Type="http://schemas.openxmlformats.org/officeDocument/2006/relationships/image" Target="../media/image121.png"/><Relationship Id="rId104" Type="http://schemas.openxmlformats.org/officeDocument/2006/relationships/image" Target="../media/image128.png"/><Relationship Id="rId7" Type="http://schemas.openxmlformats.org/officeDocument/2006/relationships/image" Target="../media/image31.png"/><Relationship Id="rId71" Type="http://schemas.openxmlformats.org/officeDocument/2006/relationships/image" Target="../media/image95.png"/><Relationship Id="rId92" Type="http://schemas.openxmlformats.org/officeDocument/2006/relationships/image" Target="../media/image116.png"/><Relationship Id="rId2" Type="http://schemas.openxmlformats.org/officeDocument/2006/relationships/notesSlide" Target="../notesSlides/notesSlide3.xml"/><Relationship Id="rId29" Type="http://schemas.openxmlformats.org/officeDocument/2006/relationships/image" Target="../media/image53.png"/><Relationship Id="rId24" Type="http://schemas.openxmlformats.org/officeDocument/2006/relationships/image" Target="../media/image48.png"/><Relationship Id="rId40" Type="http://schemas.openxmlformats.org/officeDocument/2006/relationships/image" Target="../media/image64.png"/><Relationship Id="rId45" Type="http://schemas.openxmlformats.org/officeDocument/2006/relationships/image" Target="../media/image69.png"/><Relationship Id="rId66" Type="http://schemas.openxmlformats.org/officeDocument/2006/relationships/image" Target="../media/image90.png"/><Relationship Id="rId87" Type="http://schemas.openxmlformats.org/officeDocument/2006/relationships/image" Target="../media/image111.png"/><Relationship Id="rId61" Type="http://schemas.openxmlformats.org/officeDocument/2006/relationships/image" Target="../media/image85.png"/><Relationship Id="rId82" Type="http://schemas.openxmlformats.org/officeDocument/2006/relationships/image" Target="../media/image106.png"/><Relationship Id="rId19" Type="http://schemas.openxmlformats.org/officeDocument/2006/relationships/image" Target="../media/image43.png"/><Relationship Id="rId14" Type="http://schemas.openxmlformats.org/officeDocument/2006/relationships/image" Target="../media/image38.png"/><Relationship Id="rId30" Type="http://schemas.openxmlformats.org/officeDocument/2006/relationships/image" Target="../media/image54.png"/><Relationship Id="rId35" Type="http://schemas.openxmlformats.org/officeDocument/2006/relationships/image" Target="../media/image59.png"/><Relationship Id="rId56" Type="http://schemas.openxmlformats.org/officeDocument/2006/relationships/image" Target="../media/image80.png"/><Relationship Id="rId77" Type="http://schemas.openxmlformats.org/officeDocument/2006/relationships/image" Target="../media/image101.png"/><Relationship Id="rId100" Type="http://schemas.openxmlformats.org/officeDocument/2006/relationships/image" Target="../media/image124.png"/><Relationship Id="rId105" Type="http://schemas.openxmlformats.org/officeDocument/2006/relationships/image" Target="../media/image129.png"/><Relationship Id="rId8" Type="http://schemas.openxmlformats.org/officeDocument/2006/relationships/image" Target="../media/image32.png"/><Relationship Id="rId51" Type="http://schemas.openxmlformats.org/officeDocument/2006/relationships/image" Target="../media/image75.png"/><Relationship Id="rId72" Type="http://schemas.openxmlformats.org/officeDocument/2006/relationships/image" Target="../media/image96.png"/><Relationship Id="rId93" Type="http://schemas.openxmlformats.org/officeDocument/2006/relationships/image" Target="../media/image117.png"/><Relationship Id="rId98" Type="http://schemas.openxmlformats.org/officeDocument/2006/relationships/image" Target="../media/image122.png"/><Relationship Id="rId3" Type="http://schemas.openxmlformats.org/officeDocument/2006/relationships/image" Target="../media/image27.svg"/><Relationship Id="rId25" Type="http://schemas.openxmlformats.org/officeDocument/2006/relationships/image" Target="../media/image49.png"/><Relationship Id="rId46" Type="http://schemas.openxmlformats.org/officeDocument/2006/relationships/image" Target="../media/image70.png"/><Relationship Id="rId67" Type="http://schemas.openxmlformats.org/officeDocument/2006/relationships/image" Target="../media/image91.png"/></Relationships>
</file>

<file path=ppt/slides/_rels/slide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3.xml"/><Relationship Id="rId4" Type="http://schemas.openxmlformats.org/officeDocument/2006/relationships/image" Target="../media/image135.svg"/></Relationships>
</file>

<file path=ppt/slides/_rels/slide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8.png"/><Relationship Id="rId5" Type="http://schemas.openxmlformats.org/officeDocument/2006/relationships/image" Target="../media/image24.svg"/><Relationship Id="rId4" Type="http://schemas.openxmlformats.org/officeDocument/2006/relationships/image" Target="../media/image137.png"/></Relationships>
</file>

<file path=ppt/slides/_rels/slide6.xml.rels><?xml version="1.0" encoding="UTF-8" standalone="yes"?>
<Relationships xmlns="http://schemas.openxmlformats.org/package/2006/relationships"><Relationship Id="rId3" Type="http://schemas.openxmlformats.org/officeDocument/2006/relationships/image" Target="../media/image139.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nam12.safelinks.protection.outlook.com/?url=https%3A%2F%2Ftac-insights.com%2Fevents%2Fsap-for-global-trade-and-tax%2Fsponsors-partners%2F&amp;data=05%7C02%7Cluis.olivares%40origentech.com%7C3e140169b0cc422e4f0808ddadedea8e%7C95c151be308441c7b991c06b378d564c%7C0%7C0%7C638857959574635386%7CUnknown%7CTWFpbGZsb3d8eyJFbXB0eU1hcGkiOnRydWUsIlYiOiIwLjAuMDAwMCIsIlAiOiJXaW4zMiIsIkFOIjoiTWFpbCIsIldUIjoyfQ%3D%3D%7C0%7C%7C%7C&amp;sdata=7xQfyUC3%2F6PuIwYv%2BMK6YOhic39wj2wtdWuVCwt2KUk%3D&amp;reserved=0" TargetMode="External"/><Relationship Id="rId5" Type="http://schemas.openxmlformats.org/officeDocument/2006/relationships/image" Target="../media/image140.png"/><Relationship Id="rId4" Type="http://schemas.openxmlformats.org/officeDocument/2006/relationships/image" Target="../media/image135.svg"/></Relationships>
</file>

<file path=ppt/slides/_rels/slide7.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5.svg"/><Relationship Id="rId3" Type="http://schemas.openxmlformats.org/officeDocument/2006/relationships/image" Target="../media/image142.svg"/><Relationship Id="rId7"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5.svg"/><Relationship Id="rId5" Type="http://schemas.openxmlformats.org/officeDocument/2006/relationships/image" Target="../media/image144.svg"/><Relationship Id="rId4" Type="http://schemas.openxmlformats.org/officeDocument/2006/relationships/image" Target="../media/image143.svg"/></Relationships>
</file>

<file path=ppt/slides/_rels/slide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6.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09645" y="1010188"/>
            <a:ext cx="9296351" cy="304760"/>
          </a:xfrm>
          <a:prstGeom prst="rect">
            <a:avLst/>
          </a:prstGeom>
          <a:noFill/>
          <a:ln/>
        </p:spPr>
        <p:txBody>
          <a:bodyPr/>
          <a:lstStyle/>
          <a:p>
            <a:endParaRPr lang="pt-BR" sz="1350"/>
          </a:p>
        </p:txBody>
      </p:sp>
      <p:sp>
        <p:nvSpPr>
          <p:cNvPr id="3" name="Shape 1"/>
          <p:cNvSpPr/>
          <p:nvPr/>
        </p:nvSpPr>
        <p:spPr>
          <a:xfrm>
            <a:off x="1009645" y="1010188"/>
            <a:ext cx="2085964" cy="304760"/>
          </a:xfrm>
          <a:prstGeom prst="rect">
            <a:avLst/>
          </a:prstGeom>
          <a:noFill/>
          <a:ln/>
        </p:spPr>
        <p:txBody>
          <a:bodyPr/>
          <a:lstStyle/>
          <a:p>
            <a:endParaRPr lang="pt-BR" sz="1350"/>
          </a:p>
        </p:txBody>
      </p:sp>
      <p:sp>
        <p:nvSpPr>
          <p:cNvPr id="4" name="Shape 2"/>
          <p:cNvSpPr/>
          <p:nvPr/>
        </p:nvSpPr>
        <p:spPr>
          <a:xfrm>
            <a:off x="4181453" y="1010188"/>
            <a:ext cx="3190859" cy="304760"/>
          </a:xfrm>
          <a:prstGeom prst="rect">
            <a:avLst/>
          </a:prstGeom>
          <a:noFill/>
          <a:ln/>
        </p:spPr>
        <p:txBody>
          <a:bodyPr/>
          <a:lstStyle/>
          <a:p>
            <a:endParaRPr lang="pt-BR" sz="1350"/>
          </a:p>
        </p:txBody>
      </p:sp>
      <p:sp>
        <p:nvSpPr>
          <p:cNvPr id="5" name="Shape 3"/>
          <p:cNvSpPr/>
          <p:nvPr/>
        </p:nvSpPr>
        <p:spPr>
          <a:xfrm>
            <a:off x="8458157" y="1010188"/>
            <a:ext cx="1847840" cy="304760"/>
          </a:xfrm>
          <a:prstGeom prst="rect">
            <a:avLst/>
          </a:prstGeom>
          <a:noFill/>
          <a:ln/>
        </p:spPr>
        <p:txBody>
          <a:bodyPr/>
          <a:lstStyle/>
          <a:p>
            <a:endParaRPr lang="pt-BR" sz="1350"/>
          </a:p>
        </p:txBody>
      </p:sp>
      <p:sp>
        <p:nvSpPr>
          <p:cNvPr id="6" name="Text 4"/>
          <p:cNvSpPr/>
          <p:nvPr/>
        </p:nvSpPr>
        <p:spPr>
          <a:xfrm>
            <a:off x="15373270" y="1010188"/>
            <a:ext cx="1904990" cy="399998"/>
          </a:xfrm>
          <a:prstGeom prst="rect">
            <a:avLst/>
          </a:prstGeom>
          <a:noFill/>
          <a:ln/>
        </p:spPr>
        <p:txBody>
          <a:bodyPr wrap="square" lIns="0" tIns="0" rIns="0" bIns="0" rtlCol="0" anchor="t"/>
          <a:lstStyle/>
          <a:p>
            <a:pPr algn="r">
              <a:lnSpc>
                <a:spcPts val="2400"/>
              </a:lnSpc>
            </a:pPr>
            <a:r>
              <a:rPr lang="en-US" sz="2250">
                <a:solidFill>
                  <a:srgbClr val="282828">
                    <a:alpha val="100000"/>
                  </a:srgbClr>
                </a:solidFill>
                <a:latin typeface="Verdana Regular" pitchFamily="34" charset="0"/>
                <a:ea typeface="Verdana Regular" pitchFamily="34" charset="-122"/>
                <a:cs typeface="Verdana Regular" pitchFamily="34" charset="-120"/>
              </a:rPr>
              <a:t>@origentech</a:t>
            </a:r>
            <a:endParaRPr lang="en-US" sz="2250"/>
          </a:p>
        </p:txBody>
      </p:sp>
      <p:pic>
        <p:nvPicPr>
          <p:cNvPr id="7" name="Image 0" descr=" "/>
          <p:cNvPicPr>
            <a:picLocks noChangeAspect="1"/>
          </p:cNvPicPr>
          <p:nvPr/>
        </p:nvPicPr>
        <p:blipFill>
          <a:blip r:embed="rId3"/>
          <a:stretch>
            <a:fillRect/>
          </a:stretch>
        </p:blipFill>
        <p:spPr>
          <a:xfrm>
            <a:off x="1009645" y="1962564"/>
            <a:ext cx="4210028" cy="783757"/>
          </a:xfrm>
          <a:prstGeom prst="rect">
            <a:avLst/>
          </a:prstGeom>
        </p:spPr>
      </p:pic>
      <p:pic>
        <p:nvPicPr>
          <p:cNvPr id="8" name="Image 1" descr=" "/>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73933" y="2179807"/>
            <a:ext cx="357059" cy="205895"/>
          </a:xfrm>
          <a:prstGeom prst="rect">
            <a:avLst/>
          </a:prstGeom>
        </p:spPr>
      </p:pic>
      <p:pic>
        <p:nvPicPr>
          <p:cNvPr id="9" name="Image 2" descr=" "/>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258893" y="2147925"/>
            <a:ext cx="61223" cy="60677"/>
          </a:xfrm>
          <a:prstGeom prst="rect">
            <a:avLst/>
          </a:prstGeom>
        </p:spPr>
      </p:pic>
      <p:pic>
        <p:nvPicPr>
          <p:cNvPr id="10" name="Image 3" descr=" "/>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55024" y="2313566"/>
            <a:ext cx="131459" cy="130375"/>
          </a:xfrm>
          <a:prstGeom prst="rect">
            <a:avLst/>
          </a:prstGeom>
        </p:spPr>
      </p:pic>
      <p:pic>
        <p:nvPicPr>
          <p:cNvPr id="11" name="Image 4" descr=" "/>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202424" y="2360609"/>
            <a:ext cx="36648" cy="36328"/>
          </a:xfrm>
          <a:prstGeom prst="rect">
            <a:avLst/>
          </a:prstGeom>
        </p:spPr>
      </p:pic>
      <p:pic>
        <p:nvPicPr>
          <p:cNvPr id="12" name="Image 5" descr=" "/>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231462" y="2237786"/>
            <a:ext cx="194266" cy="348808"/>
          </a:xfrm>
          <a:prstGeom prst="rect">
            <a:avLst/>
          </a:prstGeom>
        </p:spPr>
      </p:pic>
      <p:pic>
        <p:nvPicPr>
          <p:cNvPr id="13" name="Image 6" descr=" "/>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11868" y="2388158"/>
            <a:ext cx="353661" cy="195869"/>
          </a:xfrm>
          <a:prstGeom prst="rect">
            <a:avLst/>
          </a:prstGeom>
        </p:spPr>
      </p:pic>
      <p:pic>
        <p:nvPicPr>
          <p:cNvPr id="14" name="Image 7" descr=" "/>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934156" y="2247496"/>
            <a:ext cx="305348" cy="262815"/>
          </a:xfrm>
          <a:prstGeom prst="rect">
            <a:avLst/>
          </a:prstGeom>
        </p:spPr>
      </p:pic>
      <p:pic>
        <p:nvPicPr>
          <p:cNvPr id="15" name="Image 8" descr=" "/>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2274745" y="2247459"/>
            <a:ext cx="29080" cy="262815"/>
          </a:xfrm>
          <a:prstGeom prst="rect">
            <a:avLst/>
          </a:prstGeom>
        </p:spPr>
      </p:pic>
      <p:pic>
        <p:nvPicPr>
          <p:cNvPr id="16" name="Image 9" descr=" "/>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376147" y="2247496"/>
            <a:ext cx="332473" cy="262815"/>
          </a:xfrm>
          <a:prstGeom prst="rect">
            <a:avLst/>
          </a:prstGeom>
        </p:spPr>
      </p:pic>
      <p:pic>
        <p:nvPicPr>
          <p:cNvPr id="17" name="Image 10" descr=" "/>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800841" y="2247886"/>
            <a:ext cx="348162" cy="262443"/>
          </a:xfrm>
          <a:prstGeom prst="rect">
            <a:avLst/>
          </a:prstGeom>
        </p:spPr>
      </p:pic>
      <p:pic>
        <p:nvPicPr>
          <p:cNvPr id="18" name="Image 11" descr=" "/>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3224850" y="2247459"/>
            <a:ext cx="326011" cy="262815"/>
          </a:xfrm>
          <a:prstGeom prst="rect">
            <a:avLst/>
          </a:prstGeom>
        </p:spPr>
      </p:pic>
      <p:pic>
        <p:nvPicPr>
          <p:cNvPr id="19" name="Image 12" descr=" "/>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501527" y="2247402"/>
            <a:ext cx="383832" cy="262871"/>
          </a:xfrm>
          <a:prstGeom prst="rect">
            <a:avLst/>
          </a:prstGeom>
        </p:spPr>
      </p:pic>
      <p:pic>
        <p:nvPicPr>
          <p:cNvPr id="20" name="Image 13" descr=" "/>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3696828" y="2265744"/>
            <a:ext cx="310961" cy="244530"/>
          </a:xfrm>
          <a:prstGeom prst="rect">
            <a:avLst/>
          </a:prstGeom>
        </p:spPr>
      </p:pic>
      <p:pic>
        <p:nvPicPr>
          <p:cNvPr id="21" name="Image 14" descr=" "/>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4033293" y="2265706"/>
            <a:ext cx="312023" cy="244530"/>
          </a:xfrm>
          <a:prstGeom prst="rect">
            <a:avLst/>
          </a:prstGeom>
        </p:spPr>
      </p:pic>
      <p:pic>
        <p:nvPicPr>
          <p:cNvPr id="22" name="Image 15" descr=" "/>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4414621" y="2265744"/>
            <a:ext cx="311980" cy="244530"/>
          </a:xfrm>
          <a:prstGeom prst="rect">
            <a:avLst/>
          </a:prstGeom>
        </p:spPr>
      </p:pic>
      <p:pic>
        <p:nvPicPr>
          <p:cNvPr id="23" name="Image 16" descr=" "/>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4797005" y="2265707"/>
            <a:ext cx="305178" cy="244586"/>
          </a:xfrm>
          <a:prstGeom prst="rect">
            <a:avLst/>
          </a:prstGeom>
        </p:spPr>
      </p:pic>
      <p:pic>
        <p:nvPicPr>
          <p:cNvPr id="24" name="Image 17" descr=" "/>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5128547" y="2255959"/>
            <a:ext cx="45746" cy="44959"/>
          </a:xfrm>
          <a:prstGeom prst="rect">
            <a:avLst/>
          </a:prstGeom>
        </p:spPr>
      </p:pic>
      <p:pic>
        <p:nvPicPr>
          <p:cNvPr id="25" name="Image 18" descr=" "/>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0" y="10229188"/>
            <a:ext cx="18287905" cy="57143"/>
          </a:xfrm>
          <a:prstGeom prst="rect">
            <a:avLst/>
          </a:prstGeom>
        </p:spPr>
      </p:pic>
      <p:pic>
        <p:nvPicPr>
          <p:cNvPr id="26" name="Image 19" descr=" "/>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0" y="10143474"/>
            <a:ext cx="18287905" cy="142856"/>
          </a:xfrm>
          <a:prstGeom prst="rect">
            <a:avLst/>
          </a:prstGeom>
        </p:spPr>
      </p:pic>
      <p:sp>
        <p:nvSpPr>
          <p:cNvPr id="27" name="Text 5"/>
          <p:cNvSpPr/>
          <p:nvPr/>
        </p:nvSpPr>
        <p:spPr>
          <a:xfrm>
            <a:off x="1009645" y="3448271"/>
            <a:ext cx="7731826" cy="2102318"/>
          </a:xfrm>
          <a:prstGeom prst="rect">
            <a:avLst/>
          </a:prstGeom>
          <a:noFill/>
          <a:ln/>
        </p:spPr>
        <p:txBody>
          <a:bodyPr wrap="square" lIns="0" tIns="0" rIns="0" bIns="0" rtlCol="0" anchor="t"/>
          <a:lstStyle/>
          <a:p>
            <a:pPr>
              <a:lnSpc>
                <a:spcPts val="7138"/>
              </a:lnSpc>
            </a:pPr>
            <a:r>
              <a:rPr lang="en-US" sz="6691">
                <a:solidFill>
                  <a:srgbClr val="464646">
                    <a:alpha val="100000"/>
                  </a:srgbClr>
                </a:solidFill>
                <a:latin typeface="Verdana Bold" pitchFamily="34" charset="0"/>
                <a:ea typeface="Verdana Bold" pitchFamily="34" charset="-122"/>
                <a:cs typeface="Verdana Bold" pitchFamily="34" charset="-120"/>
              </a:rPr>
              <a:t>Origen Tech</a:t>
            </a:r>
            <a:endParaRPr lang="en-US" sz="6691"/>
          </a:p>
          <a:p>
            <a:pPr>
              <a:lnSpc>
                <a:spcPts val="7138"/>
              </a:lnSpc>
            </a:pPr>
            <a:r>
              <a:rPr lang="en-US" sz="6691">
                <a:solidFill>
                  <a:srgbClr val="464646">
                    <a:alpha val="100000"/>
                  </a:srgbClr>
                </a:solidFill>
                <a:latin typeface="Verdana Bold" pitchFamily="34" charset="0"/>
                <a:ea typeface="Verdana Bold" pitchFamily="34" charset="-122"/>
                <a:cs typeface="Verdana Bold" pitchFamily="34" charset="-120"/>
              </a:rPr>
              <a:t>Corporate Deck</a:t>
            </a:r>
            <a:endParaRPr lang="en-US" sz="6691"/>
          </a:p>
        </p:txBody>
      </p:sp>
      <p:pic>
        <p:nvPicPr>
          <p:cNvPr id="28" name="Image 20" descr=" "/>
          <p:cNvPicPr>
            <a:picLocks noChangeAspect="1"/>
          </p:cNvPicPr>
          <p:nvPr/>
        </p:nvPicPr>
        <p:blipFill>
          <a:blip r:embed="rId23"/>
          <a:stretch>
            <a:fillRect/>
          </a:stretch>
        </p:blipFill>
        <p:spPr>
          <a:xfrm>
            <a:off x="7406669" y="670"/>
            <a:ext cx="10881236" cy="10285661"/>
          </a:xfrm>
          <a:prstGeom prst="rect">
            <a:avLst/>
          </a:prstGeom>
        </p:spPr>
      </p:pic>
      <p:sp>
        <p:nvSpPr>
          <p:cNvPr id="29" name="Shape 6"/>
          <p:cNvSpPr/>
          <p:nvPr/>
        </p:nvSpPr>
        <p:spPr>
          <a:xfrm>
            <a:off x="1036645" y="5803207"/>
            <a:ext cx="3773385" cy="642477"/>
          </a:xfrm>
          <a:prstGeom prst="roundRect">
            <a:avLst>
              <a:gd name="adj" fmla="val 62970"/>
            </a:avLst>
          </a:prstGeom>
          <a:solidFill>
            <a:srgbClr val="DE6925">
              <a:alpha val="100000"/>
            </a:srgbClr>
          </a:solidFill>
          <a:ln/>
        </p:spPr>
        <p:txBody>
          <a:bodyPr/>
          <a:lstStyle/>
          <a:p>
            <a:endParaRPr lang="pt-BR" sz="1350"/>
          </a:p>
        </p:txBody>
      </p:sp>
      <p:sp>
        <p:nvSpPr>
          <p:cNvPr id="30" name="Text 7"/>
          <p:cNvSpPr/>
          <p:nvPr/>
        </p:nvSpPr>
        <p:spPr>
          <a:xfrm>
            <a:off x="1409748" y="5952310"/>
            <a:ext cx="3391224" cy="483587"/>
          </a:xfrm>
          <a:prstGeom prst="rect">
            <a:avLst/>
          </a:prstGeom>
          <a:noFill/>
          <a:ln/>
        </p:spPr>
        <p:txBody>
          <a:bodyPr wrap="square" lIns="0" tIns="0" rIns="0" bIns="0" rtlCol="0" anchor="t"/>
          <a:lstStyle/>
          <a:p>
            <a:pPr>
              <a:lnSpc>
                <a:spcPts val="3099"/>
              </a:lnSpc>
            </a:pPr>
            <a:r>
              <a:rPr lang="en-US" sz="2400">
                <a:solidFill>
                  <a:srgbClr val="FFFFFF">
                    <a:alpha val="100000"/>
                  </a:srgbClr>
                </a:solidFill>
                <a:latin typeface="DM Sans Regular"/>
                <a:ea typeface="DM Sans Regular" pitchFamily="34" charset="-122"/>
                <a:cs typeface="DM Sans Regular" pitchFamily="34" charset="-120"/>
              </a:rPr>
              <a:t>Portuguese Version</a:t>
            </a:r>
            <a:endParaRPr lang="en-US" sz="2400">
              <a:latin typeface="DM Sans Regul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DE51146E-F548-8879-5152-98022B7192AE}"/>
              </a:ext>
            </a:extLst>
          </p:cNvPr>
          <p:cNvPicPr>
            <a:picLocks noChangeAspect="1"/>
          </p:cNvPicPr>
          <p:nvPr/>
        </p:nvPicPr>
        <p:blipFill rotWithShape="1">
          <a:blip r:embed="rId3"/>
          <a:srcRect l="50043" t="36754" b="36754"/>
          <a:stretch/>
        </p:blipFill>
        <p:spPr>
          <a:xfrm>
            <a:off x="9128819" y="-53545"/>
            <a:ext cx="9171516" cy="3409907"/>
          </a:xfrm>
          <a:prstGeom prst="rect">
            <a:avLst/>
          </a:prstGeom>
        </p:spPr>
      </p:pic>
      <p:pic>
        <p:nvPicPr>
          <p:cNvPr id="3" name="Picture 2">
            <a:extLst>
              <a:ext uri="{FF2B5EF4-FFF2-40B4-BE49-F238E27FC236}">
                <a16:creationId xmlns:a16="http://schemas.microsoft.com/office/drawing/2014/main" id="{C9D68D58-DFB7-2399-BA14-866665F741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2" r="50148" b="60529"/>
          <a:stretch/>
        </p:blipFill>
        <p:spPr>
          <a:xfrm>
            <a:off x="2382" y="-53545"/>
            <a:ext cx="9126438" cy="3409907"/>
          </a:xfrm>
          <a:prstGeom prst="rect">
            <a:avLst/>
          </a:prstGeom>
        </p:spPr>
      </p:pic>
      <p:sp>
        <p:nvSpPr>
          <p:cNvPr id="4" name="Rectangle 3">
            <a:extLst>
              <a:ext uri="{FF2B5EF4-FFF2-40B4-BE49-F238E27FC236}">
                <a16:creationId xmlns:a16="http://schemas.microsoft.com/office/drawing/2014/main" id="{EE170CBF-5F82-DB03-CF31-41617C8D4BEA}"/>
              </a:ext>
            </a:extLst>
          </p:cNvPr>
          <p:cNvSpPr/>
          <p:nvPr/>
        </p:nvSpPr>
        <p:spPr bwMode="gray">
          <a:xfrm flipV="1">
            <a:off x="9743" y="-43271"/>
            <a:ext cx="9134261" cy="2548455"/>
          </a:xfrm>
          <a:prstGeom prst="rect">
            <a:avLst/>
          </a:prstGeom>
          <a:gradFill>
            <a:gsLst>
              <a:gs pos="87000">
                <a:srgbClr val="01134A">
                  <a:alpha val="57031"/>
                </a:srgbClr>
              </a:gs>
              <a:gs pos="0">
                <a:srgbClr val="0B2685">
                  <a:alpha val="0"/>
                </a:srgbClr>
              </a:gs>
            </a:gsLst>
            <a:lin ang="5400000" scaled="0"/>
          </a:gradFill>
          <a:ln w="25400" algn="ctr">
            <a:noFill/>
            <a:miter lim="800000"/>
            <a:headEnd/>
            <a:tailEnd/>
          </a:ln>
        </p:spPr>
        <p:txBody>
          <a:bodyPr lIns="134931" tIns="107943" rIns="134931" bIns="107943" rtlCol="0" anchor="ctr"/>
          <a:lstStyle/>
          <a:p>
            <a:pPr algn="ctr" defTabSz="1370778" fontAlgn="base">
              <a:spcBef>
                <a:spcPct val="50000"/>
              </a:spcBef>
              <a:spcAft>
                <a:spcPct val="0"/>
              </a:spcAft>
              <a:buClr>
                <a:srgbClr val="F0AB00"/>
              </a:buClr>
              <a:buSzPct val="80000"/>
            </a:pPr>
            <a:endParaRPr lang="en-US" sz="2697" kern="0">
              <a:latin typeface="Arial" panose="020B0604020202020204" pitchFamily="34" charset="0"/>
              <a:ea typeface="Arial Unicode MS" pitchFamily="34" charset="-128"/>
              <a:cs typeface="Arial" panose="020B0604020202020204" pitchFamily="34" charset="0"/>
            </a:endParaRPr>
          </a:p>
        </p:txBody>
      </p:sp>
      <p:sp>
        <p:nvSpPr>
          <p:cNvPr id="70" name="Rectangle 69">
            <a:extLst>
              <a:ext uri="{FF2B5EF4-FFF2-40B4-BE49-F238E27FC236}">
                <a16:creationId xmlns:a16="http://schemas.microsoft.com/office/drawing/2014/main" id="{A5CF30B2-B032-8496-EDBF-FF9DC1FF30BA}"/>
              </a:ext>
            </a:extLst>
          </p:cNvPr>
          <p:cNvSpPr/>
          <p:nvPr/>
        </p:nvSpPr>
        <p:spPr bwMode="gray">
          <a:xfrm>
            <a:off x="9740" y="1557723"/>
            <a:ext cx="18283239" cy="1808916"/>
          </a:xfrm>
          <a:prstGeom prst="rect">
            <a:avLst/>
          </a:prstGeom>
          <a:gradFill>
            <a:gsLst>
              <a:gs pos="87000">
                <a:schemeClr val="bg1"/>
              </a:gs>
              <a:gs pos="0">
                <a:schemeClr val="bg1">
                  <a:alpha val="0"/>
                </a:schemeClr>
              </a:gs>
            </a:gsLst>
            <a:lin ang="5400000" scaled="0"/>
          </a:gradFill>
          <a:ln w="25400" algn="ctr">
            <a:noFill/>
            <a:miter lim="800000"/>
            <a:headEnd/>
            <a:tailEnd/>
          </a:ln>
        </p:spPr>
        <p:txBody>
          <a:bodyPr lIns="134931" tIns="107943" rIns="134931" bIns="107943" rtlCol="0" anchor="ctr"/>
          <a:lstStyle/>
          <a:p>
            <a:pPr algn="ctr" defTabSz="1370778" fontAlgn="base">
              <a:spcBef>
                <a:spcPct val="50000"/>
              </a:spcBef>
              <a:spcAft>
                <a:spcPct val="0"/>
              </a:spcAft>
              <a:buClr>
                <a:srgbClr val="F0AB00"/>
              </a:buClr>
              <a:buSzPct val="80000"/>
            </a:pPr>
            <a:endParaRPr lang="en-US" sz="2697" kern="0">
              <a:latin typeface="Arial" panose="020B0604020202020204" pitchFamily="34" charset="0"/>
              <a:ea typeface="Arial Unicode MS" pitchFamily="34" charset="-128"/>
              <a:cs typeface="Arial" panose="020B0604020202020204" pitchFamily="34" charset="0"/>
            </a:endParaRPr>
          </a:p>
        </p:txBody>
      </p:sp>
      <p:grpSp>
        <p:nvGrpSpPr>
          <p:cNvPr id="112" name="Group 111">
            <a:extLst>
              <a:ext uri="{FF2B5EF4-FFF2-40B4-BE49-F238E27FC236}">
                <a16:creationId xmlns:a16="http://schemas.microsoft.com/office/drawing/2014/main" id="{C10E3D8E-1200-E01D-94D0-3DFAF276B9D7}"/>
              </a:ext>
            </a:extLst>
          </p:cNvPr>
          <p:cNvGrpSpPr/>
          <p:nvPr/>
        </p:nvGrpSpPr>
        <p:grpSpPr>
          <a:xfrm>
            <a:off x="-31206" y="4581531"/>
            <a:ext cx="18283239" cy="4063769"/>
            <a:chOff x="-11109" y="3229642"/>
            <a:chExt cx="12195175" cy="2710594"/>
          </a:xfrm>
        </p:grpSpPr>
        <p:cxnSp>
          <p:nvCxnSpPr>
            <p:cNvPr id="108" name="Straight Connector 107">
              <a:extLst>
                <a:ext uri="{FF2B5EF4-FFF2-40B4-BE49-F238E27FC236}">
                  <a16:creationId xmlns:a16="http://schemas.microsoft.com/office/drawing/2014/main" id="{98350B18-E950-CDEC-2219-DB9BF0BD22A4}"/>
                </a:ext>
              </a:extLst>
            </p:cNvPr>
            <p:cNvCxnSpPr>
              <a:cxnSpLocks/>
            </p:cNvCxnSpPr>
            <p:nvPr/>
          </p:nvCxnSpPr>
          <p:spPr>
            <a:xfrm>
              <a:off x="-11109" y="4172169"/>
              <a:ext cx="12195175" cy="0"/>
            </a:xfrm>
            <a:prstGeom prst="line">
              <a:avLst/>
            </a:prstGeom>
            <a:ln w="3175">
              <a:gradFill>
                <a:gsLst>
                  <a:gs pos="0">
                    <a:schemeClr val="tx1">
                      <a:alpha val="0"/>
                    </a:schemeClr>
                  </a:gs>
                  <a:gs pos="50000">
                    <a:schemeClr val="tx1"/>
                  </a:gs>
                  <a:gs pos="100000">
                    <a:schemeClr val="tx1">
                      <a:alpha val="0"/>
                    </a:schemeClr>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FE356A8-F49E-58EB-3D83-4F16BAD58F15}"/>
                </a:ext>
              </a:extLst>
            </p:cNvPr>
            <p:cNvCxnSpPr>
              <a:cxnSpLocks/>
            </p:cNvCxnSpPr>
            <p:nvPr/>
          </p:nvCxnSpPr>
          <p:spPr>
            <a:xfrm>
              <a:off x="-11109" y="3229642"/>
              <a:ext cx="12195175" cy="0"/>
            </a:xfrm>
            <a:prstGeom prst="line">
              <a:avLst/>
            </a:prstGeom>
            <a:ln w="3175">
              <a:gradFill>
                <a:gsLst>
                  <a:gs pos="0">
                    <a:schemeClr val="tx1">
                      <a:alpha val="0"/>
                    </a:schemeClr>
                  </a:gs>
                  <a:gs pos="50000">
                    <a:schemeClr val="tx1"/>
                  </a:gs>
                  <a:gs pos="100000">
                    <a:schemeClr val="tx1">
                      <a:alpha val="0"/>
                    </a:schemeClr>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1EE8A07-1974-9CF7-56EF-F15E4225F3EF}"/>
                </a:ext>
              </a:extLst>
            </p:cNvPr>
            <p:cNvCxnSpPr>
              <a:cxnSpLocks/>
            </p:cNvCxnSpPr>
            <p:nvPr/>
          </p:nvCxnSpPr>
          <p:spPr>
            <a:xfrm>
              <a:off x="-11109" y="5029605"/>
              <a:ext cx="12195175" cy="0"/>
            </a:xfrm>
            <a:prstGeom prst="line">
              <a:avLst/>
            </a:prstGeom>
            <a:ln w="3175">
              <a:gradFill>
                <a:gsLst>
                  <a:gs pos="0">
                    <a:schemeClr val="tx1">
                      <a:alpha val="0"/>
                    </a:schemeClr>
                  </a:gs>
                  <a:gs pos="50000">
                    <a:schemeClr val="tx1"/>
                  </a:gs>
                  <a:gs pos="100000">
                    <a:schemeClr val="tx1">
                      <a:alpha val="0"/>
                    </a:schemeClr>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973090B-4098-5FE0-826F-FA90F5E061ED}"/>
                </a:ext>
              </a:extLst>
            </p:cNvPr>
            <p:cNvCxnSpPr>
              <a:cxnSpLocks/>
            </p:cNvCxnSpPr>
            <p:nvPr/>
          </p:nvCxnSpPr>
          <p:spPr>
            <a:xfrm>
              <a:off x="-11109" y="5940236"/>
              <a:ext cx="12195175" cy="0"/>
            </a:xfrm>
            <a:prstGeom prst="line">
              <a:avLst/>
            </a:prstGeom>
            <a:ln w="3175">
              <a:gradFill>
                <a:gsLst>
                  <a:gs pos="0">
                    <a:schemeClr val="tx1">
                      <a:alpha val="0"/>
                    </a:schemeClr>
                  </a:gs>
                  <a:gs pos="50000">
                    <a:schemeClr val="tx1"/>
                  </a:gs>
                  <a:gs pos="100000">
                    <a:schemeClr val="tx1">
                      <a:alpha val="0"/>
                    </a:schemeClr>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F5E1BBAF-5316-A098-ACBE-11268C4E8F74}"/>
              </a:ext>
            </a:extLst>
          </p:cNvPr>
          <p:cNvSpPr/>
          <p:nvPr/>
        </p:nvSpPr>
        <p:spPr>
          <a:xfrm>
            <a:off x="1371245" y="3420716"/>
            <a:ext cx="7111329" cy="1015663"/>
          </a:xfrm>
          <a:prstGeom prst="rect">
            <a:avLst/>
          </a:prstGeom>
        </p:spPr>
        <p:txBody>
          <a:bodyPr wrap="square" lIns="91440" tIns="45720" rIns="91440" bIns="45720" anchor="t">
            <a:spAutoFit/>
          </a:bodyPr>
          <a:lstStyle/>
          <a:p>
            <a:r>
              <a:rPr lang="es-ES" sz="2000" b="1">
                <a:latin typeface="Century Gothic"/>
                <a:ea typeface="+mn-lt"/>
                <a:cs typeface="Arial"/>
              </a:rPr>
              <a:t>Falta de </a:t>
            </a:r>
            <a:r>
              <a:rPr lang="es-ES" sz="2000" b="1" err="1">
                <a:latin typeface="Century Gothic"/>
                <a:ea typeface="+mn-lt"/>
                <a:cs typeface="Arial"/>
              </a:rPr>
              <a:t>Automatização</a:t>
            </a:r>
            <a:r>
              <a:rPr lang="es-ES" sz="2000" b="1">
                <a:latin typeface="Century Gothic"/>
                <a:ea typeface="+mn-lt"/>
                <a:cs typeface="Arial"/>
              </a:rPr>
              <a:t> e </a:t>
            </a:r>
            <a:r>
              <a:rPr lang="es-ES" sz="2000" b="1" err="1">
                <a:latin typeface="Century Gothic"/>
                <a:ea typeface="+mn-lt"/>
                <a:cs typeface="Arial"/>
              </a:rPr>
              <a:t>Integração</a:t>
            </a:r>
            <a:r>
              <a:rPr lang="es-ES" sz="2000" b="1">
                <a:latin typeface="Century Gothic"/>
                <a:ea typeface="+mn-lt"/>
                <a:cs typeface="Arial"/>
              </a:rPr>
              <a:t>:</a:t>
            </a:r>
            <a:r>
              <a:rPr lang="es-ES" sz="2000">
                <a:latin typeface="Century Gothic"/>
                <a:ea typeface="+mn-lt"/>
                <a:cs typeface="Arial"/>
              </a:rPr>
              <a:t> Os </a:t>
            </a:r>
            <a:r>
              <a:rPr lang="es-ES" sz="2000" err="1">
                <a:latin typeface="Century Gothic"/>
                <a:ea typeface="+mn-lt"/>
                <a:cs typeface="Arial"/>
              </a:rPr>
              <a:t>processos</a:t>
            </a:r>
            <a:r>
              <a:rPr lang="es-ES" sz="2000">
                <a:latin typeface="Century Gothic"/>
                <a:ea typeface="+mn-lt"/>
                <a:cs typeface="Arial"/>
              </a:rPr>
              <a:t> </a:t>
            </a:r>
            <a:r>
              <a:rPr lang="es-ES" sz="2000" err="1">
                <a:latin typeface="Century Gothic"/>
                <a:ea typeface="+mn-lt"/>
                <a:cs typeface="Arial"/>
              </a:rPr>
              <a:t>manuais</a:t>
            </a:r>
            <a:r>
              <a:rPr lang="es-ES" sz="2000">
                <a:latin typeface="Century Gothic"/>
                <a:ea typeface="+mn-lt"/>
                <a:cs typeface="Arial"/>
              </a:rPr>
              <a:t> e os sistemas desconectados </a:t>
            </a:r>
            <a:r>
              <a:rPr lang="es-ES" sz="2000" err="1">
                <a:latin typeface="Century Gothic"/>
                <a:ea typeface="+mn-lt"/>
                <a:cs typeface="Arial"/>
              </a:rPr>
              <a:t>geram</a:t>
            </a:r>
            <a:r>
              <a:rPr lang="es-ES" sz="2000">
                <a:latin typeface="Century Gothic"/>
                <a:ea typeface="+mn-lt"/>
                <a:cs typeface="Arial"/>
              </a:rPr>
              <a:t> </a:t>
            </a:r>
            <a:r>
              <a:rPr lang="es-ES" sz="2000" err="1">
                <a:latin typeface="Century Gothic"/>
                <a:ea typeface="+mn-lt"/>
                <a:cs typeface="Arial"/>
              </a:rPr>
              <a:t>ineficiências</a:t>
            </a:r>
            <a:r>
              <a:rPr lang="es-ES" sz="2000">
                <a:latin typeface="Century Gothic"/>
                <a:ea typeface="+mn-lt"/>
                <a:cs typeface="Arial"/>
              </a:rPr>
              <a:t> e erros </a:t>
            </a:r>
            <a:r>
              <a:rPr lang="es-ES" sz="2000" err="1">
                <a:latin typeface="Century Gothic"/>
                <a:ea typeface="+mn-lt"/>
                <a:cs typeface="Arial"/>
              </a:rPr>
              <a:t>nas</a:t>
            </a:r>
            <a:r>
              <a:rPr lang="es-ES" sz="2000">
                <a:latin typeface="Century Gothic"/>
                <a:ea typeface="+mn-lt"/>
                <a:cs typeface="Arial"/>
              </a:rPr>
              <a:t> </a:t>
            </a:r>
            <a:r>
              <a:rPr lang="es-ES" sz="2000" err="1">
                <a:latin typeface="Century Gothic"/>
                <a:ea typeface="+mn-lt"/>
                <a:cs typeface="Arial"/>
              </a:rPr>
              <a:t>operações</a:t>
            </a:r>
            <a:r>
              <a:rPr lang="es-ES" sz="2000">
                <a:latin typeface="Century Gothic"/>
                <a:ea typeface="+mn-lt"/>
                <a:cs typeface="Arial"/>
              </a:rPr>
              <a:t> </a:t>
            </a:r>
            <a:r>
              <a:rPr lang="es-ES" sz="2000" err="1">
                <a:latin typeface="Century Gothic"/>
                <a:ea typeface="+mn-lt"/>
                <a:cs typeface="Arial"/>
              </a:rPr>
              <a:t>comerciais</a:t>
            </a:r>
            <a:r>
              <a:rPr lang="es-ES" sz="2000">
                <a:latin typeface="Century Gothic"/>
                <a:ea typeface="+mn-lt"/>
                <a:cs typeface="Arial"/>
              </a:rPr>
              <a:t>.</a:t>
            </a:r>
            <a:endParaRPr lang="en-US"/>
          </a:p>
        </p:txBody>
      </p:sp>
      <p:sp>
        <p:nvSpPr>
          <p:cNvPr id="14" name="Rectangle 13">
            <a:extLst>
              <a:ext uri="{FF2B5EF4-FFF2-40B4-BE49-F238E27FC236}">
                <a16:creationId xmlns:a16="http://schemas.microsoft.com/office/drawing/2014/main" id="{AA5E21EB-4E5B-807B-C516-44270F20BEEB}"/>
              </a:ext>
            </a:extLst>
          </p:cNvPr>
          <p:cNvSpPr/>
          <p:nvPr/>
        </p:nvSpPr>
        <p:spPr>
          <a:xfrm>
            <a:off x="1371245" y="4791932"/>
            <a:ext cx="7740210" cy="1061793"/>
          </a:xfrm>
          <a:prstGeom prst="rect">
            <a:avLst/>
          </a:prstGeom>
        </p:spPr>
        <p:txBody>
          <a:bodyPr wrap="square" lIns="137124" tIns="68562" rIns="137124" bIns="68562" anchor="t">
            <a:spAutoFit/>
          </a:bodyPr>
          <a:lstStyle/>
          <a:p>
            <a:r>
              <a:rPr lang="es-ES" sz="2000" b="1" err="1">
                <a:latin typeface="Century Gothic"/>
                <a:ea typeface="+mn-lt"/>
                <a:cs typeface="+mn-lt"/>
              </a:rPr>
              <a:t>Visibilidade</a:t>
            </a:r>
            <a:r>
              <a:rPr lang="es-ES" sz="2000" b="1">
                <a:latin typeface="Century Gothic"/>
                <a:ea typeface="+mn-lt"/>
                <a:cs typeface="+mn-lt"/>
              </a:rPr>
              <a:t> e </a:t>
            </a:r>
            <a:r>
              <a:rPr lang="es-ES" sz="2000" b="1" err="1">
                <a:latin typeface="Century Gothic"/>
                <a:ea typeface="+mn-lt"/>
                <a:cs typeface="+mn-lt"/>
              </a:rPr>
              <a:t>Consciência</a:t>
            </a:r>
            <a:r>
              <a:rPr lang="es-ES" sz="2000" b="1">
                <a:latin typeface="Century Gothic"/>
                <a:ea typeface="+mn-lt"/>
                <a:cs typeface="+mn-lt"/>
              </a:rPr>
              <a:t> Limitadas:</a:t>
            </a:r>
            <a:r>
              <a:rPr lang="es-ES" sz="2000">
                <a:latin typeface="Century Gothic"/>
                <a:ea typeface="+mn-lt"/>
                <a:cs typeface="+mn-lt"/>
              </a:rPr>
              <a:t> </a:t>
            </a:r>
            <a:r>
              <a:rPr lang="es-ES" sz="2000" err="1">
                <a:latin typeface="Century Gothic"/>
                <a:ea typeface="+mn-lt"/>
                <a:cs typeface="+mn-lt"/>
              </a:rPr>
              <a:t>Informação</a:t>
            </a:r>
            <a:r>
              <a:rPr lang="es-ES" sz="2000">
                <a:latin typeface="Century Gothic"/>
                <a:ea typeface="+mn-lt"/>
                <a:cs typeface="+mn-lt"/>
              </a:rPr>
              <a:t> </a:t>
            </a:r>
            <a:r>
              <a:rPr lang="es-ES" sz="2000" err="1">
                <a:latin typeface="Century Gothic"/>
                <a:ea typeface="+mn-lt"/>
                <a:cs typeface="+mn-lt"/>
              </a:rPr>
              <a:t>inadequada</a:t>
            </a:r>
            <a:r>
              <a:rPr lang="es-ES" sz="2000">
                <a:latin typeface="Century Gothic"/>
                <a:ea typeface="+mn-lt"/>
                <a:cs typeface="+mn-lt"/>
              </a:rPr>
              <a:t> para identificar problemas existentes </a:t>
            </a:r>
            <a:r>
              <a:rPr lang="es-ES" sz="2000" err="1">
                <a:latin typeface="Century Gothic"/>
                <a:ea typeface="+mn-lt"/>
                <a:cs typeface="+mn-lt"/>
              </a:rPr>
              <a:t>ou</a:t>
            </a:r>
            <a:r>
              <a:rPr lang="es-ES" sz="2000">
                <a:latin typeface="Century Gothic"/>
                <a:ea typeface="+mn-lt"/>
                <a:cs typeface="+mn-lt"/>
              </a:rPr>
              <a:t> oportunidades de </a:t>
            </a:r>
            <a:r>
              <a:rPr lang="es-ES" sz="2000" err="1">
                <a:latin typeface="Century Gothic"/>
                <a:ea typeface="+mn-lt"/>
                <a:cs typeface="+mn-lt"/>
              </a:rPr>
              <a:t>melhoria</a:t>
            </a:r>
            <a:r>
              <a:rPr lang="es-ES" sz="2000">
                <a:latin typeface="Century Gothic"/>
                <a:ea typeface="+mn-lt"/>
                <a:cs typeface="+mn-lt"/>
              </a:rPr>
              <a:t>.</a:t>
            </a:r>
            <a:endParaRPr lang="en-US"/>
          </a:p>
        </p:txBody>
      </p:sp>
      <p:sp>
        <p:nvSpPr>
          <p:cNvPr id="15" name="Rectangle 14">
            <a:extLst>
              <a:ext uri="{FF2B5EF4-FFF2-40B4-BE49-F238E27FC236}">
                <a16:creationId xmlns:a16="http://schemas.microsoft.com/office/drawing/2014/main" id="{AA3FB10F-B3DE-BDAF-942C-0B5A07360070}"/>
              </a:ext>
            </a:extLst>
          </p:cNvPr>
          <p:cNvSpPr/>
          <p:nvPr/>
        </p:nvSpPr>
        <p:spPr>
          <a:xfrm>
            <a:off x="1371245" y="6141985"/>
            <a:ext cx="7591061" cy="1015663"/>
          </a:xfrm>
          <a:prstGeom prst="rect">
            <a:avLst/>
          </a:prstGeom>
        </p:spPr>
        <p:txBody>
          <a:bodyPr wrap="square" lIns="91440" tIns="45720" rIns="91440" bIns="45720" anchor="ctr">
            <a:spAutoFit/>
          </a:bodyPr>
          <a:lstStyle/>
          <a:p>
            <a:r>
              <a:rPr lang="es-ES" sz="2000" b="1" err="1">
                <a:latin typeface="Century Gothic"/>
                <a:ea typeface="+mn-lt"/>
                <a:cs typeface="+mn-lt"/>
              </a:rPr>
              <a:t>Documentação</a:t>
            </a:r>
            <a:r>
              <a:rPr lang="es-ES" sz="2000" b="1">
                <a:latin typeface="Century Gothic"/>
                <a:ea typeface="+mn-lt"/>
                <a:cs typeface="+mn-lt"/>
              </a:rPr>
              <a:t> e </a:t>
            </a:r>
            <a:r>
              <a:rPr lang="es-ES" sz="2000" b="1" err="1">
                <a:latin typeface="Century Gothic"/>
                <a:ea typeface="+mn-lt"/>
                <a:cs typeface="+mn-lt"/>
              </a:rPr>
              <a:t>Comunicação</a:t>
            </a:r>
            <a:r>
              <a:rPr lang="es-ES" sz="2000" b="1">
                <a:latin typeface="Century Gothic"/>
                <a:ea typeface="+mn-lt"/>
                <a:cs typeface="+mn-lt"/>
              </a:rPr>
              <a:t> Complexas</a:t>
            </a:r>
            <a:r>
              <a:rPr lang="es-ES" sz="2000">
                <a:latin typeface="Century Gothic"/>
                <a:ea typeface="+mn-lt"/>
                <a:cs typeface="+mn-lt"/>
              </a:rPr>
              <a:t>: A papelada complicada e os métodos de </a:t>
            </a:r>
            <a:r>
              <a:rPr lang="es-ES" sz="2000" err="1">
                <a:latin typeface="Century Gothic"/>
                <a:ea typeface="+mn-lt"/>
                <a:cs typeface="+mn-lt"/>
              </a:rPr>
              <a:t>comunicação</a:t>
            </a:r>
            <a:r>
              <a:rPr lang="es-ES" sz="2000">
                <a:latin typeface="Century Gothic"/>
                <a:ea typeface="+mn-lt"/>
                <a:cs typeface="+mn-lt"/>
              </a:rPr>
              <a:t> </a:t>
            </a:r>
            <a:r>
              <a:rPr lang="es-ES" sz="2000" err="1">
                <a:latin typeface="Century Gothic"/>
                <a:ea typeface="+mn-lt"/>
                <a:cs typeface="+mn-lt"/>
              </a:rPr>
              <a:t>desconexos</a:t>
            </a:r>
            <a:r>
              <a:rPr lang="es-ES" sz="2000">
                <a:latin typeface="Century Gothic"/>
                <a:ea typeface="+mn-lt"/>
                <a:cs typeface="+mn-lt"/>
              </a:rPr>
              <a:t> </a:t>
            </a:r>
            <a:r>
              <a:rPr lang="es-ES" sz="2000" err="1">
                <a:latin typeface="Century Gothic"/>
                <a:ea typeface="+mn-lt"/>
                <a:cs typeface="+mn-lt"/>
              </a:rPr>
              <a:t>dificultam</a:t>
            </a:r>
            <a:r>
              <a:rPr lang="es-ES" sz="2000">
                <a:latin typeface="Century Gothic"/>
                <a:ea typeface="+mn-lt"/>
                <a:cs typeface="+mn-lt"/>
              </a:rPr>
              <a:t> a fluidez das </a:t>
            </a:r>
            <a:r>
              <a:rPr lang="es-ES" sz="2000" err="1">
                <a:latin typeface="Century Gothic"/>
                <a:ea typeface="+mn-lt"/>
                <a:cs typeface="+mn-lt"/>
              </a:rPr>
              <a:t>transações</a:t>
            </a:r>
            <a:r>
              <a:rPr lang="es-ES" sz="2000">
                <a:latin typeface="Century Gothic"/>
                <a:ea typeface="+mn-lt"/>
                <a:cs typeface="+mn-lt"/>
              </a:rPr>
              <a:t> </a:t>
            </a:r>
            <a:r>
              <a:rPr lang="es-ES" sz="2000" err="1">
                <a:latin typeface="Century Gothic"/>
                <a:ea typeface="+mn-lt"/>
                <a:cs typeface="+mn-lt"/>
              </a:rPr>
              <a:t>comerciais</a:t>
            </a:r>
            <a:r>
              <a:rPr lang="es-ES" sz="2000">
                <a:latin typeface="Century Gothic"/>
                <a:ea typeface="+mn-lt"/>
                <a:cs typeface="+mn-lt"/>
              </a:rPr>
              <a:t>.</a:t>
            </a:r>
            <a:endParaRPr lang="en-US"/>
          </a:p>
        </p:txBody>
      </p:sp>
      <p:sp>
        <p:nvSpPr>
          <p:cNvPr id="16" name="Rectangle 15">
            <a:extLst>
              <a:ext uri="{FF2B5EF4-FFF2-40B4-BE49-F238E27FC236}">
                <a16:creationId xmlns:a16="http://schemas.microsoft.com/office/drawing/2014/main" id="{05A71B0A-BD54-CF4A-AEF2-E3CFC1CC4846}"/>
              </a:ext>
            </a:extLst>
          </p:cNvPr>
          <p:cNvSpPr/>
          <p:nvPr/>
        </p:nvSpPr>
        <p:spPr>
          <a:xfrm>
            <a:off x="1371243" y="7434599"/>
            <a:ext cx="7293645" cy="754016"/>
          </a:xfrm>
          <a:prstGeom prst="rect">
            <a:avLst/>
          </a:prstGeom>
        </p:spPr>
        <p:txBody>
          <a:bodyPr wrap="square" lIns="137124" tIns="68562" rIns="137124" bIns="68562" anchor="t">
            <a:spAutoFit/>
          </a:bodyPr>
          <a:lstStyle/>
          <a:p>
            <a:r>
              <a:rPr lang="es-ES" sz="2000" b="1" err="1">
                <a:latin typeface="Century Gothic"/>
                <a:ea typeface="+mn-lt"/>
                <a:cs typeface="Arial"/>
              </a:rPr>
              <a:t>Gestão</a:t>
            </a:r>
            <a:r>
              <a:rPr lang="es-ES" sz="2000" b="1">
                <a:latin typeface="Century Gothic"/>
                <a:ea typeface="+mn-lt"/>
                <a:cs typeface="Arial"/>
              </a:rPr>
              <a:t> de </a:t>
            </a:r>
            <a:r>
              <a:rPr lang="es-ES" sz="2000" b="1" err="1">
                <a:latin typeface="Century Gothic"/>
                <a:ea typeface="+mn-lt"/>
                <a:cs typeface="Arial"/>
              </a:rPr>
              <a:t>Usuários</a:t>
            </a:r>
            <a:r>
              <a:rPr lang="es-ES" sz="2000" b="1">
                <a:latin typeface="Century Gothic"/>
                <a:ea typeface="+mn-lt"/>
                <a:cs typeface="Arial"/>
              </a:rPr>
              <a:t> Limitada:</a:t>
            </a:r>
            <a:r>
              <a:rPr lang="es-ES" sz="2000">
                <a:latin typeface="Century Gothic"/>
                <a:ea typeface="+mn-lt"/>
                <a:cs typeface="Arial"/>
              </a:rPr>
              <a:t> </a:t>
            </a:r>
            <a:r>
              <a:rPr lang="es-ES" sz="2000" err="1">
                <a:latin typeface="Century Gothic"/>
                <a:ea typeface="+mn-lt"/>
                <a:cs typeface="Arial"/>
              </a:rPr>
              <a:t>Ferramentas</a:t>
            </a:r>
            <a:r>
              <a:rPr lang="es-ES" sz="2000">
                <a:latin typeface="Century Gothic"/>
                <a:ea typeface="+mn-lt"/>
                <a:cs typeface="Arial"/>
              </a:rPr>
              <a:t> </a:t>
            </a:r>
            <a:r>
              <a:rPr lang="es-ES" sz="2000" err="1">
                <a:latin typeface="Century Gothic"/>
                <a:ea typeface="+mn-lt"/>
                <a:cs typeface="Arial"/>
              </a:rPr>
              <a:t>inadequadas</a:t>
            </a:r>
            <a:r>
              <a:rPr lang="es-ES" sz="2000">
                <a:latin typeface="Century Gothic"/>
                <a:ea typeface="+mn-lt"/>
                <a:cs typeface="Arial"/>
              </a:rPr>
              <a:t> para gerenciar o </a:t>
            </a:r>
            <a:r>
              <a:rPr lang="es-ES" sz="2000" err="1">
                <a:latin typeface="Century Gothic"/>
                <a:ea typeface="+mn-lt"/>
                <a:cs typeface="Arial"/>
              </a:rPr>
              <a:t>acesso</a:t>
            </a:r>
            <a:r>
              <a:rPr lang="es-ES" sz="2000">
                <a:latin typeface="Century Gothic"/>
                <a:ea typeface="+mn-lt"/>
                <a:cs typeface="Arial"/>
              </a:rPr>
              <a:t> </a:t>
            </a:r>
            <a:r>
              <a:rPr lang="es-ES" sz="2000" err="1">
                <a:latin typeface="Century Gothic"/>
                <a:ea typeface="+mn-lt"/>
                <a:cs typeface="Arial"/>
              </a:rPr>
              <a:t>ao</a:t>
            </a:r>
            <a:r>
              <a:rPr lang="es-ES" sz="2000">
                <a:latin typeface="Century Gothic"/>
                <a:ea typeface="+mn-lt"/>
                <a:cs typeface="Arial"/>
              </a:rPr>
              <a:t> sistema.</a:t>
            </a:r>
            <a:endParaRPr lang="en-US"/>
          </a:p>
        </p:txBody>
      </p:sp>
      <p:sp>
        <p:nvSpPr>
          <p:cNvPr id="67" name="Title 1">
            <a:extLst>
              <a:ext uri="{FF2B5EF4-FFF2-40B4-BE49-F238E27FC236}">
                <a16:creationId xmlns:a16="http://schemas.microsoft.com/office/drawing/2014/main" id="{A0018A49-D143-78FD-1310-82F7E002C99F}"/>
              </a:ext>
            </a:extLst>
          </p:cNvPr>
          <p:cNvSpPr txBox="1">
            <a:spLocks/>
          </p:cNvSpPr>
          <p:nvPr/>
        </p:nvSpPr>
        <p:spPr bwMode="black">
          <a:xfrm>
            <a:off x="9623113" y="515818"/>
            <a:ext cx="7485015" cy="1545551"/>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algn="ctr"/>
            <a:r>
              <a:rPr lang="en-US" sz="3550" b="0">
                <a:latin typeface="Century Gothic"/>
                <a:ea typeface="+mj-lt"/>
                <a:cs typeface="+mj-lt"/>
              </a:rPr>
              <a:t>Com o SAP International Trade Management</a:t>
            </a:r>
            <a:endParaRPr lang="en-US">
              <a:ea typeface="Calibri Light" panose="020F0302020204030204"/>
              <a:cs typeface="Calibri Light" panose="020F0302020204030204"/>
            </a:endParaRPr>
          </a:p>
          <a:p>
            <a:r>
              <a:rPr lang="es-ES" sz="2800" b="0" kern="0" err="1">
                <a:latin typeface="Century Gothic"/>
                <a:ea typeface="+mj-lt"/>
                <a:cs typeface="+mj-lt"/>
              </a:rPr>
              <a:t>Estabeleça</a:t>
            </a:r>
            <a:r>
              <a:rPr lang="es-ES" sz="2800" b="0" kern="0">
                <a:latin typeface="Century Gothic"/>
                <a:ea typeface="+mj-lt"/>
                <a:cs typeface="+mj-lt"/>
              </a:rPr>
              <a:t> </a:t>
            </a:r>
            <a:r>
              <a:rPr lang="es-ES" sz="2800" b="0" kern="0" err="1">
                <a:latin typeface="Century Gothic"/>
                <a:ea typeface="+mj-lt"/>
                <a:cs typeface="+mj-lt"/>
              </a:rPr>
              <a:t>uma</a:t>
            </a:r>
            <a:r>
              <a:rPr lang="es-ES" sz="2800" b="0" kern="0">
                <a:latin typeface="Century Gothic"/>
                <a:ea typeface="+mj-lt"/>
                <a:cs typeface="+mj-lt"/>
              </a:rPr>
              <a:t> plataforma central para... </a:t>
            </a:r>
            <a:endParaRPr lang="en-US"/>
          </a:p>
        </p:txBody>
      </p:sp>
      <p:sp>
        <p:nvSpPr>
          <p:cNvPr id="115" name="Rectangle 114">
            <a:extLst>
              <a:ext uri="{FF2B5EF4-FFF2-40B4-BE49-F238E27FC236}">
                <a16:creationId xmlns:a16="http://schemas.microsoft.com/office/drawing/2014/main" id="{D7EF5921-8A33-DFAE-F582-8C9BB043F631}"/>
              </a:ext>
            </a:extLst>
          </p:cNvPr>
          <p:cNvSpPr/>
          <p:nvPr/>
        </p:nvSpPr>
        <p:spPr>
          <a:xfrm>
            <a:off x="9981137" y="7393735"/>
            <a:ext cx="7591302" cy="1323439"/>
          </a:xfrm>
          <a:prstGeom prst="rect">
            <a:avLst/>
          </a:prstGeom>
        </p:spPr>
        <p:txBody>
          <a:bodyPr wrap="square" lIns="91440" tIns="45720" rIns="91440" bIns="45720" anchor="t">
            <a:spAutoFit/>
          </a:bodyPr>
          <a:lstStyle/>
          <a:p>
            <a:r>
              <a:rPr lang="es-ES" sz="2000" b="1" err="1">
                <a:latin typeface="Century Gothic"/>
                <a:ea typeface="+mn-lt"/>
                <a:cs typeface="+mn-lt"/>
              </a:rPr>
              <a:t>Gestão</a:t>
            </a:r>
            <a:r>
              <a:rPr lang="es-ES" sz="2000" b="1">
                <a:latin typeface="Century Gothic"/>
                <a:ea typeface="+mn-lt"/>
                <a:cs typeface="+mn-lt"/>
              </a:rPr>
              <a:t> de Riscos e </a:t>
            </a:r>
            <a:r>
              <a:rPr lang="es-ES" sz="2000" b="1" err="1">
                <a:latin typeface="Century Gothic"/>
                <a:ea typeface="+mn-lt"/>
                <a:cs typeface="+mn-lt"/>
              </a:rPr>
              <a:t>Segurança</a:t>
            </a:r>
            <a:r>
              <a:rPr lang="es-ES" sz="2000" b="1">
                <a:latin typeface="Century Gothic"/>
                <a:ea typeface="+mn-lt"/>
                <a:cs typeface="+mn-lt"/>
              </a:rPr>
              <a:t> Robustas:</a:t>
            </a:r>
            <a:r>
              <a:rPr lang="es-ES" sz="2000">
                <a:latin typeface="Century Gothic"/>
                <a:ea typeface="+mn-lt"/>
                <a:cs typeface="+mn-lt"/>
              </a:rPr>
              <a:t> </a:t>
            </a:r>
            <a:r>
              <a:rPr lang="es-ES" sz="2000" err="1">
                <a:latin typeface="Century Gothic"/>
                <a:ea typeface="+mn-lt"/>
                <a:cs typeface="+mn-lt"/>
              </a:rPr>
              <a:t>Ferramentas</a:t>
            </a:r>
            <a:r>
              <a:rPr lang="es-ES" sz="2000">
                <a:latin typeface="Century Gothic"/>
                <a:ea typeface="+mn-lt"/>
                <a:cs typeface="+mn-lt"/>
              </a:rPr>
              <a:t> </a:t>
            </a:r>
            <a:r>
              <a:rPr lang="es-ES" sz="2000" err="1">
                <a:latin typeface="Century Gothic"/>
                <a:ea typeface="+mn-lt"/>
                <a:cs typeface="+mn-lt"/>
              </a:rPr>
              <a:t>avançadas</a:t>
            </a:r>
            <a:r>
              <a:rPr lang="es-ES" sz="2000">
                <a:latin typeface="Century Gothic"/>
                <a:ea typeface="+mn-lt"/>
                <a:cs typeface="+mn-lt"/>
              </a:rPr>
              <a:t> para identificar, avaliar e </a:t>
            </a:r>
            <a:r>
              <a:rPr lang="es-ES" sz="2000" err="1">
                <a:latin typeface="Century Gothic"/>
                <a:ea typeface="+mn-lt"/>
                <a:cs typeface="+mn-lt"/>
              </a:rPr>
              <a:t>gerir</a:t>
            </a:r>
            <a:r>
              <a:rPr lang="es-ES" sz="2000">
                <a:latin typeface="Century Gothic"/>
                <a:ea typeface="+mn-lt"/>
                <a:cs typeface="+mn-lt"/>
              </a:rPr>
              <a:t> os riscos relacionados </a:t>
            </a:r>
            <a:r>
              <a:rPr lang="es-ES" sz="2000" err="1">
                <a:latin typeface="Century Gothic"/>
                <a:ea typeface="+mn-lt"/>
                <a:cs typeface="+mn-lt"/>
              </a:rPr>
              <a:t>ao</a:t>
            </a:r>
            <a:r>
              <a:rPr lang="es-ES" sz="2000">
                <a:latin typeface="Century Gothic"/>
                <a:ea typeface="+mn-lt"/>
                <a:cs typeface="+mn-lt"/>
              </a:rPr>
              <a:t> </a:t>
            </a:r>
            <a:r>
              <a:rPr lang="es-ES" sz="2000" err="1">
                <a:latin typeface="Century Gothic"/>
                <a:ea typeface="+mn-lt"/>
                <a:cs typeface="+mn-lt"/>
              </a:rPr>
              <a:t>comércio</a:t>
            </a:r>
            <a:r>
              <a:rPr lang="es-ES" sz="2000">
                <a:latin typeface="Century Gothic"/>
                <a:ea typeface="+mn-lt"/>
                <a:cs typeface="+mn-lt"/>
              </a:rPr>
              <a:t> </a:t>
            </a:r>
            <a:r>
              <a:rPr lang="es-ES" sz="2000" err="1">
                <a:latin typeface="Century Gothic"/>
                <a:ea typeface="+mn-lt"/>
                <a:cs typeface="+mn-lt"/>
              </a:rPr>
              <a:t>com</a:t>
            </a:r>
            <a:r>
              <a:rPr lang="es-ES" sz="2000">
                <a:latin typeface="Century Gothic"/>
                <a:ea typeface="+mn-lt"/>
                <a:cs typeface="+mn-lt"/>
              </a:rPr>
              <a:t> medidas de </a:t>
            </a:r>
            <a:r>
              <a:rPr lang="es-ES" sz="2000" err="1">
                <a:latin typeface="Century Gothic"/>
                <a:ea typeface="+mn-lt"/>
                <a:cs typeface="+mn-lt"/>
              </a:rPr>
              <a:t>segurança</a:t>
            </a:r>
            <a:r>
              <a:rPr lang="es-ES" sz="2000">
                <a:latin typeface="Century Gothic"/>
                <a:ea typeface="+mn-lt"/>
                <a:cs typeface="+mn-lt"/>
              </a:rPr>
              <a:t> de dados </a:t>
            </a:r>
            <a:r>
              <a:rPr lang="es-ES" sz="2000" err="1">
                <a:latin typeface="Century Gothic"/>
                <a:ea typeface="+mn-lt"/>
                <a:cs typeface="+mn-lt"/>
              </a:rPr>
              <a:t>reforçadas</a:t>
            </a:r>
            <a:r>
              <a:rPr lang="es-ES" sz="2000">
                <a:latin typeface="Century Gothic"/>
                <a:ea typeface="+mn-lt"/>
                <a:cs typeface="+mn-lt"/>
              </a:rPr>
              <a:t>.</a:t>
            </a:r>
            <a:endParaRPr lang="en-US"/>
          </a:p>
        </p:txBody>
      </p:sp>
      <p:sp>
        <p:nvSpPr>
          <p:cNvPr id="17" name="Rectangle 16">
            <a:extLst>
              <a:ext uri="{FF2B5EF4-FFF2-40B4-BE49-F238E27FC236}">
                <a16:creationId xmlns:a16="http://schemas.microsoft.com/office/drawing/2014/main" id="{38FF7027-5941-6C9D-4E03-C9339AEA67C1}"/>
              </a:ext>
            </a:extLst>
          </p:cNvPr>
          <p:cNvSpPr/>
          <p:nvPr/>
        </p:nvSpPr>
        <p:spPr>
          <a:xfrm>
            <a:off x="1371244" y="8825264"/>
            <a:ext cx="7948130" cy="1061793"/>
          </a:xfrm>
          <a:prstGeom prst="rect">
            <a:avLst/>
          </a:prstGeom>
        </p:spPr>
        <p:txBody>
          <a:bodyPr wrap="square" lIns="137124" tIns="68562" rIns="137124" bIns="68562" anchor="t">
            <a:spAutoFit/>
          </a:bodyPr>
          <a:lstStyle/>
          <a:p>
            <a:r>
              <a:rPr lang="es-ES" sz="2000" b="1" err="1">
                <a:latin typeface="Century Gothic"/>
                <a:ea typeface="+mn-lt"/>
                <a:cs typeface="+mn-lt"/>
              </a:rPr>
              <a:t>Processos</a:t>
            </a:r>
            <a:r>
              <a:rPr lang="es-ES" sz="2000" b="1">
                <a:latin typeface="Century Gothic"/>
                <a:ea typeface="+mn-lt"/>
                <a:cs typeface="+mn-lt"/>
              </a:rPr>
              <a:t> e </a:t>
            </a:r>
            <a:r>
              <a:rPr lang="es-ES" sz="2000" b="1" err="1">
                <a:latin typeface="Century Gothic"/>
                <a:ea typeface="+mn-lt"/>
                <a:cs typeface="+mn-lt"/>
              </a:rPr>
              <a:t>Conformidade</a:t>
            </a:r>
            <a:r>
              <a:rPr lang="es-ES" sz="2000" b="1">
                <a:latin typeface="Century Gothic"/>
                <a:ea typeface="+mn-lt"/>
                <a:cs typeface="+mn-lt"/>
              </a:rPr>
              <a:t> Inconsistentes:</a:t>
            </a:r>
            <a:r>
              <a:rPr lang="es-ES" sz="2000">
                <a:latin typeface="Century Gothic"/>
                <a:ea typeface="+mn-lt"/>
                <a:cs typeface="+mn-lt"/>
              </a:rPr>
              <a:t> </a:t>
            </a:r>
            <a:r>
              <a:rPr lang="es-ES" sz="2000" err="1">
                <a:latin typeface="Century Gothic"/>
                <a:ea typeface="+mn-lt"/>
                <a:cs typeface="+mn-lt"/>
              </a:rPr>
              <a:t>Variedade</a:t>
            </a:r>
            <a:r>
              <a:rPr lang="es-ES" sz="2000">
                <a:latin typeface="Century Gothic"/>
                <a:ea typeface="+mn-lt"/>
                <a:cs typeface="+mn-lt"/>
              </a:rPr>
              <a:t> de </a:t>
            </a:r>
            <a:r>
              <a:rPr lang="es-ES" sz="2000" err="1">
                <a:latin typeface="Century Gothic"/>
                <a:ea typeface="+mn-lt"/>
                <a:cs typeface="+mn-lt"/>
              </a:rPr>
              <a:t>soluções</a:t>
            </a:r>
            <a:r>
              <a:rPr lang="es-ES" sz="2000">
                <a:latin typeface="Century Gothic"/>
                <a:ea typeface="+mn-lt"/>
                <a:cs typeface="+mn-lt"/>
              </a:rPr>
              <a:t> utilizadas por país </a:t>
            </a:r>
            <a:r>
              <a:rPr lang="es-ES" sz="2000" err="1">
                <a:latin typeface="Century Gothic"/>
                <a:ea typeface="+mn-lt"/>
                <a:cs typeface="+mn-lt"/>
              </a:rPr>
              <a:t>ou</a:t>
            </a:r>
            <a:r>
              <a:rPr lang="es-ES" sz="2000">
                <a:latin typeface="Century Gothic"/>
                <a:ea typeface="+mn-lt"/>
                <a:cs typeface="+mn-lt"/>
              </a:rPr>
              <a:t> </a:t>
            </a:r>
            <a:r>
              <a:rPr lang="es-ES" sz="2000" err="1">
                <a:latin typeface="Century Gothic"/>
                <a:ea typeface="+mn-lt"/>
                <a:cs typeface="+mn-lt"/>
              </a:rPr>
              <a:t>região</a:t>
            </a:r>
            <a:r>
              <a:rPr lang="es-ES" sz="2000">
                <a:latin typeface="Century Gothic"/>
                <a:ea typeface="+mn-lt"/>
                <a:cs typeface="+mn-lt"/>
              </a:rPr>
              <a:t> </a:t>
            </a:r>
            <a:r>
              <a:rPr lang="es-ES" sz="2000" err="1">
                <a:latin typeface="Century Gothic"/>
                <a:ea typeface="+mn-lt"/>
                <a:cs typeface="+mn-lt"/>
              </a:rPr>
              <a:t>sem</a:t>
            </a:r>
            <a:r>
              <a:rPr lang="es-ES" sz="2000">
                <a:latin typeface="Century Gothic"/>
                <a:ea typeface="+mn-lt"/>
                <a:cs typeface="+mn-lt"/>
              </a:rPr>
              <a:t> </a:t>
            </a:r>
            <a:r>
              <a:rPr lang="es-ES" sz="2000" err="1">
                <a:latin typeface="Century Gothic"/>
                <a:ea typeface="+mn-lt"/>
                <a:cs typeface="+mn-lt"/>
              </a:rPr>
              <a:t>uma</a:t>
            </a:r>
            <a:r>
              <a:rPr lang="es-ES" sz="2000">
                <a:latin typeface="Century Gothic"/>
                <a:ea typeface="+mn-lt"/>
                <a:cs typeface="+mn-lt"/>
              </a:rPr>
              <a:t> </a:t>
            </a:r>
            <a:r>
              <a:rPr lang="es-ES" sz="2000" err="1">
                <a:latin typeface="Century Gothic"/>
                <a:ea typeface="+mn-lt"/>
                <a:cs typeface="+mn-lt"/>
              </a:rPr>
              <a:t>conformidade</a:t>
            </a:r>
            <a:r>
              <a:rPr lang="es-ES" sz="2000">
                <a:latin typeface="Century Gothic"/>
                <a:ea typeface="+mn-lt"/>
                <a:cs typeface="+mn-lt"/>
              </a:rPr>
              <a:t> normativa consistente.</a:t>
            </a:r>
            <a:endParaRPr lang="en-US"/>
          </a:p>
        </p:txBody>
      </p:sp>
      <p:sp>
        <p:nvSpPr>
          <p:cNvPr id="18" name="Rectangle 17">
            <a:extLst>
              <a:ext uri="{FF2B5EF4-FFF2-40B4-BE49-F238E27FC236}">
                <a16:creationId xmlns:a16="http://schemas.microsoft.com/office/drawing/2014/main" id="{AA776D4C-A516-B2EE-638F-1F75D13AA84F}"/>
              </a:ext>
            </a:extLst>
          </p:cNvPr>
          <p:cNvSpPr/>
          <p:nvPr/>
        </p:nvSpPr>
        <p:spPr>
          <a:xfrm>
            <a:off x="9981133" y="8825264"/>
            <a:ext cx="7805422" cy="1323439"/>
          </a:xfrm>
          <a:prstGeom prst="rect">
            <a:avLst/>
          </a:prstGeom>
        </p:spPr>
        <p:txBody>
          <a:bodyPr wrap="square" lIns="91440" tIns="45720" rIns="91440" bIns="45720" anchor="t">
            <a:spAutoFit/>
          </a:bodyPr>
          <a:lstStyle/>
          <a:p>
            <a:r>
              <a:rPr lang="es-ES" sz="2000" b="1" err="1">
                <a:latin typeface="Century Gothic"/>
                <a:ea typeface="+mn-lt"/>
                <a:cs typeface="+mn-lt"/>
              </a:rPr>
              <a:t>Solução</a:t>
            </a:r>
            <a:r>
              <a:rPr lang="es-ES" sz="2000" b="1">
                <a:latin typeface="Century Gothic"/>
                <a:ea typeface="+mn-lt"/>
                <a:cs typeface="+mn-lt"/>
              </a:rPr>
              <a:t> Global Única:</a:t>
            </a:r>
            <a:r>
              <a:rPr lang="es-ES" sz="2000">
                <a:latin typeface="Century Gothic"/>
                <a:ea typeface="+mn-lt"/>
                <a:cs typeface="+mn-lt"/>
              </a:rPr>
              <a:t> </a:t>
            </a:r>
            <a:r>
              <a:rPr lang="es-ES" sz="2000" err="1">
                <a:latin typeface="Century Gothic"/>
                <a:ea typeface="+mn-lt"/>
                <a:cs typeface="+mn-lt"/>
              </a:rPr>
              <a:t>Solução</a:t>
            </a:r>
            <a:r>
              <a:rPr lang="es-ES" sz="2000">
                <a:latin typeface="Century Gothic"/>
                <a:ea typeface="+mn-lt"/>
                <a:cs typeface="+mn-lt"/>
              </a:rPr>
              <a:t> para dar suporte </a:t>
            </a:r>
            <a:r>
              <a:rPr lang="es-ES" sz="2000" err="1">
                <a:latin typeface="Century Gothic"/>
                <a:ea typeface="+mn-lt"/>
                <a:cs typeface="+mn-lt"/>
              </a:rPr>
              <a:t>às</a:t>
            </a:r>
            <a:r>
              <a:rPr lang="es-ES" sz="2000">
                <a:latin typeface="Century Gothic"/>
                <a:ea typeface="+mn-lt"/>
                <a:cs typeface="+mn-lt"/>
              </a:rPr>
              <a:t> </a:t>
            </a:r>
            <a:r>
              <a:rPr lang="es-ES" sz="2000" err="1">
                <a:latin typeface="Century Gothic"/>
                <a:ea typeface="+mn-lt"/>
                <a:cs typeface="+mn-lt"/>
              </a:rPr>
              <a:t>operações</a:t>
            </a:r>
            <a:r>
              <a:rPr lang="es-ES" sz="2000">
                <a:latin typeface="Century Gothic"/>
                <a:ea typeface="+mn-lt"/>
                <a:cs typeface="+mn-lt"/>
              </a:rPr>
              <a:t> em todo o mundo, </a:t>
            </a:r>
            <a:r>
              <a:rPr lang="es-ES" sz="2000" err="1">
                <a:latin typeface="Century Gothic"/>
                <a:ea typeface="+mn-lt"/>
                <a:cs typeface="+mn-lt"/>
              </a:rPr>
              <a:t>garantindo</a:t>
            </a:r>
            <a:r>
              <a:rPr lang="es-ES" sz="2000">
                <a:latin typeface="Century Gothic"/>
                <a:ea typeface="+mn-lt"/>
                <a:cs typeface="+mn-lt"/>
              </a:rPr>
              <a:t> a </a:t>
            </a:r>
            <a:r>
              <a:rPr lang="es-ES" sz="2000" err="1">
                <a:latin typeface="Century Gothic"/>
                <a:ea typeface="+mn-lt"/>
                <a:cs typeface="+mn-lt"/>
              </a:rPr>
              <a:t>consistência</a:t>
            </a:r>
            <a:r>
              <a:rPr lang="es-ES" sz="2000">
                <a:latin typeface="Century Gothic"/>
                <a:ea typeface="+mn-lt"/>
                <a:cs typeface="+mn-lt"/>
              </a:rPr>
              <a:t> e </a:t>
            </a:r>
            <a:r>
              <a:rPr lang="es-ES" sz="2000" err="1">
                <a:latin typeface="Century Gothic"/>
                <a:ea typeface="+mn-lt"/>
                <a:cs typeface="+mn-lt"/>
              </a:rPr>
              <a:t>cumprindo</a:t>
            </a:r>
            <a:r>
              <a:rPr lang="es-ES" sz="2000">
                <a:latin typeface="Century Gothic"/>
                <a:ea typeface="+mn-lt"/>
                <a:cs typeface="+mn-lt"/>
              </a:rPr>
              <a:t>, </a:t>
            </a:r>
            <a:r>
              <a:rPr lang="es-ES" sz="2000" err="1">
                <a:latin typeface="Century Gothic"/>
                <a:ea typeface="+mn-lt"/>
                <a:cs typeface="+mn-lt"/>
              </a:rPr>
              <a:t>ao</a:t>
            </a:r>
            <a:r>
              <a:rPr lang="es-ES" sz="2000">
                <a:latin typeface="Century Gothic"/>
                <a:ea typeface="+mn-lt"/>
                <a:cs typeface="+mn-lt"/>
              </a:rPr>
              <a:t> mesmo tempo, os requisitos específicos de cada país.</a:t>
            </a:r>
            <a:endParaRPr lang="en-US">
              <a:ea typeface="Calibri" panose="020F0502020204030204"/>
              <a:cs typeface="Calibri" panose="020F0502020204030204"/>
            </a:endParaRPr>
          </a:p>
        </p:txBody>
      </p:sp>
      <p:sp>
        <p:nvSpPr>
          <p:cNvPr id="2" name="Title 1">
            <a:extLst>
              <a:ext uri="{FF2B5EF4-FFF2-40B4-BE49-F238E27FC236}">
                <a16:creationId xmlns:a16="http://schemas.microsoft.com/office/drawing/2014/main" id="{ADAE9636-4BA4-10AD-4815-B00AA9F86803}"/>
              </a:ext>
            </a:extLst>
          </p:cNvPr>
          <p:cNvSpPr>
            <a:spLocks noGrp="1"/>
          </p:cNvSpPr>
          <p:nvPr>
            <p:ph type="title"/>
          </p:nvPr>
        </p:nvSpPr>
        <p:spPr>
          <a:xfrm>
            <a:off x="467939" y="448085"/>
            <a:ext cx="8206499" cy="1568868"/>
          </a:xfrm>
        </p:spPr>
        <p:txBody>
          <a:bodyPr lIns="91440" tIns="45720" rIns="91440" bIns="45720" anchor="t"/>
          <a:lstStyle/>
          <a:p>
            <a:r>
              <a:rPr lang="es-ES" sz="3550">
                <a:solidFill>
                  <a:schemeClr val="bg1"/>
                </a:solidFill>
                <a:latin typeface="Century Gothic"/>
                <a:ea typeface="+mj-lt"/>
                <a:cs typeface="+mj-lt"/>
              </a:rPr>
              <a:t>Panorama Atual da Gestão do </a:t>
            </a:r>
            <a:r>
              <a:rPr lang="es-ES" sz="3550" err="1">
                <a:solidFill>
                  <a:schemeClr val="bg1"/>
                </a:solidFill>
                <a:latin typeface="Century Gothic"/>
                <a:ea typeface="+mj-lt"/>
                <a:cs typeface="+mj-lt"/>
              </a:rPr>
              <a:t>Comércio</a:t>
            </a:r>
            <a:r>
              <a:rPr lang="es-ES" sz="3550">
                <a:solidFill>
                  <a:schemeClr val="bg1"/>
                </a:solidFill>
                <a:latin typeface="Century Gothic"/>
                <a:ea typeface="+mj-lt"/>
                <a:cs typeface="+mj-lt"/>
              </a:rPr>
              <a:t> Internacional...</a:t>
            </a:r>
            <a:br>
              <a:rPr lang="es-ES" sz="3550">
                <a:solidFill>
                  <a:schemeClr val="bg1"/>
                </a:solidFill>
                <a:latin typeface="Century Gothic"/>
                <a:cs typeface="Arial" panose="020B0604020202020204" pitchFamily="34" charset="0"/>
              </a:rPr>
            </a:br>
            <a:r>
              <a:rPr lang="es-ES" sz="2800" err="1">
                <a:solidFill>
                  <a:schemeClr val="bg1"/>
                </a:solidFill>
                <a:latin typeface="Century Gothic"/>
                <a:cs typeface="Arial"/>
              </a:rPr>
              <a:t>Frequentemente</a:t>
            </a:r>
            <a:r>
              <a:rPr lang="es-ES" sz="2800">
                <a:solidFill>
                  <a:schemeClr val="bg1"/>
                </a:solidFill>
                <a:latin typeface="Century Gothic"/>
                <a:cs typeface="Arial"/>
              </a:rPr>
              <a:t> carece de </a:t>
            </a:r>
            <a:r>
              <a:rPr lang="es-ES" sz="2800" err="1">
                <a:solidFill>
                  <a:schemeClr val="bg1"/>
                </a:solidFill>
                <a:latin typeface="Century Gothic"/>
                <a:cs typeface="Arial"/>
              </a:rPr>
              <a:t>flexibilidade</a:t>
            </a:r>
            <a:r>
              <a:rPr lang="es-ES" sz="2800">
                <a:solidFill>
                  <a:schemeClr val="bg1"/>
                </a:solidFill>
                <a:latin typeface="Century Gothic"/>
                <a:cs typeface="Arial"/>
              </a:rPr>
              <a:t>, </a:t>
            </a:r>
            <a:r>
              <a:rPr lang="es-ES" sz="2800" err="1">
                <a:solidFill>
                  <a:schemeClr val="bg1"/>
                </a:solidFill>
                <a:latin typeface="Century Gothic"/>
                <a:cs typeface="Arial"/>
              </a:rPr>
              <a:t>escalabilidade</a:t>
            </a:r>
            <a:r>
              <a:rPr lang="es-ES" sz="2800">
                <a:solidFill>
                  <a:schemeClr val="bg1"/>
                </a:solidFill>
                <a:latin typeface="Century Gothic"/>
                <a:cs typeface="Arial"/>
              </a:rPr>
              <a:t> e </a:t>
            </a:r>
            <a:r>
              <a:rPr lang="es-ES" sz="2800" err="1">
                <a:solidFill>
                  <a:schemeClr val="bg1"/>
                </a:solidFill>
                <a:latin typeface="Century Gothic"/>
                <a:cs typeface="Arial"/>
              </a:rPr>
              <a:t>automação</a:t>
            </a:r>
            <a:endParaRPr lang="en-US" sz="2800">
              <a:solidFill>
                <a:schemeClr val="bg1"/>
              </a:solidFill>
              <a:latin typeface="Century Gothic"/>
              <a:cs typeface="Arial"/>
            </a:endParaRPr>
          </a:p>
        </p:txBody>
      </p:sp>
      <p:pic>
        <p:nvPicPr>
          <p:cNvPr id="41" name="Graphic 40">
            <a:extLst>
              <a:ext uri="{FF2B5EF4-FFF2-40B4-BE49-F238E27FC236}">
                <a16:creationId xmlns:a16="http://schemas.microsoft.com/office/drawing/2014/main" id="{216E555C-01D7-2D3A-7853-4DDEF053406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55805" y="3496562"/>
            <a:ext cx="436830" cy="436830"/>
          </a:xfrm>
          <a:prstGeom prst="rect">
            <a:avLst/>
          </a:prstGeom>
        </p:spPr>
      </p:pic>
      <p:pic>
        <p:nvPicPr>
          <p:cNvPr id="43" name="Graphic 42">
            <a:extLst>
              <a:ext uri="{FF2B5EF4-FFF2-40B4-BE49-F238E27FC236}">
                <a16:creationId xmlns:a16="http://schemas.microsoft.com/office/drawing/2014/main" id="{D59AB31F-66B3-DECF-FB06-55886D8C63A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87146" y="3509411"/>
            <a:ext cx="411135" cy="411135"/>
          </a:xfrm>
          <a:prstGeom prst="rect">
            <a:avLst/>
          </a:prstGeom>
        </p:spPr>
      </p:pic>
      <p:pic>
        <p:nvPicPr>
          <p:cNvPr id="44" name="Graphic 43">
            <a:extLst>
              <a:ext uri="{FF2B5EF4-FFF2-40B4-BE49-F238E27FC236}">
                <a16:creationId xmlns:a16="http://schemas.microsoft.com/office/drawing/2014/main" id="{67BD9753-55C0-E61A-D029-2EFFC45F7C1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55805" y="4924769"/>
            <a:ext cx="436830" cy="436830"/>
          </a:xfrm>
          <a:prstGeom prst="rect">
            <a:avLst/>
          </a:prstGeom>
        </p:spPr>
      </p:pic>
      <p:pic>
        <p:nvPicPr>
          <p:cNvPr id="45" name="Graphic 44">
            <a:extLst>
              <a:ext uri="{FF2B5EF4-FFF2-40B4-BE49-F238E27FC236}">
                <a16:creationId xmlns:a16="http://schemas.microsoft.com/office/drawing/2014/main" id="{718A1BE1-5836-17D3-FF2D-21203608588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55805" y="6186552"/>
            <a:ext cx="436830" cy="436830"/>
          </a:xfrm>
          <a:prstGeom prst="rect">
            <a:avLst/>
          </a:prstGeom>
        </p:spPr>
      </p:pic>
      <p:pic>
        <p:nvPicPr>
          <p:cNvPr id="46" name="Graphic 45">
            <a:extLst>
              <a:ext uri="{FF2B5EF4-FFF2-40B4-BE49-F238E27FC236}">
                <a16:creationId xmlns:a16="http://schemas.microsoft.com/office/drawing/2014/main" id="{D1C2A05C-50BD-FAC3-82CF-A2517109536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55805" y="7525190"/>
            <a:ext cx="436830" cy="436830"/>
          </a:xfrm>
          <a:prstGeom prst="rect">
            <a:avLst/>
          </a:prstGeom>
        </p:spPr>
      </p:pic>
      <p:pic>
        <p:nvPicPr>
          <p:cNvPr id="47" name="Graphic 46">
            <a:extLst>
              <a:ext uri="{FF2B5EF4-FFF2-40B4-BE49-F238E27FC236}">
                <a16:creationId xmlns:a16="http://schemas.microsoft.com/office/drawing/2014/main" id="{86C7CF49-AA38-F692-9564-6FC8CD60AF3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55805" y="8920187"/>
            <a:ext cx="436830" cy="436830"/>
          </a:xfrm>
          <a:prstGeom prst="rect">
            <a:avLst/>
          </a:prstGeom>
        </p:spPr>
      </p:pic>
      <p:pic>
        <p:nvPicPr>
          <p:cNvPr id="48" name="Graphic 47">
            <a:extLst>
              <a:ext uri="{FF2B5EF4-FFF2-40B4-BE49-F238E27FC236}">
                <a16:creationId xmlns:a16="http://schemas.microsoft.com/office/drawing/2014/main" id="{08025EA4-C035-816E-7F77-DE0EFB645F1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87146" y="4937616"/>
            <a:ext cx="411135" cy="411135"/>
          </a:xfrm>
          <a:prstGeom prst="rect">
            <a:avLst/>
          </a:prstGeom>
        </p:spPr>
      </p:pic>
      <p:pic>
        <p:nvPicPr>
          <p:cNvPr id="49" name="Graphic 48">
            <a:extLst>
              <a:ext uri="{FF2B5EF4-FFF2-40B4-BE49-F238E27FC236}">
                <a16:creationId xmlns:a16="http://schemas.microsoft.com/office/drawing/2014/main" id="{51CE823C-E9AD-6536-CFCD-A0CBE9D876C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87146" y="6199400"/>
            <a:ext cx="411135" cy="411135"/>
          </a:xfrm>
          <a:prstGeom prst="rect">
            <a:avLst/>
          </a:prstGeom>
        </p:spPr>
      </p:pic>
      <p:pic>
        <p:nvPicPr>
          <p:cNvPr id="50" name="Graphic 49">
            <a:extLst>
              <a:ext uri="{FF2B5EF4-FFF2-40B4-BE49-F238E27FC236}">
                <a16:creationId xmlns:a16="http://schemas.microsoft.com/office/drawing/2014/main" id="{C2D83312-5238-EBA3-4618-1BB3754FC69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87146" y="7523636"/>
            <a:ext cx="411135" cy="411135"/>
          </a:xfrm>
          <a:prstGeom prst="rect">
            <a:avLst/>
          </a:prstGeom>
        </p:spPr>
      </p:pic>
      <p:pic>
        <p:nvPicPr>
          <p:cNvPr id="51" name="Graphic 50">
            <a:extLst>
              <a:ext uri="{FF2B5EF4-FFF2-40B4-BE49-F238E27FC236}">
                <a16:creationId xmlns:a16="http://schemas.microsoft.com/office/drawing/2014/main" id="{6264C28B-BBA1-3144-B690-D6CCC6DEDBD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87146" y="8919026"/>
            <a:ext cx="411135" cy="411135"/>
          </a:xfrm>
          <a:prstGeom prst="rect">
            <a:avLst/>
          </a:prstGeom>
        </p:spPr>
      </p:pic>
      <p:sp>
        <p:nvSpPr>
          <p:cNvPr id="52" name="Rectangle 51">
            <a:extLst>
              <a:ext uri="{FF2B5EF4-FFF2-40B4-BE49-F238E27FC236}">
                <a16:creationId xmlns:a16="http://schemas.microsoft.com/office/drawing/2014/main" id="{423EECA1-17BE-B363-C3F8-A4110655B0AF}"/>
              </a:ext>
            </a:extLst>
          </p:cNvPr>
          <p:cNvSpPr/>
          <p:nvPr/>
        </p:nvSpPr>
        <p:spPr>
          <a:xfrm>
            <a:off x="9981136" y="4791932"/>
            <a:ext cx="7194494" cy="1015663"/>
          </a:xfrm>
          <a:prstGeom prst="rect">
            <a:avLst/>
          </a:prstGeom>
        </p:spPr>
        <p:txBody>
          <a:bodyPr wrap="square" lIns="91440" tIns="45720" rIns="91440" bIns="45720" anchor="t">
            <a:spAutoFit/>
          </a:bodyPr>
          <a:lstStyle/>
          <a:p>
            <a:r>
              <a:rPr lang="es-ES" sz="2000" b="1" err="1">
                <a:latin typeface="Century Gothic"/>
                <a:ea typeface="+mn-lt"/>
                <a:cs typeface="+mn-lt"/>
              </a:rPr>
              <a:t>Análise</a:t>
            </a:r>
            <a:r>
              <a:rPr lang="es-ES" sz="2000" b="1">
                <a:latin typeface="Century Gothic"/>
                <a:ea typeface="+mn-lt"/>
                <a:cs typeface="+mn-lt"/>
              </a:rPr>
              <a:t> e </a:t>
            </a:r>
            <a:r>
              <a:rPr lang="es-ES" sz="2000" b="1" err="1">
                <a:latin typeface="Century Gothic"/>
                <a:ea typeface="+mn-lt"/>
                <a:cs typeface="+mn-lt"/>
              </a:rPr>
              <a:t>Relatórios</a:t>
            </a:r>
            <a:r>
              <a:rPr lang="es-ES" sz="2000" b="1">
                <a:latin typeface="Century Gothic"/>
                <a:ea typeface="+mn-lt"/>
                <a:cs typeface="+mn-lt"/>
              </a:rPr>
              <a:t> </a:t>
            </a:r>
            <a:r>
              <a:rPr lang="es-ES" sz="2000" b="1" err="1">
                <a:latin typeface="Century Gothic"/>
                <a:ea typeface="+mn-lt"/>
                <a:cs typeface="+mn-lt"/>
              </a:rPr>
              <a:t>Aprimorados</a:t>
            </a:r>
            <a:r>
              <a:rPr lang="es-ES" sz="2000" b="1">
                <a:latin typeface="Century Gothic"/>
                <a:ea typeface="+mn-lt"/>
                <a:cs typeface="+mn-lt"/>
              </a:rPr>
              <a:t>:</a:t>
            </a:r>
            <a:r>
              <a:rPr lang="es-ES" sz="2000">
                <a:latin typeface="Century Gothic"/>
                <a:ea typeface="+mn-lt"/>
                <a:cs typeface="+mn-lt"/>
              </a:rPr>
              <a:t> </a:t>
            </a:r>
            <a:r>
              <a:rPr lang="es-ES" sz="2000" err="1">
                <a:latin typeface="Century Gothic"/>
                <a:ea typeface="+mn-lt"/>
                <a:cs typeface="+mn-lt"/>
              </a:rPr>
              <a:t>Aproveite</a:t>
            </a:r>
            <a:r>
              <a:rPr lang="es-ES" sz="2000">
                <a:latin typeface="Century Gothic"/>
                <a:ea typeface="+mn-lt"/>
                <a:cs typeface="+mn-lt"/>
              </a:rPr>
              <a:t> a </a:t>
            </a:r>
            <a:r>
              <a:rPr lang="es-ES" sz="2000" err="1">
                <a:latin typeface="Century Gothic"/>
                <a:ea typeface="+mn-lt"/>
                <a:cs typeface="+mn-lt"/>
              </a:rPr>
              <a:t>análise</a:t>
            </a:r>
            <a:r>
              <a:rPr lang="es-ES" sz="2000">
                <a:latin typeface="Century Gothic"/>
                <a:ea typeface="+mn-lt"/>
                <a:cs typeface="+mn-lt"/>
              </a:rPr>
              <a:t> e os </a:t>
            </a:r>
            <a:r>
              <a:rPr lang="es-ES" sz="2000" err="1">
                <a:latin typeface="Century Gothic"/>
                <a:ea typeface="+mn-lt"/>
                <a:cs typeface="+mn-lt"/>
              </a:rPr>
              <a:t>relatórios</a:t>
            </a:r>
            <a:r>
              <a:rPr lang="es-ES" sz="2000">
                <a:latin typeface="Century Gothic"/>
                <a:ea typeface="+mn-lt"/>
                <a:cs typeface="+mn-lt"/>
              </a:rPr>
              <a:t> integrados para </a:t>
            </a:r>
            <a:r>
              <a:rPr lang="es-ES" sz="2000" err="1">
                <a:latin typeface="Century Gothic"/>
                <a:ea typeface="+mn-lt"/>
                <a:cs typeface="+mn-lt"/>
              </a:rPr>
              <a:t>gerir</a:t>
            </a:r>
            <a:r>
              <a:rPr lang="es-ES" sz="2000">
                <a:latin typeface="Century Gothic"/>
                <a:ea typeface="+mn-lt"/>
                <a:cs typeface="+mn-lt"/>
              </a:rPr>
              <a:t> de forma </a:t>
            </a:r>
            <a:r>
              <a:rPr lang="es-ES" sz="2000" err="1">
                <a:latin typeface="Century Gothic"/>
                <a:ea typeface="+mn-lt"/>
                <a:cs typeface="+mn-lt"/>
              </a:rPr>
              <a:t>proativa</a:t>
            </a:r>
            <a:r>
              <a:rPr lang="es-ES" sz="2000">
                <a:latin typeface="Century Gothic"/>
                <a:ea typeface="+mn-lt"/>
                <a:cs typeface="+mn-lt"/>
              </a:rPr>
              <a:t> </a:t>
            </a:r>
            <a:r>
              <a:rPr lang="es-ES" sz="2000" err="1">
                <a:latin typeface="Century Gothic"/>
                <a:ea typeface="+mn-lt"/>
                <a:cs typeface="+mn-lt"/>
              </a:rPr>
              <a:t>uma</a:t>
            </a:r>
            <a:r>
              <a:rPr lang="es-ES" sz="2000">
                <a:latin typeface="Century Gothic"/>
                <a:ea typeface="+mn-lt"/>
                <a:cs typeface="+mn-lt"/>
              </a:rPr>
              <a:t> ampla gama de </a:t>
            </a:r>
            <a:r>
              <a:rPr lang="es-ES" sz="2000" err="1">
                <a:latin typeface="Century Gothic"/>
                <a:ea typeface="+mn-lt"/>
                <a:cs typeface="+mn-lt"/>
              </a:rPr>
              <a:t>operações</a:t>
            </a:r>
            <a:r>
              <a:rPr lang="es-ES" sz="2000">
                <a:latin typeface="Century Gothic"/>
                <a:ea typeface="+mn-lt"/>
                <a:cs typeface="+mn-lt"/>
              </a:rPr>
              <a:t>.</a:t>
            </a:r>
            <a:endParaRPr lang="en-US"/>
          </a:p>
        </p:txBody>
      </p:sp>
      <p:sp>
        <p:nvSpPr>
          <p:cNvPr id="53" name="Rectangle 52">
            <a:extLst>
              <a:ext uri="{FF2B5EF4-FFF2-40B4-BE49-F238E27FC236}">
                <a16:creationId xmlns:a16="http://schemas.microsoft.com/office/drawing/2014/main" id="{BDE5BC74-9CBF-2A09-B696-0BA2B758CE78}"/>
              </a:ext>
            </a:extLst>
          </p:cNvPr>
          <p:cNvSpPr/>
          <p:nvPr/>
        </p:nvSpPr>
        <p:spPr>
          <a:xfrm>
            <a:off x="9981136" y="5988095"/>
            <a:ext cx="7591060" cy="1015663"/>
          </a:xfrm>
          <a:prstGeom prst="rect">
            <a:avLst/>
          </a:prstGeom>
        </p:spPr>
        <p:txBody>
          <a:bodyPr wrap="square" lIns="91440" tIns="45720" rIns="91440" bIns="45720" anchor="ctr">
            <a:spAutoFit/>
          </a:bodyPr>
          <a:lstStyle/>
          <a:p>
            <a:r>
              <a:rPr lang="es-ES" sz="2000" b="1" err="1">
                <a:latin typeface="Century Gothic"/>
                <a:ea typeface="+mn-lt"/>
                <a:cs typeface="+mn-lt"/>
              </a:rPr>
              <a:t>Documentação</a:t>
            </a:r>
            <a:r>
              <a:rPr lang="es-ES" sz="2000" b="1">
                <a:latin typeface="Century Gothic"/>
                <a:ea typeface="+mn-lt"/>
                <a:cs typeface="+mn-lt"/>
              </a:rPr>
              <a:t> e </a:t>
            </a:r>
            <a:r>
              <a:rPr lang="es-ES" sz="2000" b="1" err="1">
                <a:latin typeface="Century Gothic"/>
                <a:ea typeface="+mn-lt"/>
                <a:cs typeface="+mn-lt"/>
              </a:rPr>
              <a:t>Comunicação</a:t>
            </a:r>
            <a:r>
              <a:rPr lang="es-ES" sz="2000" b="1">
                <a:latin typeface="Century Gothic"/>
                <a:ea typeface="+mn-lt"/>
                <a:cs typeface="+mn-lt"/>
              </a:rPr>
              <a:t> Eficientes:</a:t>
            </a:r>
            <a:r>
              <a:rPr lang="es-ES" sz="2000">
                <a:latin typeface="Century Gothic"/>
                <a:ea typeface="+mn-lt"/>
                <a:cs typeface="+mn-lt"/>
              </a:rPr>
              <a:t> </a:t>
            </a:r>
            <a:r>
              <a:rPr lang="es-ES" sz="2000" err="1">
                <a:latin typeface="Century Gothic"/>
                <a:ea typeface="+mn-lt"/>
                <a:cs typeface="+mn-lt"/>
              </a:rPr>
              <a:t>Documentação</a:t>
            </a:r>
            <a:r>
              <a:rPr lang="es-ES" sz="2000">
                <a:latin typeface="Century Gothic"/>
                <a:ea typeface="+mn-lt"/>
                <a:cs typeface="+mn-lt"/>
              </a:rPr>
              <a:t> simplificada e </a:t>
            </a:r>
            <a:r>
              <a:rPr lang="es-ES" sz="2000" err="1">
                <a:latin typeface="Century Gothic"/>
                <a:ea typeface="+mn-lt"/>
                <a:cs typeface="+mn-lt"/>
              </a:rPr>
              <a:t>comunicação</a:t>
            </a:r>
            <a:r>
              <a:rPr lang="es-ES" sz="2000">
                <a:latin typeface="Century Gothic"/>
                <a:ea typeface="+mn-lt"/>
                <a:cs typeface="+mn-lt"/>
              </a:rPr>
              <a:t> centralizada para </a:t>
            </a:r>
            <a:r>
              <a:rPr lang="es-ES" sz="2000" err="1">
                <a:latin typeface="Century Gothic"/>
                <a:ea typeface="+mn-lt"/>
                <a:cs typeface="+mn-lt"/>
              </a:rPr>
              <a:t>interações</a:t>
            </a:r>
            <a:r>
              <a:rPr lang="es-ES" sz="2000">
                <a:latin typeface="Century Gothic"/>
                <a:ea typeface="+mn-lt"/>
                <a:cs typeface="+mn-lt"/>
              </a:rPr>
              <a:t> </a:t>
            </a:r>
            <a:r>
              <a:rPr lang="es-ES" sz="2000" err="1">
                <a:latin typeface="Century Gothic"/>
                <a:ea typeface="+mn-lt"/>
                <a:cs typeface="+mn-lt"/>
              </a:rPr>
              <a:t>comerciais</a:t>
            </a:r>
            <a:r>
              <a:rPr lang="es-ES" sz="2000">
                <a:latin typeface="Century Gothic"/>
                <a:ea typeface="+mn-lt"/>
                <a:cs typeface="+mn-lt"/>
              </a:rPr>
              <a:t> </a:t>
            </a:r>
            <a:r>
              <a:rPr lang="es-ES" sz="2000" err="1">
                <a:latin typeface="Century Gothic"/>
                <a:ea typeface="+mn-lt"/>
                <a:cs typeface="+mn-lt"/>
              </a:rPr>
              <a:t>sem</a:t>
            </a:r>
            <a:r>
              <a:rPr lang="es-ES" sz="2000">
                <a:latin typeface="Century Gothic"/>
                <a:ea typeface="+mn-lt"/>
                <a:cs typeface="+mn-lt"/>
              </a:rPr>
              <a:t> </a:t>
            </a:r>
            <a:r>
              <a:rPr lang="es-ES" sz="2000" err="1">
                <a:latin typeface="Century Gothic"/>
                <a:ea typeface="+mn-lt"/>
                <a:cs typeface="+mn-lt"/>
              </a:rPr>
              <a:t>interrupções</a:t>
            </a:r>
            <a:r>
              <a:rPr lang="es-ES" sz="2000">
                <a:latin typeface="Century Gothic"/>
                <a:ea typeface="+mn-lt"/>
                <a:cs typeface="+mn-lt"/>
              </a:rPr>
              <a:t>.</a:t>
            </a:r>
            <a:endParaRPr lang="en-US"/>
          </a:p>
        </p:txBody>
      </p:sp>
      <p:sp>
        <p:nvSpPr>
          <p:cNvPr id="54" name="Rectangle 53">
            <a:extLst>
              <a:ext uri="{FF2B5EF4-FFF2-40B4-BE49-F238E27FC236}">
                <a16:creationId xmlns:a16="http://schemas.microsoft.com/office/drawing/2014/main" id="{DB501011-94DF-BBE1-0AE1-BD0A12A6165F}"/>
              </a:ext>
            </a:extLst>
          </p:cNvPr>
          <p:cNvSpPr/>
          <p:nvPr/>
        </p:nvSpPr>
        <p:spPr>
          <a:xfrm>
            <a:off x="9981133" y="3429005"/>
            <a:ext cx="8320681" cy="1015663"/>
          </a:xfrm>
          <a:prstGeom prst="rect">
            <a:avLst/>
          </a:prstGeom>
        </p:spPr>
        <p:txBody>
          <a:bodyPr wrap="square" lIns="91440" tIns="45720" rIns="91440" bIns="45720" anchor="t">
            <a:spAutoFit/>
          </a:bodyPr>
          <a:lstStyle/>
          <a:p>
            <a:r>
              <a:rPr lang="es-ES" sz="2000" b="1" err="1">
                <a:latin typeface="Century Gothic"/>
                <a:ea typeface="+mn-lt"/>
                <a:cs typeface="+mn-lt"/>
              </a:rPr>
              <a:t>Processos</a:t>
            </a:r>
            <a:r>
              <a:rPr lang="es-ES" sz="2000" b="1">
                <a:latin typeface="Century Gothic"/>
                <a:ea typeface="+mn-lt"/>
                <a:cs typeface="+mn-lt"/>
              </a:rPr>
              <a:t> </a:t>
            </a:r>
            <a:r>
              <a:rPr lang="es-ES" sz="2000" b="1" err="1">
                <a:latin typeface="Century Gothic"/>
                <a:ea typeface="+mn-lt"/>
                <a:cs typeface="+mn-lt"/>
              </a:rPr>
              <a:t>Comerciais</a:t>
            </a:r>
            <a:r>
              <a:rPr lang="es-ES" sz="2000" b="1">
                <a:latin typeface="Century Gothic"/>
                <a:ea typeface="+mn-lt"/>
                <a:cs typeface="+mn-lt"/>
              </a:rPr>
              <a:t> Automatizados:</a:t>
            </a:r>
            <a:r>
              <a:rPr lang="es-ES" sz="2000">
                <a:latin typeface="Century Gothic"/>
                <a:ea typeface="+mn-lt"/>
                <a:cs typeface="+mn-lt"/>
              </a:rPr>
              <a:t> </a:t>
            </a:r>
            <a:r>
              <a:rPr lang="es-ES" sz="2000" err="1">
                <a:latin typeface="Century Gothic"/>
                <a:ea typeface="+mn-lt"/>
                <a:cs typeface="+mn-lt"/>
              </a:rPr>
              <a:t>Conformidade</a:t>
            </a:r>
            <a:r>
              <a:rPr lang="es-ES" sz="2000">
                <a:latin typeface="Century Gothic"/>
                <a:ea typeface="+mn-lt"/>
                <a:cs typeface="+mn-lt"/>
              </a:rPr>
              <a:t>, </a:t>
            </a:r>
            <a:r>
              <a:rPr lang="es-ES" sz="2000" err="1">
                <a:latin typeface="Century Gothic"/>
                <a:ea typeface="+mn-lt"/>
                <a:cs typeface="+mn-lt"/>
              </a:rPr>
              <a:t>documentação</a:t>
            </a:r>
            <a:r>
              <a:rPr lang="es-ES" sz="2000">
                <a:latin typeface="Century Gothic"/>
                <a:ea typeface="+mn-lt"/>
                <a:cs typeface="+mn-lt"/>
              </a:rPr>
              <a:t> e </a:t>
            </a:r>
            <a:r>
              <a:rPr lang="es-ES" sz="2000" err="1">
                <a:latin typeface="Century Gothic"/>
                <a:ea typeface="+mn-lt"/>
                <a:cs typeface="+mn-lt"/>
              </a:rPr>
              <a:t>geração</a:t>
            </a:r>
            <a:r>
              <a:rPr lang="es-ES" sz="2000">
                <a:latin typeface="Century Gothic"/>
                <a:ea typeface="+mn-lt"/>
                <a:cs typeface="+mn-lt"/>
              </a:rPr>
              <a:t> de </a:t>
            </a:r>
            <a:r>
              <a:rPr lang="es-ES" sz="2000" err="1">
                <a:latin typeface="Century Gothic"/>
                <a:ea typeface="+mn-lt"/>
                <a:cs typeface="+mn-lt"/>
              </a:rPr>
              <a:t>relatórios</a:t>
            </a:r>
            <a:r>
              <a:rPr lang="es-ES" sz="2000">
                <a:latin typeface="Century Gothic"/>
                <a:ea typeface="+mn-lt"/>
                <a:cs typeface="+mn-lt"/>
              </a:rPr>
              <a:t> simplificados e automatizados para </a:t>
            </a:r>
            <a:r>
              <a:rPr lang="es-ES" sz="2000" err="1">
                <a:latin typeface="Century Gothic"/>
                <a:ea typeface="+mn-lt"/>
                <a:cs typeface="+mn-lt"/>
              </a:rPr>
              <a:t>alcançar</a:t>
            </a:r>
            <a:r>
              <a:rPr lang="es-ES" sz="2000">
                <a:latin typeface="Century Gothic"/>
                <a:ea typeface="+mn-lt"/>
                <a:cs typeface="+mn-lt"/>
              </a:rPr>
              <a:t> </a:t>
            </a:r>
            <a:r>
              <a:rPr lang="es-ES" sz="2000" err="1">
                <a:latin typeface="Century Gothic"/>
                <a:ea typeface="+mn-lt"/>
                <a:cs typeface="+mn-lt"/>
              </a:rPr>
              <a:t>operações</a:t>
            </a:r>
            <a:r>
              <a:rPr lang="es-ES" sz="2000">
                <a:latin typeface="Century Gothic"/>
                <a:ea typeface="+mn-lt"/>
                <a:cs typeface="+mn-lt"/>
              </a:rPr>
              <a:t> </a:t>
            </a:r>
            <a:r>
              <a:rPr lang="es-ES" sz="2000" err="1">
                <a:latin typeface="Century Gothic"/>
                <a:ea typeface="+mn-lt"/>
                <a:cs typeface="+mn-lt"/>
              </a:rPr>
              <a:t>comerciais</a:t>
            </a:r>
            <a:r>
              <a:rPr lang="es-ES" sz="2000">
                <a:latin typeface="Century Gothic"/>
                <a:ea typeface="+mn-lt"/>
                <a:cs typeface="+mn-lt"/>
              </a:rPr>
              <a:t> eficientes.</a:t>
            </a:r>
            <a:endParaRPr lang="en-US"/>
          </a:p>
        </p:txBody>
      </p:sp>
    </p:spTree>
    <p:extLst>
      <p:ext uri="{BB962C8B-B14F-4D97-AF65-F5344CB8AC3E}">
        <p14:creationId xmlns:p14="http://schemas.microsoft.com/office/powerpoint/2010/main" val="235877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pic>
        <p:nvPicPr>
          <p:cNvPr id="2" name="logo_4 1" descr="preencoded.png"/>
          <p:cNvPicPr>
            <a:picLocks noChangeAspect="1"/>
          </p:cNvPicPr>
          <p:nvPr/>
        </p:nvPicPr>
        <p:blipFill>
          <a:blip r:embed="rId3"/>
          <a:srcRect/>
          <a:stretch/>
        </p:blipFill>
        <p:spPr>
          <a:xfrm>
            <a:off x="16792575" y="314325"/>
            <a:ext cx="733425" cy="1209675"/>
          </a:xfrm>
          <a:prstGeom prst="rect">
            <a:avLst/>
          </a:prstGeom>
        </p:spPr>
      </p:pic>
      <p:pic>
        <p:nvPicPr>
          <p:cNvPr id="3" name="Arrow Icon" descr="preencoded.png"/>
          <p:cNvPicPr>
            <a:picLocks noChangeAspect="1"/>
          </p:cNvPicPr>
          <p:nvPr/>
        </p:nvPicPr>
        <p:blipFill>
          <a:blip>
            <a:extLst>
              <a:ext uri="{96DAC541-7B7A-43D3-8B79-37D633B846F1}">
                <asvg:svgBlip xmlns:asvg="http://schemas.microsoft.com/office/drawing/2016/SVG/main" r:embed="rId4"/>
              </a:ext>
            </a:extLst>
          </a:blip>
          <a:srcRect/>
          <a:stretch/>
        </p:blipFill>
        <p:spPr>
          <a:xfrm>
            <a:off x="16840200" y="9144000"/>
            <a:ext cx="638175" cy="638175"/>
          </a:xfrm>
          <a:prstGeom prst="rect">
            <a:avLst/>
          </a:prstGeom>
        </p:spPr>
      </p:pic>
      <p:pic>
        <p:nvPicPr>
          <p:cNvPr id="4" name="Group 60" descr="preencoded.png"/>
          <p:cNvPicPr>
            <a:picLocks noChangeAspect="1"/>
          </p:cNvPicPr>
          <p:nvPr/>
        </p:nvPicPr>
        <p:blipFill>
          <a:blip r:embed="rId5"/>
          <a:srcRect/>
          <a:stretch/>
        </p:blipFill>
        <p:spPr>
          <a:xfrm>
            <a:off x="1114425" y="2390775"/>
            <a:ext cx="16059150" cy="6057900"/>
          </a:xfrm>
          <a:prstGeom prst="rect">
            <a:avLst/>
          </a:prstGeom>
        </p:spPr>
      </p:pic>
      <p:pic>
        <p:nvPicPr>
          <p:cNvPr id="5" name="Group 52" descr="preencoded.png"/>
          <p:cNvPicPr>
            <a:picLocks noChangeAspect="1"/>
          </p:cNvPicPr>
          <p:nvPr/>
        </p:nvPicPr>
        <p:blipFill>
          <a:blip>
            <a:extLst>
              <a:ext uri="{96DAC541-7B7A-43D3-8B79-37D633B846F1}">
                <asvg:svgBlip xmlns:asvg="http://schemas.microsoft.com/office/drawing/2016/SVG/main" r:embed="rId6"/>
              </a:ext>
            </a:extLst>
          </a:blip>
          <a:srcRect/>
          <a:stretch/>
        </p:blipFill>
        <p:spPr>
          <a:xfrm>
            <a:off x="1114425" y="2705103"/>
            <a:ext cx="16049625" cy="6057957"/>
          </a:xfrm>
          <a:prstGeom prst="rect">
            <a:avLst/>
          </a:prstGeom>
        </p:spPr>
      </p:pic>
      <p:sp>
        <p:nvSpPr>
          <p:cNvPr id="8" name="Title"/>
          <p:cNvSpPr/>
          <p:nvPr/>
        </p:nvSpPr>
        <p:spPr>
          <a:xfrm>
            <a:off x="1047749" y="842963"/>
            <a:ext cx="16430625" cy="1171575"/>
          </a:xfrm>
          <a:prstGeom prst="rect">
            <a:avLst/>
          </a:prstGeom>
          <a:noFill/>
          <a:ln/>
        </p:spPr>
        <p:txBody>
          <a:bodyPr wrap="square" lIns="0" tIns="0" rIns="0" bIns="0" rtlCol="0" anchor="t"/>
          <a:lstStyle/>
          <a:p>
            <a:pPr>
              <a:lnSpc>
                <a:spcPts val="4800"/>
              </a:lnSpc>
            </a:pPr>
            <a:r>
              <a:rPr lang="en-US" sz="4800" kern="0" spc="48" err="1">
                <a:solidFill>
                  <a:srgbClr val="8BBB24"/>
                </a:solidFill>
                <a:latin typeface="Century Gothic"/>
                <a:ea typeface="+mn-lt"/>
                <a:cs typeface="+mn-lt"/>
              </a:rPr>
              <a:t>Impulsionando</a:t>
            </a:r>
            <a:r>
              <a:rPr lang="en-US" sz="4800" kern="0" spc="48">
                <a:solidFill>
                  <a:srgbClr val="8BBB24"/>
                </a:solidFill>
                <a:latin typeface="Century Gothic"/>
                <a:ea typeface="+mn-lt"/>
                <a:cs typeface="+mn-lt"/>
              </a:rPr>
              <a:t> </a:t>
            </a:r>
            <a:r>
              <a:rPr lang="en-US" sz="4800" kern="0" spc="48" err="1">
                <a:solidFill>
                  <a:srgbClr val="8BBB24"/>
                </a:solidFill>
                <a:latin typeface="Century Gothic"/>
                <a:ea typeface="+mn-lt"/>
                <a:cs typeface="+mn-lt"/>
              </a:rPr>
              <a:t>nosso</a:t>
            </a:r>
            <a:r>
              <a:rPr lang="en-US" sz="4800" kern="0" spc="48">
                <a:solidFill>
                  <a:srgbClr val="8BBB24"/>
                </a:solidFill>
                <a:latin typeface="Century Gothic"/>
                <a:ea typeface="+mn-lt"/>
                <a:cs typeface="+mn-lt"/>
              </a:rPr>
              <a:t> </a:t>
            </a:r>
            <a:r>
              <a:rPr lang="en-US" sz="4800" kern="0" spc="48" err="1">
                <a:solidFill>
                  <a:srgbClr val="8BBB24"/>
                </a:solidFill>
                <a:latin typeface="Century Gothic"/>
                <a:ea typeface="+mn-lt"/>
                <a:cs typeface="+mn-lt"/>
              </a:rPr>
              <a:t>crescimento</a:t>
            </a:r>
            <a:r>
              <a:rPr lang="en-US" sz="4800" kern="0" spc="48">
                <a:solidFill>
                  <a:srgbClr val="8BBB24"/>
                </a:solidFill>
                <a:latin typeface="Century Gothic"/>
                <a:ea typeface="Inter Semi Bold"/>
                <a:cs typeface="Inter Semi Bold" pitchFamily="34" charset="-120"/>
              </a:rPr>
              <a:t>
</a:t>
            </a:r>
            <a:r>
              <a:rPr lang="en-US" sz="2400" kern="0" spc="48" err="1">
                <a:latin typeface="Century Gothic"/>
                <a:ea typeface="Inter Semi Bold"/>
                <a:cs typeface="+mn-lt"/>
              </a:rPr>
              <a:t>Estabelecimento</a:t>
            </a:r>
            <a:r>
              <a:rPr lang="en-US" sz="2400" kern="0" spc="48">
                <a:latin typeface="Century Gothic"/>
                <a:ea typeface="Inter Semi Bold"/>
                <a:cs typeface="+mn-lt"/>
              </a:rPr>
              <a:t> de </a:t>
            </a:r>
            <a:r>
              <a:rPr lang="en-US" sz="2400" kern="0" spc="48" err="1">
                <a:latin typeface="Century Gothic"/>
                <a:ea typeface="Inter Semi Bold"/>
                <a:cs typeface="+mn-lt"/>
              </a:rPr>
              <a:t>uma</a:t>
            </a:r>
            <a:r>
              <a:rPr lang="en-US" sz="2400" kern="0" spc="48">
                <a:latin typeface="Century Gothic"/>
                <a:ea typeface="Inter Semi Bold"/>
                <a:cs typeface="+mn-lt"/>
              </a:rPr>
              <a:t> </a:t>
            </a:r>
            <a:r>
              <a:rPr lang="en-US" sz="2400" kern="0" spc="48" err="1">
                <a:latin typeface="Century Gothic"/>
                <a:ea typeface="Inter Semi Bold"/>
                <a:cs typeface="+mn-lt"/>
              </a:rPr>
              <a:t>Aliança</a:t>
            </a:r>
            <a:r>
              <a:rPr lang="en-US" sz="2400" kern="0" spc="48">
                <a:latin typeface="Century Gothic"/>
                <a:ea typeface="Inter Semi Bold"/>
                <a:cs typeface="+mn-lt"/>
              </a:rPr>
              <a:t> Global </a:t>
            </a:r>
            <a:r>
              <a:rPr lang="en-US" sz="2400" kern="0" spc="48" err="1">
                <a:latin typeface="Century Gothic"/>
                <a:ea typeface="Inter Semi Bold"/>
                <a:cs typeface="+mn-lt"/>
              </a:rPr>
              <a:t>Universitária</a:t>
            </a:r>
            <a:r>
              <a:rPr lang="en-US" sz="2400" kern="0" spc="48">
                <a:latin typeface="Century Gothic"/>
                <a:ea typeface="Inter Semi Bold"/>
                <a:cs typeface="+mn-lt"/>
              </a:rPr>
              <a:t> SAP | SAP </a:t>
            </a:r>
            <a:r>
              <a:rPr lang="en-US" sz="2400" kern="0" spc="48" err="1">
                <a:latin typeface="Century Gothic"/>
                <a:ea typeface="Inter Semi Bold"/>
                <a:cs typeface="+mn-lt"/>
              </a:rPr>
              <a:t>AppHaus</a:t>
            </a:r>
            <a:r>
              <a:rPr lang="en-US" sz="2400" kern="0" spc="48">
                <a:latin typeface="Century Gothic"/>
                <a:ea typeface="Inter Semi Bold"/>
                <a:cs typeface="+mn-lt"/>
              </a:rPr>
              <a:t> </a:t>
            </a:r>
            <a:r>
              <a:rPr lang="en-US" sz="2400" kern="0" spc="48" err="1">
                <a:latin typeface="Century Gothic"/>
                <a:ea typeface="Inter Semi Bold"/>
                <a:cs typeface="+mn-lt"/>
              </a:rPr>
              <a:t>em</a:t>
            </a:r>
            <a:r>
              <a:rPr lang="en-US" sz="2400" kern="0" spc="48">
                <a:latin typeface="Century Gothic"/>
                <a:ea typeface="Inter Semi Bold"/>
                <a:cs typeface="+mn-lt"/>
              </a:rPr>
              <a:t> </a:t>
            </a:r>
            <a:r>
              <a:rPr lang="en-US" sz="2400" kern="0" spc="48" err="1">
                <a:latin typeface="Century Gothic"/>
                <a:ea typeface="Inter Semi Bold"/>
                <a:cs typeface="+mn-lt"/>
              </a:rPr>
              <a:t>torno</a:t>
            </a:r>
            <a:r>
              <a:rPr lang="en-US" sz="2400" kern="0" spc="48">
                <a:latin typeface="Century Gothic"/>
                <a:ea typeface="Inter Semi Bold"/>
                <a:cs typeface="+mn-lt"/>
              </a:rPr>
              <a:t> da </a:t>
            </a:r>
            <a:r>
              <a:rPr lang="en-US" sz="2400" kern="0" spc="48" err="1">
                <a:latin typeface="Century Gothic"/>
                <a:ea typeface="Inter Semi Bold"/>
                <a:cs typeface="+mn-lt"/>
              </a:rPr>
              <a:t>Conformidade</a:t>
            </a:r>
            <a:endParaRPr lang="en-US" sz="2400">
              <a:latin typeface="Century Gothic"/>
              <a:ea typeface="Inter Semi Bold"/>
            </a:endParaRPr>
          </a:p>
        </p:txBody>
      </p:sp>
      <p:sp>
        <p:nvSpPr>
          <p:cNvPr id="9" name="Academic Innovation with SAP FIUOrigenSAP"/>
          <p:cNvSpPr/>
          <p:nvPr/>
        </p:nvSpPr>
        <p:spPr>
          <a:xfrm>
            <a:off x="1409700" y="4324350"/>
            <a:ext cx="4762500" cy="552450"/>
          </a:xfrm>
          <a:prstGeom prst="rect">
            <a:avLst/>
          </a:prstGeom>
          <a:noFill/>
          <a:ln/>
        </p:spPr>
        <p:txBody>
          <a:bodyPr wrap="square" lIns="0" tIns="0" rIns="0" bIns="0" rtlCol="0" anchor="t"/>
          <a:lstStyle/>
          <a:p>
            <a:pPr algn="ctr">
              <a:lnSpc>
                <a:spcPct val="93333"/>
              </a:lnSpc>
            </a:pPr>
            <a:r>
              <a:rPr lang="es-ES" sz="1950" kern="0" spc="-75" err="1">
                <a:solidFill>
                  <a:srgbClr val="FFFFFF"/>
                </a:solidFill>
                <a:latin typeface="Century Gothic"/>
                <a:ea typeface="+mn-lt"/>
                <a:cs typeface="+mn-lt"/>
              </a:rPr>
              <a:t>Inovação</a:t>
            </a:r>
            <a:r>
              <a:rPr lang="es-ES" sz="1950" kern="0" spc="-75">
                <a:solidFill>
                  <a:srgbClr val="FFFFFF"/>
                </a:solidFill>
                <a:latin typeface="Century Gothic"/>
                <a:ea typeface="+mn-lt"/>
                <a:cs typeface="+mn-lt"/>
              </a:rPr>
              <a:t> </a:t>
            </a:r>
            <a:r>
              <a:rPr lang="es-ES" sz="1950" kern="0" spc="-75" err="1">
                <a:solidFill>
                  <a:srgbClr val="FFFFFF"/>
                </a:solidFill>
                <a:latin typeface="Century Gothic"/>
                <a:ea typeface="+mn-lt"/>
                <a:cs typeface="+mn-lt"/>
              </a:rPr>
              <a:t>acadêmica</a:t>
            </a:r>
            <a:r>
              <a:rPr lang="es-ES" sz="1950" kern="0" spc="-75">
                <a:solidFill>
                  <a:srgbClr val="FFFFFF"/>
                </a:solidFill>
                <a:latin typeface="Century Gothic"/>
                <a:ea typeface="+mn-lt"/>
                <a:cs typeface="+mn-lt"/>
              </a:rPr>
              <a:t> por </a:t>
            </a:r>
            <a:r>
              <a:rPr lang="es-ES" sz="1950" kern="0" spc="-75" err="1">
                <a:solidFill>
                  <a:srgbClr val="FFFFFF"/>
                </a:solidFill>
                <a:latin typeface="Century Gothic"/>
                <a:ea typeface="+mn-lt"/>
                <a:cs typeface="+mn-lt"/>
              </a:rPr>
              <a:t>meio</a:t>
            </a:r>
            <a:r>
              <a:rPr lang="es-ES" sz="1950" kern="0" spc="-75">
                <a:solidFill>
                  <a:srgbClr val="FFFFFF"/>
                </a:solidFill>
                <a:latin typeface="Century Gothic"/>
                <a:ea typeface="+mn-lt"/>
                <a:cs typeface="+mn-lt"/>
              </a:rPr>
              <a:t> de </a:t>
            </a:r>
            <a:r>
              <a:rPr lang="es-ES" sz="1950" kern="0" spc="-75" err="1">
                <a:solidFill>
                  <a:srgbClr val="FFFFFF"/>
                </a:solidFill>
                <a:latin typeface="Century Gothic"/>
                <a:ea typeface="+mn-lt"/>
                <a:cs typeface="+mn-lt"/>
              </a:rPr>
              <a:t>colaborações</a:t>
            </a:r>
            <a:r>
              <a:rPr lang="es-ES" sz="1950" kern="0" spc="-75">
                <a:solidFill>
                  <a:srgbClr val="FFFFFF"/>
                </a:solidFill>
                <a:latin typeface="Century Gothic"/>
                <a:ea typeface="+mn-lt"/>
                <a:cs typeface="+mn-lt"/>
              </a:rPr>
              <a:t> da SAP </a:t>
            </a:r>
            <a:r>
              <a:rPr lang="es-ES" sz="1950" kern="0" spc="-75" err="1">
                <a:solidFill>
                  <a:srgbClr val="FFFFFF"/>
                </a:solidFill>
                <a:latin typeface="Century Gothic"/>
                <a:ea typeface="+mn-lt"/>
                <a:cs typeface="+mn-lt"/>
              </a:rPr>
              <a:t>com</a:t>
            </a:r>
            <a:r>
              <a:rPr lang="es-ES" sz="1950" kern="0" spc="-75">
                <a:solidFill>
                  <a:srgbClr val="FFFFFF"/>
                </a:solidFill>
                <a:latin typeface="Century Gothic"/>
                <a:ea typeface="+mn-lt"/>
                <a:cs typeface="+mn-lt"/>
              </a:rPr>
              <a:t> a Origen Tech</a:t>
            </a:r>
            <a:endParaRPr lang="en-US">
              <a:latin typeface="Century Gothic"/>
            </a:endParaRPr>
          </a:p>
        </p:txBody>
      </p:sp>
      <p:sp>
        <p:nvSpPr>
          <p:cNvPr id="10" name="Empowering Future SAP Talent SAP GTS as Focus Area"/>
          <p:cNvSpPr/>
          <p:nvPr/>
        </p:nvSpPr>
        <p:spPr>
          <a:xfrm>
            <a:off x="6762750" y="4324350"/>
            <a:ext cx="4762500" cy="552450"/>
          </a:xfrm>
          <a:prstGeom prst="rect">
            <a:avLst/>
          </a:prstGeom>
          <a:noFill/>
          <a:ln/>
        </p:spPr>
        <p:txBody>
          <a:bodyPr wrap="square" lIns="0" tIns="0" rIns="0" bIns="0" rtlCol="0" anchor="t"/>
          <a:lstStyle/>
          <a:p>
            <a:pPr algn="ctr">
              <a:lnSpc>
                <a:spcPct val="93333"/>
              </a:lnSpc>
            </a:pPr>
            <a:r>
              <a:rPr lang="es-ES" sz="1950" kern="0" spc="-75">
                <a:solidFill>
                  <a:srgbClr val="FFFFFF"/>
                </a:solidFill>
                <a:latin typeface="Century Gothic"/>
                <a:ea typeface="+mn-lt"/>
                <a:cs typeface="+mn-lt"/>
              </a:rPr>
              <a:t>Empoderando o futuro talento da SAP </a:t>
            </a:r>
            <a:r>
              <a:rPr lang="es-ES" sz="1950" kern="0" spc="-75" err="1">
                <a:solidFill>
                  <a:srgbClr val="FFFFFF"/>
                </a:solidFill>
                <a:latin typeface="Century Gothic"/>
                <a:ea typeface="+mn-lt"/>
                <a:cs typeface="+mn-lt"/>
              </a:rPr>
              <a:t>com</a:t>
            </a:r>
            <a:r>
              <a:rPr lang="es-ES" sz="1950" kern="0" spc="-75">
                <a:solidFill>
                  <a:srgbClr val="FFFFFF"/>
                </a:solidFill>
                <a:latin typeface="Century Gothic"/>
                <a:ea typeface="+mn-lt"/>
                <a:cs typeface="+mn-lt"/>
              </a:rPr>
              <a:t> </a:t>
            </a:r>
            <a:r>
              <a:rPr lang="es-ES" sz="1950" kern="0" spc="-75" err="1">
                <a:solidFill>
                  <a:srgbClr val="FFFFFF"/>
                </a:solidFill>
                <a:latin typeface="Century Gothic"/>
                <a:ea typeface="+mn-lt"/>
                <a:cs typeface="+mn-lt"/>
              </a:rPr>
              <a:t>Conformidade</a:t>
            </a:r>
            <a:r>
              <a:rPr lang="es-ES" sz="1950" kern="0" spc="-75">
                <a:solidFill>
                  <a:srgbClr val="FFFFFF"/>
                </a:solidFill>
                <a:latin typeface="Century Gothic"/>
                <a:ea typeface="+mn-lt"/>
                <a:cs typeface="+mn-lt"/>
              </a:rPr>
              <a:t>, </a:t>
            </a:r>
            <a:r>
              <a:rPr lang="es-ES" sz="1950" kern="0" spc="-75" err="1">
                <a:solidFill>
                  <a:srgbClr val="FFFFFF"/>
                </a:solidFill>
                <a:latin typeface="Century Gothic"/>
                <a:ea typeface="+mn-lt"/>
                <a:cs typeface="+mn-lt"/>
              </a:rPr>
              <a:t>Impostos</a:t>
            </a:r>
            <a:r>
              <a:rPr lang="es-ES" sz="1950" kern="0" spc="-75">
                <a:solidFill>
                  <a:srgbClr val="FFFFFF"/>
                </a:solidFill>
                <a:latin typeface="Century Gothic"/>
                <a:ea typeface="+mn-lt"/>
                <a:cs typeface="+mn-lt"/>
              </a:rPr>
              <a:t> e </a:t>
            </a:r>
            <a:r>
              <a:rPr lang="es-ES" sz="1950" kern="0" spc="-75" err="1">
                <a:solidFill>
                  <a:srgbClr val="FFFFFF"/>
                </a:solidFill>
                <a:latin typeface="Century Gothic"/>
                <a:ea typeface="+mn-lt"/>
                <a:cs typeface="+mn-lt"/>
              </a:rPr>
              <a:t>Comércio</a:t>
            </a:r>
            <a:r>
              <a:rPr lang="es-ES" sz="1950" kern="0" spc="-75">
                <a:solidFill>
                  <a:srgbClr val="FFFFFF"/>
                </a:solidFill>
                <a:latin typeface="Century Gothic"/>
                <a:ea typeface="+mn-lt"/>
                <a:cs typeface="+mn-lt"/>
              </a:rPr>
              <a:t> da SAP como áreas de foco </a:t>
            </a:r>
            <a:r>
              <a:rPr lang="es-ES" sz="1950" kern="0" spc="-75" err="1">
                <a:solidFill>
                  <a:srgbClr val="FFFFFF"/>
                </a:solidFill>
                <a:latin typeface="Century Gothic"/>
                <a:ea typeface="+mn-lt"/>
                <a:cs typeface="+mn-lt"/>
              </a:rPr>
              <a:t>principais</a:t>
            </a:r>
            <a:endParaRPr lang="en-US" err="1"/>
          </a:p>
        </p:txBody>
      </p:sp>
      <p:sp>
        <p:nvSpPr>
          <p:cNvPr id="11" name="Bridging Academia and Industry StudentsPartnersIndustry"/>
          <p:cNvSpPr/>
          <p:nvPr/>
        </p:nvSpPr>
        <p:spPr>
          <a:xfrm>
            <a:off x="12115800" y="4324350"/>
            <a:ext cx="4762500" cy="552450"/>
          </a:xfrm>
          <a:prstGeom prst="rect">
            <a:avLst/>
          </a:prstGeom>
          <a:noFill/>
          <a:ln/>
        </p:spPr>
        <p:txBody>
          <a:bodyPr wrap="square" lIns="0" tIns="0" rIns="0" bIns="0" rtlCol="0" anchor="t"/>
          <a:lstStyle/>
          <a:p>
            <a:pPr algn="ctr">
              <a:lnSpc>
                <a:spcPct val="93333"/>
              </a:lnSpc>
            </a:pPr>
            <a:r>
              <a:rPr lang="es-ES" sz="1950" kern="0" spc="-75" err="1">
                <a:solidFill>
                  <a:srgbClr val="FFFFFF"/>
                </a:solidFill>
                <a:latin typeface="Century Gothic"/>
                <a:ea typeface="+mn-lt"/>
                <a:cs typeface="+mn-lt"/>
              </a:rPr>
              <a:t>Unindo</a:t>
            </a:r>
            <a:r>
              <a:rPr lang="es-ES" sz="1950" kern="0" spc="-75">
                <a:solidFill>
                  <a:srgbClr val="FFFFFF"/>
                </a:solidFill>
                <a:latin typeface="Century Gothic"/>
                <a:ea typeface="+mn-lt"/>
                <a:cs typeface="+mn-lt"/>
              </a:rPr>
              <a:t> a academia e a </a:t>
            </a:r>
            <a:r>
              <a:rPr lang="es-ES" sz="1950" kern="0" spc="-75" err="1">
                <a:solidFill>
                  <a:srgbClr val="FFFFFF"/>
                </a:solidFill>
                <a:latin typeface="Century Gothic"/>
                <a:ea typeface="+mn-lt"/>
                <a:cs typeface="+mn-lt"/>
              </a:rPr>
              <a:t>indústria</a:t>
            </a:r>
            <a:r>
              <a:rPr lang="es-ES" sz="1950" kern="0" spc="-75">
                <a:solidFill>
                  <a:srgbClr val="FFFFFF"/>
                </a:solidFill>
                <a:latin typeface="Century Gothic"/>
                <a:ea typeface="+mn-lt"/>
                <a:cs typeface="+mn-lt"/>
              </a:rPr>
              <a:t>, conectando </a:t>
            </a:r>
            <a:r>
              <a:rPr lang="es-ES" sz="1950" kern="0" spc="-75" err="1">
                <a:solidFill>
                  <a:srgbClr val="FFFFFF"/>
                </a:solidFill>
                <a:latin typeface="Century Gothic"/>
                <a:ea typeface="+mn-lt"/>
                <a:cs typeface="+mn-lt"/>
              </a:rPr>
              <a:t>estudantes</a:t>
            </a:r>
            <a:r>
              <a:rPr lang="es-ES" sz="1950" kern="0" spc="-75">
                <a:solidFill>
                  <a:srgbClr val="FFFFFF"/>
                </a:solidFill>
                <a:latin typeface="Century Gothic"/>
                <a:ea typeface="+mn-lt"/>
                <a:cs typeface="+mn-lt"/>
              </a:rPr>
              <a:t>, </a:t>
            </a:r>
            <a:r>
              <a:rPr lang="es-ES" sz="1950" kern="0" spc="-75" err="1">
                <a:solidFill>
                  <a:srgbClr val="FFFFFF"/>
                </a:solidFill>
                <a:latin typeface="Century Gothic"/>
                <a:ea typeface="+mn-lt"/>
                <a:cs typeface="+mn-lt"/>
              </a:rPr>
              <a:t>parceiros</a:t>
            </a:r>
            <a:r>
              <a:rPr lang="es-ES" sz="1950" kern="0" spc="-75">
                <a:solidFill>
                  <a:srgbClr val="FFFFFF"/>
                </a:solidFill>
                <a:latin typeface="Century Gothic"/>
                <a:ea typeface="+mn-lt"/>
                <a:cs typeface="+mn-lt"/>
              </a:rPr>
              <a:t> e empresas</a:t>
            </a:r>
            <a:endParaRPr lang="en-US"/>
          </a:p>
        </p:txBody>
      </p:sp>
      <p:sp>
        <p:nvSpPr>
          <p:cNvPr id="12" name="Trainee and Employee Induction Into Origen Tech"/>
          <p:cNvSpPr/>
          <p:nvPr/>
        </p:nvSpPr>
        <p:spPr>
          <a:xfrm>
            <a:off x="1409700" y="7448550"/>
            <a:ext cx="4762500" cy="552450"/>
          </a:xfrm>
          <a:prstGeom prst="rect">
            <a:avLst/>
          </a:prstGeom>
          <a:noFill/>
          <a:ln/>
        </p:spPr>
        <p:txBody>
          <a:bodyPr wrap="square" lIns="0" tIns="0" rIns="0" bIns="0" rtlCol="0" anchor="t"/>
          <a:lstStyle/>
          <a:p>
            <a:pPr algn="ctr">
              <a:lnSpc>
                <a:spcPct val="93333"/>
              </a:lnSpc>
            </a:pPr>
            <a:r>
              <a:rPr lang="es-ES" sz="1950" kern="0" spc="-75" err="1">
                <a:solidFill>
                  <a:srgbClr val="FFFFFF"/>
                </a:solidFill>
                <a:latin typeface="Century Gothic"/>
                <a:ea typeface="+mn-lt"/>
                <a:cs typeface="+mn-lt"/>
              </a:rPr>
              <a:t>Onboarding</a:t>
            </a:r>
            <a:r>
              <a:rPr lang="es-ES" sz="1950" kern="0" spc="-75">
                <a:solidFill>
                  <a:srgbClr val="FFFFFF"/>
                </a:solidFill>
                <a:latin typeface="Century Gothic"/>
                <a:ea typeface="+mn-lt"/>
                <a:cs typeface="+mn-lt"/>
              </a:rPr>
              <a:t> de </a:t>
            </a:r>
            <a:r>
              <a:rPr lang="es-ES" sz="1950" kern="0" spc="-75" err="1">
                <a:solidFill>
                  <a:srgbClr val="FFFFFF"/>
                </a:solidFill>
                <a:latin typeface="Century Gothic"/>
                <a:ea typeface="+mn-lt"/>
                <a:cs typeface="+mn-lt"/>
              </a:rPr>
              <a:t>aprendizes</a:t>
            </a:r>
            <a:r>
              <a:rPr lang="es-ES" sz="1950" kern="0" spc="-75">
                <a:solidFill>
                  <a:srgbClr val="FFFFFF"/>
                </a:solidFill>
                <a:latin typeface="Century Gothic"/>
                <a:ea typeface="+mn-lt"/>
                <a:cs typeface="+mn-lt"/>
              </a:rPr>
              <a:t> e </a:t>
            </a:r>
            <a:r>
              <a:rPr lang="es-ES" sz="1950" kern="0" spc="-75" err="1">
                <a:solidFill>
                  <a:srgbClr val="FFFFFF"/>
                </a:solidFill>
                <a:latin typeface="Century Gothic"/>
                <a:ea typeface="+mn-lt"/>
                <a:cs typeface="+mn-lt"/>
              </a:rPr>
              <a:t>funcionários</a:t>
            </a:r>
            <a:r>
              <a:rPr lang="es-ES" sz="1950" kern="0" spc="-75">
                <a:solidFill>
                  <a:srgbClr val="FFFFFF"/>
                </a:solidFill>
                <a:latin typeface="Century Gothic"/>
                <a:ea typeface="+mn-lt"/>
                <a:cs typeface="+mn-lt"/>
              </a:rPr>
              <a:t> </a:t>
            </a:r>
            <a:r>
              <a:rPr lang="es-ES" sz="1950" kern="0" spc="-75" err="1">
                <a:solidFill>
                  <a:srgbClr val="FFFFFF"/>
                </a:solidFill>
                <a:latin typeface="Century Gothic"/>
                <a:ea typeface="+mn-lt"/>
                <a:cs typeface="+mn-lt"/>
              </a:rPr>
              <a:t>na</a:t>
            </a:r>
            <a:r>
              <a:rPr lang="es-ES" sz="1950" kern="0" spc="-75">
                <a:solidFill>
                  <a:srgbClr val="FFFFFF"/>
                </a:solidFill>
                <a:latin typeface="Century Gothic"/>
                <a:ea typeface="+mn-lt"/>
                <a:cs typeface="+mn-lt"/>
              </a:rPr>
              <a:t> Origen Tech</a:t>
            </a:r>
            <a:endParaRPr lang="en-US"/>
          </a:p>
        </p:txBody>
      </p:sp>
      <p:sp>
        <p:nvSpPr>
          <p:cNvPr id="13" name="Expanding Academic Partnerships TecnolgicodeMonterrey in MonterreyMackenzie Presbyterian University"/>
          <p:cNvSpPr/>
          <p:nvPr/>
        </p:nvSpPr>
        <p:spPr>
          <a:xfrm>
            <a:off x="6553200" y="7448550"/>
            <a:ext cx="5276850" cy="828675"/>
          </a:xfrm>
          <a:prstGeom prst="rect">
            <a:avLst/>
          </a:prstGeom>
          <a:noFill/>
          <a:ln/>
        </p:spPr>
        <p:txBody>
          <a:bodyPr wrap="square" lIns="0" tIns="0" rIns="0" bIns="0" rtlCol="0" anchor="t"/>
          <a:lstStyle/>
          <a:p>
            <a:pPr algn="ctr">
              <a:lnSpc>
                <a:spcPct val="93333"/>
              </a:lnSpc>
            </a:pPr>
            <a:r>
              <a:rPr lang="en-US" sz="1950" kern="0" spc="-75" err="1">
                <a:solidFill>
                  <a:srgbClr val="FFFFFF"/>
                </a:solidFill>
                <a:latin typeface="Century Gothic"/>
                <a:ea typeface="+mn-lt"/>
                <a:cs typeface="+mn-lt"/>
              </a:rPr>
              <a:t>Expandindo</a:t>
            </a:r>
            <a:r>
              <a:rPr lang="en-US" sz="1950" kern="0" spc="-75">
                <a:solidFill>
                  <a:srgbClr val="FFFFFF"/>
                </a:solidFill>
                <a:latin typeface="Century Gothic"/>
                <a:ea typeface="+mn-lt"/>
                <a:cs typeface="+mn-lt"/>
              </a:rPr>
              <a:t> as </a:t>
            </a:r>
            <a:r>
              <a:rPr lang="en-US" sz="1950" kern="0" spc="-75" err="1">
                <a:solidFill>
                  <a:srgbClr val="FFFFFF"/>
                </a:solidFill>
                <a:latin typeface="Century Gothic"/>
                <a:ea typeface="+mn-lt"/>
                <a:cs typeface="+mn-lt"/>
              </a:rPr>
              <a:t>Alianças</a:t>
            </a:r>
            <a:r>
              <a:rPr lang="en-US" sz="1950" kern="0" spc="-75">
                <a:solidFill>
                  <a:srgbClr val="FFFFFF"/>
                </a:solidFill>
                <a:latin typeface="Century Gothic"/>
                <a:ea typeface="+mn-lt"/>
                <a:cs typeface="+mn-lt"/>
              </a:rPr>
              <a:t> </a:t>
            </a:r>
            <a:r>
              <a:rPr lang="en-US" sz="1950" kern="0" spc="-75" err="1">
                <a:solidFill>
                  <a:srgbClr val="FFFFFF"/>
                </a:solidFill>
                <a:latin typeface="Century Gothic"/>
                <a:ea typeface="+mn-lt"/>
                <a:cs typeface="+mn-lt"/>
              </a:rPr>
              <a:t>Acadêmicas</a:t>
            </a:r>
            <a:endParaRPr lang="en-US" err="1"/>
          </a:p>
        </p:txBody>
      </p:sp>
      <p:sp>
        <p:nvSpPr>
          <p:cNvPr id="14" name="Working with SAP Leadership to expand to other areas"/>
          <p:cNvSpPr/>
          <p:nvPr/>
        </p:nvSpPr>
        <p:spPr>
          <a:xfrm>
            <a:off x="12115800" y="7448550"/>
            <a:ext cx="4762500" cy="552450"/>
          </a:xfrm>
          <a:prstGeom prst="rect">
            <a:avLst/>
          </a:prstGeom>
          <a:noFill/>
          <a:ln/>
        </p:spPr>
        <p:txBody>
          <a:bodyPr wrap="square" lIns="0" tIns="0" rIns="0" bIns="0" rtlCol="0" anchor="t"/>
          <a:lstStyle/>
          <a:p>
            <a:pPr algn="ctr">
              <a:lnSpc>
                <a:spcPct val="93333"/>
              </a:lnSpc>
            </a:pPr>
            <a:r>
              <a:rPr lang="en-US" sz="1950" kern="0" spc="-75" err="1">
                <a:solidFill>
                  <a:srgbClr val="FFFFFF"/>
                </a:solidFill>
                <a:latin typeface="Century Gothic"/>
                <a:ea typeface="+mn-lt"/>
                <a:cs typeface="+mn-lt"/>
              </a:rPr>
              <a:t>Trabalhando</a:t>
            </a:r>
            <a:r>
              <a:rPr lang="en-US" sz="1950" kern="0" spc="-75">
                <a:solidFill>
                  <a:srgbClr val="FFFFFF"/>
                </a:solidFill>
                <a:latin typeface="Century Gothic"/>
                <a:ea typeface="+mn-lt"/>
                <a:cs typeface="+mn-lt"/>
              </a:rPr>
              <a:t> com a </a:t>
            </a:r>
            <a:r>
              <a:rPr lang="en-US" sz="1950" kern="0" spc="-75" err="1">
                <a:solidFill>
                  <a:srgbClr val="FFFFFF"/>
                </a:solidFill>
                <a:latin typeface="Century Gothic"/>
                <a:ea typeface="+mn-lt"/>
                <a:cs typeface="+mn-lt"/>
              </a:rPr>
              <a:t>Liderança</a:t>
            </a:r>
            <a:r>
              <a:rPr lang="en-US" sz="1950" kern="0" spc="-75">
                <a:solidFill>
                  <a:srgbClr val="FFFFFF"/>
                </a:solidFill>
                <a:latin typeface="Century Gothic"/>
                <a:ea typeface="+mn-lt"/>
                <a:cs typeface="+mn-lt"/>
              </a:rPr>
              <a:t> da SAP para </a:t>
            </a:r>
            <a:r>
              <a:rPr lang="en-US" sz="1950" kern="0" spc="-75" err="1">
                <a:solidFill>
                  <a:srgbClr val="FFFFFF"/>
                </a:solidFill>
                <a:latin typeface="Century Gothic"/>
                <a:ea typeface="+mn-lt"/>
                <a:cs typeface="+mn-lt"/>
              </a:rPr>
              <a:t>expandir</a:t>
            </a:r>
            <a:r>
              <a:rPr lang="en-US" sz="1950" kern="0" spc="-75">
                <a:solidFill>
                  <a:srgbClr val="FFFFFF"/>
                </a:solidFill>
                <a:latin typeface="Century Gothic"/>
                <a:ea typeface="+mn-lt"/>
                <a:cs typeface="+mn-lt"/>
              </a:rPr>
              <a:t> para </a:t>
            </a:r>
            <a:r>
              <a:rPr lang="en-US" sz="1950" kern="0" spc="-75" err="1">
                <a:solidFill>
                  <a:srgbClr val="FFFFFF"/>
                </a:solidFill>
                <a:latin typeface="Century Gothic"/>
                <a:ea typeface="+mn-lt"/>
                <a:cs typeface="+mn-lt"/>
              </a:rPr>
              <a:t>áreas</a:t>
            </a:r>
            <a:r>
              <a:rPr lang="en-US" sz="1950" kern="0" spc="-75">
                <a:solidFill>
                  <a:srgbClr val="FFFFFF"/>
                </a:solidFill>
                <a:latin typeface="Century Gothic"/>
                <a:ea typeface="+mn-lt"/>
                <a:cs typeface="+mn-lt"/>
              </a:rPr>
              <a:t> de </a:t>
            </a:r>
            <a:r>
              <a:rPr lang="en-US" sz="1950" kern="0" spc="-75" err="1">
                <a:solidFill>
                  <a:srgbClr val="FFFFFF"/>
                </a:solidFill>
                <a:latin typeface="Century Gothic"/>
                <a:ea typeface="+mn-lt"/>
                <a:cs typeface="+mn-lt"/>
              </a:rPr>
              <a:t>foco</a:t>
            </a:r>
            <a:r>
              <a:rPr lang="en-US" sz="1950" kern="0" spc="-75">
                <a:solidFill>
                  <a:srgbClr val="FFFFFF"/>
                </a:solidFill>
                <a:latin typeface="Century Gothic"/>
                <a:ea typeface="+mn-lt"/>
                <a:cs typeface="+mn-lt"/>
              </a:rPr>
              <a:t> </a:t>
            </a:r>
            <a:r>
              <a:rPr lang="en-US" sz="1950" kern="0" spc="-75" err="1">
                <a:solidFill>
                  <a:srgbClr val="FFFFFF"/>
                </a:solidFill>
                <a:latin typeface="Century Gothic"/>
                <a:ea typeface="+mn-lt"/>
                <a:cs typeface="+mn-lt"/>
              </a:rPr>
              <a:t>adicionais</a:t>
            </a:r>
            <a:endParaRPr lang="en-US" err="1">
              <a:latin typeface="Century Gothic"/>
            </a:endParaRPr>
          </a:p>
        </p:txBody>
      </p:sp>
      <p:sp>
        <p:nvSpPr>
          <p:cNvPr id="25" name="Slide Number Placeholder 0"/>
          <p:cNvSpPr>
            <a:spLocks noGrp="1"/>
          </p:cNvSpPr>
          <p:nvPr>
            <p:ph type="sldNum" sz="quarter" idx="4294967295"/>
          </p:nvPr>
        </p:nvSpPr>
        <p:spPr>
          <a:xfrm>
            <a:off x="17556480" y="966978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11</a:t>
            </a:fld>
            <a:endParaRPr lang="en-US">
              <a:latin typeface="Century Gothic" panose="020B0502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2" name="logo_4 1" descr="preencoded.png"/>
          <p:cNvPicPr>
            <a:picLocks noChangeAspect="1"/>
          </p:cNvPicPr>
          <p:nvPr/>
        </p:nvPicPr>
        <p:blipFill>
          <a:blip r:embed="rId3"/>
          <a:srcRect/>
          <a:stretch/>
        </p:blipFill>
        <p:spPr>
          <a:xfrm>
            <a:off x="16792575" y="314325"/>
            <a:ext cx="733425" cy="1209675"/>
          </a:xfrm>
          <a:prstGeom prst="rect">
            <a:avLst/>
          </a:prstGeom>
        </p:spPr>
      </p:pic>
      <p:pic>
        <p:nvPicPr>
          <p:cNvPr id="3" name="Arrow Icon" descr="preencoded.png"/>
          <p:cNvPicPr>
            <a:picLocks noChangeAspect="1"/>
          </p:cNvPicPr>
          <p:nvPr/>
        </p:nvPicPr>
        <p:blipFill>
          <a:blip>
            <a:extLst>
              <a:ext uri="{96DAC541-7B7A-43D3-8B79-37D633B846F1}">
                <asvg:svgBlip xmlns:asvg="http://schemas.microsoft.com/office/drawing/2016/SVG/main" r:embed="rId4"/>
              </a:ext>
            </a:extLst>
          </a:blip>
          <a:srcRect/>
          <a:stretch/>
        </p:blipFill>
        <p:spPr>
          <a:xfrm>
            <a:off x="16840200" y="9144000"/>
            <a:ext cx="638175" cy="638175"/>
          </a:xfrm>
          <a:prstGeom prst="rect">
            <a:avLst/>
          </a:prstGeom>
        </p:spPr>
      </p:pic>
      <p:pic>
        <p:nvPicPr>
          <p:cNvPr id="4" name="Group 86" descr="preencoded.png"/>
          <p:cNvPicPr>
            <a:picLocks noChangeAspect="1"/>
          </p:cNvPicPr>
          <p:nvPr/>
        </p:nvPicPr>
        <p:blipFill>
          <a:blip r:embed="rId5"/>
          <a:srcRect/>
          <a:stretch/>
        </p:blipFill>
        <p:spPr>
          <a:xfrm>
            <a:off x="1609725" y="2219325"/>
            <a:ext cx="15068550" cy="5848350"/>
          </a:xfrm>
          <a:prstGeom prst="rect">
            <a:avLst/>
          </a:prstGeom>
        </p:spPr>
      </p:pic>
      <p:sp>
        <p:nvSpPr>
          <p:cNvPr id="6" name="Title"/>
          <p:cNvSpPr/>
          <p:nvPr/>
        </p:nvSpPr>
        <p:spPr>
          <a:xfrm>
            <a:off x="1047750" y="609600"/>
            <a:ext cx="13925550" cy="609600"/>
          </a:xfrm>
          <a:prstGeom prst="rect">
            <a:avLst/>
          </a:prstGeom>
          <a:noFill/>
          <a:ln/>
        </p:spPr>
        <p:txBody>
          <a:bodyPr wrap="square" lIns="0" tIns="0" rIns="0" bIns="0" rtlCol="0" anchor="t"/>
          <a:lstStyle/>
          <a:p>
            <a:pPr>
              <a:lnSpc>
                <a:spcPct val="83333"/>
              </a:lnSpc>
            </a:pPr>
            <a:r>
              <a:rPr lang="en-US" sz="4800" kern="0" spc="48">
                <a:solidFill>
                  <a:srgbClr val="8BBB24"/>
                </a:solidFill>
                <a:latin typeface="Century Gothic"/>
                <a:ea typeface="+mn-lt"/>
                <a:cs typeface="+mn-lt"/>
              </a:rPr>
              <a:t>Por </a:t>
            </a:r>
            <a:r>
              <a:rPr lang="en-US" sz="4800" kern="0" spc="48" err="1">
                <a:solidFill>
                  <a:srgbClr val="8BBB24"/>
                </a:solidFill>
                <a:latin typeface="Century Gothic"/>
                <a:ea typeface="+mn-lt"/>
                <a:cs typeface="+mn-lt"/>
              </a:rPr>
              <a:t>que</a:t>
            </a:r>
            <a:r>
              <a:rPr lang="en-US" sz="4800" kern="0" spc="48">
                <a:solidFill>
                  <a:srgbClr val="8BBB24"/>
                </a:solidFill>
                <a:latin typeface="Century Gothic"/>
                <a:ea typeface="+mn-lt"/>
                <a:cs typeface="+mn-lt"/>
              </a:rPr>
              <a:t> a Origen Tech?</a:t>
            </a:r>
            <a:endParaRPr lang="en-US"/>
          </a:p>
        </p:txBody>
      </p:sp>
      <p:sp>
        <p:nvSpPr>
          <p:cNvPr id="7" name="Global Tax  Trade Experts E InvoicingStatutory"/>
          <p:cNvSpPr/>
          <p:nvPr/>
        </p:nvSpPr>
        <p:spPr>
          <a:xfrm>
            <a:off x="6762750" y="4124325"/>
            <a:ext cx="4762500" cy="590550"/>
          </a:xfrm>
          <a:prstGeom prst="rect">
            <a:avLst/>
          </a:prstGeom>
          <a:noFill/>
          <a:ln/>
        </p:spPr>
        <p:txBody>
          <a:bodyPr wrap="square" lIns="0" tIns="0" rIns="0" bIns="0" rtlCol="0" anchor="t"/>
          <a:lstStyle/>
          <a:p>
            <a:pPr algn="ctr">
              <a:lnSpc>
                <a:spcPct val="93333"/>
              </a:lnSpc>
            </a:pPr>
            <a:r>
              <a:rPr lang="es-ES" sz="2100" kern="0" spc="-75">
                <a:solidFill>
                  <a:srgbClr val="000000"/>
                </a:solidFill>
                <a:latin typeface="Century Gothic"/>
                <a:ea typeface="+mn-lt"/>
                <a:cs typeface="+mn-lt"/>
              </a:rPr>
              <a:t>Especialistas </a:t>
            </a:r>
            <a:r>
              <a:rPr lang="es-ES" sz="2100" kern="0" spc="-75" err="1">
                <a:solidFill>
                  <a:srgbClr val="000000"/>
                </a:solidFill>
                <a:latin typeface="Century Gothic"/>
                <a:ea typeface="+mn-lt"/>
                <a:cs typeface="+mn-lt"/>
              </a:rPr>
              <a:t>Globais</a:t>
            </a:r>
            <a:r>
              <a:rPr lang="es-ES" sz="2100" kern="0" spc="-75">
                <a:solidFill>
                  <a:srgbClr val="000000"/>
                </a:solidFill>
                <a:latin typeface="Century Gothic"/>
                <a:ea typeface="+mn-lt"/>
                <a:cs typeface="+mn-lt"/>
              </a:rPr>
              <a:t> em </a:t>
            </a:r>
            <a:r>
              <a:rPr lang="es-ES" sz="2100" kern="0" spc="-75" err="1">
                <a:solidFill>
                  <a:srgbClr val="000000"/>
                </a:solidFill>
                <a:latin typeface="Century Gothic"/>
                <a:ea typeface="+mn-lt"/>
                <a:cs typeface="+mn-lt"/>
              </a:rPr>
              <a:t>Impostos</a:t>
            </a:r>
            <a:r>
              <a:rPr lang="es-ES" sz="2100" kern="0" spc="-75">
                <a:solidFill>
                  <a:srgbClr val="000000"/>
                </a:solidFill>
                <a:latin typeface="Century Gothic"/>
                <a:ea typeface="+mn-lt"/>
                <a:cs typeface="+mn-lt"/>
              </a:rPr>
              <a:t> e </a:t>
            </a:r>
            <a:r>
              <a:rPr lang="es-ES" sz="2100" kern="0" spc="-75" err="1">
                <a:solidFill>
                  <a:srgbClr val="000000"/>
                </a:solidFill>
                <a:latin typeface="Century Gothic"/>
                <a:ea typeface="+mn-lt"/>
                <a:cs typeface="+mn-lt"/>
              </a:rPr>
              <a:t>Comércio</a:t>
            </a:r>
            <a:endParaRPr lang="en-US" err="1">
              <a:latin typeface="Century Gothic"/>
            </a:endParaRPr>
          </a:p>
        </p:txBody>
      </p:sp>
      <p:sp>
        <p:nvSpPr>
          <p:cNvPr id="8" name="Global SAP DRC Solution Experts"/>
          <p:cNvSpPr/>
          <p:nvPr/>
        </p:nvSpPr>
        <p:spPr>
          <a:xfrm>
            <a:off x="6762750" y="7477125"/>
            <a:ext cx="4762500" cy="590550"/>
          </a:xfrm>
          <a:prstGeom prst="rect">
            <a:avLst/>
          </a:prstGeom>
          <a:noFill/>
          <a:ln/>
        </p:spPr>
        <p:txBody>
          <a:bodyPr wrap="square" lIns="0" tIns="0" rIns="0" bIns="0" rtlCol="0" anchor="t"/>
          <a:lstStyle/>
          <a:p>
            <a:pPr algn="ctr">
              <a:lnSpc>
                <a:spcPct val="93333"/>
              </a:lnSpc>
            </a:pPr>
            <a:r>
              <a:rPr lang="es-ES" sz="2100" kern="0" spc="-75" err="1">
                <a:solidFill>
                  <a:srgbClr val="000000"/>
                </a:solidFill>
                <a:latin typeface="Century Gothic"/>
                <a:ea typeface="+mn-lt"/>
                <a:cs typeface="+mn-lt"/>
              </a:rPr>
              <a:t>Parceiro</a:t>
            </a:r>
            <a:r>
              <a:rPr lang="es-ES" sz="2100" kern="0" spc="-75">
                <a:solidFill>
                  <a:srgbClr val="000000"/>
                </a:solidFill>
                <a:latin typeface="Century Gothic"/>
                <a:ea typeface="+mn-lt"/>
                <a:cs typeface="+mn-lt"/>
              </a:rPr>
              <a:t> SAP VAR Gold, </a:t>
            </a:r>
            <a:r>
              <a:rPr lang="es-ES" sz="2100" kern="0" spc="-75" err="1">
                <a:solidFill>
                  <a:srgbClr val="000000"/>
                </a:solidFill>
                <a:latin typeface="Century Gothic"/>
                <a:ea typeface="+mn-lt"/>
                <a:cs typeface="+mn-lt"/>
              </a:rPr>
              <a:t>Desenvolvimento</a:t>
            </a:r>
            <a:r>
              <a:rPr lang="es-ES" sz="2100" kern="0" spc="-75">
                <a:solidFill>
                  <a:srgbClr val="000000"/>
                </a:solidFill>
                <a:latin typeface="Century Gothic"/>
                <a:ea typeface="+mn-lt"/>
                <a:cs typeface="+mn-lt"/>
              </a:rPr>
              <a:t> de </a:t>
            </a:r>
            <a:r>
              <a:rPr lang="es-ES" sz="2100" kern="0" spc="-75" err="1">
                <a:solidFill>
                  <a:srgbClr val="000000"/>
                </a:solidFill>
                <a:latin typeface="Century Gothic"/>
                <a:ea typeface="+mn-lt"/>
                <a:cs typeface="+mn-lt"/>
              </a:rPr>
              <a:t>Produtos</a:t>
            </a:r>
            <a:r>
              <a:rPr lang="es-ES" sz="2100" kern="0" spc="-75">
                <a:solidFill>
                  <a:srgbClr val="000000"/>
                </a:solidFill>
                <a:latin typeface="Century Gothic"/>
                <a:ea typeface="+mn-lt"/>
                <a:cs typeface="+mn-lt"/>
              </a:rPr>
              <a:t> e </a:t>
            </a:r>
            <a:r>
              <a:rPr lang="es-ES" sz="2100" kern="0" spc="-75" err="1">
                <a:solidFill>
                  <a:srgbClr val="000000"/>
                </a:solidFill>
                <a:latin typeface="Century Gothic"/>
                <a:ea typeface="+mn-lt"/>
                <a:cs typeface="+mn-lt"/>
              </a:rPr>
              <a:t>Consultoria</a:t>
            </a:r>
            <a:endParaRPr lang="en-US" err="1"/>
          </a:p>
        </p:txBody>
      </p:sp>
      <p:sp>
        <p:nvSpPr>
          <p:cNvPr id="9" name="Trusted SAP Compliance and Localization PartnerBrazilLATAM"/>
          <p:cNvSpPr/>
          <p:nvPr/>
        </p:nvSpPr>
        <p:spPr>
          <a:xfrm>
            <a:off x="1600200" y="4124325"/>
            <a:ext cx="4762500" cy="590550"/>
          </a:xfrm>
          <a:prstGeom prst="rect">
            <a:avLst/>
          </a:prstGeom>
          <a:noFill/>
          <a:ln/>
        </p:spPr>
        <p:txBody>
          <a:bodyPr wrap="square" lIns="0" tIns="0" rIns="0" bIns="0" rtlCol="0" anchor="t"/>
          <a:lstStyle/>
          <a:p>
            <a:pPr algn="ctr">
              <a:lnSpc>
                <a:spcPct val="93333"/>
              </a:lnSpc>
            </a:pPr>
            <a:r>
              <a:rPr lang="es-ES" sz="2100" kern="0" spc="-75" err="1">
                <a:solidFill>
                  <a:srgbClr val="000000"/>
                </a:solidFill>
                <a:latin typeface="Century Gothic"/>
                <a:ea typeface="+mn-lt"/>
                <a:cs typeface="+mn-lt"/>
              </a:rPr>
              <a:t>Parceiro</a:t>
            </a:r>
            <a:r>
              <a:rPr lang="es-ES" sz="2100" kern="0" spc="-75">
                <a:solidFill>
                  <a:srgbClr val="000000"/>
                </a:solidFill>
                <a:latin typeface="Century Gothic"/>
                <a:ea typeface="+mn-lt"/>
                <a:cs typeface="+mn-lt"/>
              </a:rPr>
              <a:t> de </a:t>
            </a:r>
            <a:r>
              <a:rPr lang="es-ES" sz="2100" kern="0" spc="-75" err="1">
                <a:solidFill>
                  <a:srgbClr val="000000"/>
                </a:solidFill>
                <a:latin typeface="Century Gothic"/>
                <a:ea typeface="+mn-lt"/>
                <a:cs typeface="+mn-lt"/>
              </a:rPr>
              <a:t>confiança</a:t>
            </a:r>
            <a:r>
              <a:rPr lang="es-ES" sz="2100" kern="0" spc="-75">
                <a:solidFill>
                  <a:srgbClr val="000000"/>
                </a:solidFill>
                <a:latin typeface="Century Gothic"/>
                <a:ea typeface="+mn-lt"/>
                <a:cs typeface="+mn-lt"/>
              </a:rPr>
              <a:t> em </a:t>
            </a:r>
            <a:r>
              <a:rPr lang="es-ES" sz="2100" kern="0" spc="-75" err="1">
                <a:solidFill>
                  <a:srgbClr val="000000"/>
                </a:solidFill>
                <a:latin typeface="Century Gothic"/>
                <a:ea typeface="+mn-lt"/>
                <a:cs typeface="+mn-lt"/>
              </a:rPr>
              <a:t>Conformidade</a:t>
            </a:r>
            <a:r>
              <a:rPr lang="es-ES" sz="2100" kern="0" spc="-75">
                <a:solidFill>
                  <a:srgbClr val="000000"/>
                </a:solidFill>
                <a:latin typeface="Century Gothic"/>
                <a:ea typeface="+mn-lt"/>
                <a:cs typeface="+mn-lt"/>
              </a:rPr>
              <a:t> e </a:t>
            </a:r>
            <a:r>
              <a:rPr lang="es-ES" sz="2100" kern="0" spc="-75" err="1">
                <a:solidFill>
                  <a:srgbClr val="000000"/>
                </a:solidFill>
                <a:latin typeface="Century Gothic"/>
                <a:ea typeface="+mn-lt"/>
                <a:cs typeface="+mn-lt"/>
              </a:rPr>
              <a:t>Localização</a:t>
            </a:r>
            <a:r>
              <a:rPr lang="es-ES" sz="2100" kern="0" spc="-75">
                <a:solidFill>
                  <a:srgbClr val="000000"/>
                </a:solidFill>
                <a:latin typeface="Century Gothic"/>
                <a:ea typeface="+mn-lt"/>
                <a:cs typeface="+mn-lt"/>
              </a:rPr>
              <a:t> da SAP</a:t>
            </a:r>
            <a:endParaRPr lang="en-US">
              <a:latin typeface="Century Gothic"/>
              <a:ea typeface="+mn-lt"/>
              <a:cs typeface="+mn-lt"/>
            </a:endParaRPr>
          </a:p>
        </p:txBody>
      </p:sp>
      <p:sp>
        <p:nvSpPr>
          <p:cNvPr id="10" name="Experienced Multilingual SAP Experts SpanishPortuguese"/>
          <p:cNvSpPr/>
          <p:nvPr/>
        </p:nvSpPr>
        <p:spPr>
          <a:xfrm>
            <a:off x="1600200" y="7477125"/>
            <a:ext cx="4762500" cy="590550"/>
          </a:xfrm>
          <a:prstGeom prst="rect">
            <a:avLst/>
          </a:prstGeom>
          <a:noFill/>
          <a:ln/>
        </p:spPr>
        <p:txBody>
          <a:bodyPr wrap="square" lIns="0" tIns="0" rIns="0" bIns="0" rtlCol="0" anchor="t"/>
          <a:lstStyle/>
          <a:p>
            <a:pPr algn="ctr">
              <a:lnSpc>
                <a:spcPct val="93333"/>
              </a:lnSpc>
            </a:pPr>
            <a:r>
              <a:rPr lang="es-ES" sz="2100" kern="0" spc="-75">
                <a:solidFill>
                  <a:srgbClr val="000000"/>
                </a:solidFill>
                <a:latin typeface="Century Gothic"/>
                <a:ea typeface="+mn-lt"/>
                <a:cs typeface="+mn-lt"/>
              </a:rPr>
              <a:t>Especialistas em SAP </a:t>
            </a:r>
            <a:r>
              <a:rPr lang="es-ES" sz="2100" kern="0" spc="-75" err="1">
                <a:solidFill>
                  <a:srgbClr val="000000"/>
                </a:solidFill>
                <a:latin typeface="Century Gothic"/>
                <a:ea typeface="+mn-lt"/>
                <a:cs typeface="+mn-lt"/>
              </a:rPr>
              <a:t>Multilíngues</a:t>
            </a:r>
            <a:r>
              <a:rPr lang="es-ES" sz="2100" kern="0" spc="-75">
                <a:solidFill>
                  <a:srgbClr val="000000"/>
                </a:solidFill>
                <a:latin typeface="Century Gothic"/>
                <a:ea typeface="+mn-lt"/>
                <a:cs typeface="+mn-lt"/>
              </a:rPr>
              <a:t> </a:t>
            </a:r>
            <a:r>
              <a:rPr lang="es-ES" sz="2100" kern="0" spc="-75" err="1">
                <a:solidFill>
                  <a:srgbClr val="000000"/>
                </a:solidFill>
                <a:latin typeface="Century Gothic"/>
                <a:ea typeface="+mn-lt"/>
                <a:cs typeface="+mn-lt"/>
              </a:rPr>
              <a:t>com</a:t>
            </a:r>
            <a:r>
              <a:rPr lang="es-ES" sz="2100" kern="0" spc="-75">
                <a:solidFill>
                  <a:srgbClr val="000000"/>
                </a:solidFill>
                <a:latin typeface="Century Gothic"/>
                <a:ea typeface="+mn-lt"/>
                <a:cs typeface="+mn-lt"/>
              </a:rPr>
              <a:t> </a:t>
            </a:r>
            <a:r>
              <a:rPr lang="es-ES" sz="2100" kern="0" spc="-75" err="1">
                <a:solidFill>
                  <a:srgbClr val="000000"/>
                </a:solidFill>
                <a:latin typeface="Century Gothic"/>
                <a:ea typeface="+mn-lt"/>
                <a:cs typeface="+mn-lt"/>
              </a:rPr>
              <a:t>Experiência</a:t>
            </a:r>
            <a:endParaRPr lang="en-US" err="1">
              <a:latin typeface="Century Gothic"/>
            </a:endParaRPr>
          </a:p>
        </p:txBody>
      </p:sp>
      <p:sp>
        <p:nvSpPr>
          <p:cNvPr id="11" name="Nearshore Delivery Hubs Brazil MexicoArgentina"/>
          <p:cNvSpPr/>
          <p:nvPr/>
        </p:nvSpPr>
        <p:spPr>
          <a:xfrm>
            <a:off x="11925300" y="4124325"/>
            <a:ext cx="4762500" cy="590550"/>
          </a:xfrm>
          <a:prstGeom prst="rect">
            <a:avLst/>
          </a:prstGeom>
          <a:noFill/>
          <a:ln/>
        </p:spPr>
        <p:txBody>
          <a:bodyPr wrap="square" lIns="0" tIns="0" rIns="0" bIns="0" rtlCol="0" anchor="t"/>
          <a:lstStyle/>
          <a:p>
            <a:pPr marL="0" indent="0" algn="ctr">
              <a:lnSpc>
                <a:spcPct val="93333"/>
              </a:lnSpc>
              <a:buNone/>
            </a:pPr>
            <a:r>
              <a:rPr lang="en-US" sz="2100" kern="0" spc="-75">
                <a:solidFill>
                  <a:srgbClr val="000000"/>
                </a:solidFill>
                <a:latin typeface="Century Gothic" panose="020B0502020202020204" pitchFamily="34" charset="0"/>
                <a:ea typeface="Inter Semi Bold" pitchFamily="34" charset="-122"/>
                <a:cs typeface="Inter Semi Bold" pitchFamily="34" charset="-120"/>
              </a:rPr>
              <a:t>Centros de </a:t>
            </a:r>
            <a:r>
              <a:rPr lang="en-US" sz="2100" kern="0" spc="-75" err="1">
                <a:solidFill>
                  <a:srgbClr val="000000"/>
                </a:solidFill>
                <a:latin typeface="Century Gothic" panose="020B0502020202020204" pitchFamily="34" charset="0"/>
                <a:ea typeface="Inter Semi Bold" pitchFamily="34" charset="-122"/>
                <a:cs typeface="Inter Semi Bold" pitchFamily="34" charset="-120"/>
              </a:rPr>
              <a:t>Entrega</a:t>
            </a:r>
            <a:r>
              <a:rPr lang="en-US" sz="2100" kern="0" spc="-75">
                <a:solidFill>
                  <a:srgbClr val="000000"/>
                </a:solidFill>
                <a:latin typeface="Century Gothic" panose="020B0502020202020204" pitchFamily="34" charset="0"/>
                <a:ea typeface="Inter Semi Bold" pitchFamily="34" charset="-122"/>
                <a:cs typeface="Inter Semi Bold" pitchFamily="34" charset="-120"/>
              </a:rPr>
              <a:t> Nearshore</a:t>
            </a:r>
            <a:endParaRPr lang="en-US" sz="2100">
              <a:latin typeface="Century Gothic" panose="020B0502020202020204" pitchFamily="34" charset="0"/>
            </a:endParaRPr>
          </a:p>
        </p:txBody>
      </p:sp>
      <p:sp>
        <p:nvSpPr>
          <p:cNvPr id="12" name="In-Country SAP AMS Specialists"/>
          <p:cNvSpPr/>
          <p:nvPr/>
        </p:nvSpPr>
        <p:spPr>
          <a:xfrm>
            <a:off x="11925300" y="7477125"/>
            <a:ext cx="4762500" cy="590550"/>
          </a:xfrm>
          <a:prstGeom prst="rect">
            <a:avLst/>
          </a:prstGeom>
          <a:noFill/>
          <a:ln/>
        </p:spPr>
        <p:txBody>
          <a:bodyPr wrap="square" lIns="0" tIns="0" rIns="0" bIns="0" rtlCol="0" anchor="t"/>
          <a:lstStyle/>
          <a:p>
            <a:pPr algn="ctr">
              <a:lnSpc>
                <a:spcPct val="93333"/>
              </a:lnSpc>
            </a:pPr>
            <a:r>
              <a:rPr lang="en-US" sz="2100" kern="0" spc="-75">
                <a:solidFill>
                  <a:srgbClr val="000000"/>
                </a:solidFill>
                <a:latin typeface="Century Gothic"/>
                <a:ea typeface="+mn-lt"/>
                <a:cs typeface="+mn-lt"/>
              </a:rPr>
              <a:t>Co-</a:t>
            </a:r>
            <a:r>
              <a:rPr lang="en-US" sz="2100" kern="0" spc="-75" err="1">
                <a:solidFill>
                  <a:srgbClr val="000000"/>
                </a:solidFill>
                <a:latin typeface="Century Gothic"/>
                <a:ea typeface="+mn-lt"/>
                <a:cs typeface="+mn-lt"/>
              </a:rPr>
              <a:t>Inovação</a:t>
            </a:r>
            <a:r>
              <a:rPr lang="en-US" sz="2100" kern="0" spc="-75">
                <a:solidFill>
                  <a:srgbClr val="000000"/>
                </a:solidFill>
                <a:latin typeface="Century Gothic"/>
                <a:ea typeface="+mn-lt"/>
                <a:cs typeface="+mn-lt"/>
              </a:rPr>
              <a:t> da SAP</a:t>
            </a:r>
            <a:endParaRPr lang="en-US"/>
          </a:p>
        </p:txBody>
      </p:sp>
      <p:sp>
        <p:nvSpPr>
          <p:cNvPr id="25" name="Slide Number Placeholder 0"/>
          <p:cNvSpPr>
            <a:spLocks noGrp="1"/>
          </p:cNvSpPr>
          <p:nvPr>
            <p:ph type="sldNum" sz="quarter" idx="4294967295"/>
          </p:nvPr>
        </p:nvSpPr>
        <p:spPr>
          <a:xfrm>
            <a:off x="17465040" y="966978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a:effectLst/>
      </p:bgPr>
    </p:bg>
    <p:spTree>
      <p:nvGrpSpPr>
        <p:cNvPr id="1" name=""/>
        <p:cNvGrpSpPr/>
        <p:nvPr/>
      </p:nvGrpSpPr>
      <p:grpSpPr>
        <a:xfrm>
          <a:off x="0" y="0"/>
          <a:ext cx="0" cy="0"/>
          <a:chOff x="0" y="0"/>
          <a:chExt cx="0" cy="0"/>
        </a:xfrm>
      </p:grpSpPr>
      <p:pic>
        <p:nvPicPr>
          <p:cNvPr id="2" name="AdobeStock_472923044 1" descr="preencoded.png"/>
          <p:cNvPicPr>
            <a:picLocks noChangeAspect="1"/>
          </p:cNvPicPr>
          <p:nvPr/>
        </p:nvPicPr>
        <p:blipFill>
          <a:blip r:embed="rId3"/>
          <a:srcRect/>
          <a:stretch/>
        </p:blipFill>
        <p:spPr>
          <a:xfrm>
            <a:off x="0" y="0"/>
            <a:ext cx="18288000" cy="10287000"/>
          </a:xfrm>
          <a:prstGeom prst="rect">
            <a:avLst/>
          </a:prstGeom>
        </p:spPr>
      </p:pic>
      <p:pic>
        <p:nvPicPr>
          <p:cNvPr id="3" name="Shape with text" descr="preencoded.png"/>
          <p:cNvPicPr>
            <a:picLocks noChangeAspect="1"/>
          </p:cNvPicPr>
          <p:nvPr/>
        </p:nvPicPr>
        <p:blipFill>
          <a:blip>
            <a:extLst>
              <a:ext uri="{96DAC541-7B7A-43D3-8B79-37D633B846F1}">
                <asvg:svgBlip xmlns:asvg="http://schemas.microsoft.com/office/drawing/2016/SVG/main" r:embed="rId4"/>
              </a:ext>
            </a:extLst>
          </a:blip>
          <a:srcRect/>
          <a:stretch/>
        </p:blipFill>
        <p:spPr>
          <a:xfrm>
            <a:off x="4038600" y="38100"/>
            <a:ext cx="10210800" cy="10210800"/>
          </a:xfrm>
          <a:prstGeom prst="rect">
            <a:avLst/>
          </a:prstGeom>
        </p:spPr>
      </p:pic>
      <p:pic>
        <p:nvPicPr>
          <p:cNvPr id="4" name="Group 78" descr="preencoded.png"/>
          <p:cNvPicPr>
            <a:picLocks noChangeAspect="1"/>
          </p:cNvPicPr>
          <p:nvPr/>
        </p:nvPicPr>
        <p:blipFill>
          <a:blip r:embed="rId5"/>
          <a:srcRect/>
          <a:stretch/>
        </p:blipFill>
        <p:spPr>
          <a:xfrm>
            <a:off x="5876925" y="4124325"/>
            <a:ext cx="6543675" cy="2038350"/>
          </a:xfrm>
          <a:prstGeom prst="rect">
            <a:avLst/>
          </a:prstGeom>
        </p:spPr>
      </p:pic>
      <p:sp>
        <p:nvSpPr>
          <p:cNvPr id="5" name="Thank You"/>
          <p:cNvSpPr/>
          <p:nvPr/>
        </p:nvSpPr>
        <p:spPr>
          <a:xfrm>
            <a:off x="7487603" y="4124325"/>
            <a:ext cx="3354762" cy="828675"/>
          </a:xfrm>
          <a:prstGeom prst="rect">
            <a:avLst/>
          </a:prstGeom>
          <a:noFill/>
          <a:ln/>
        </p:spPr>
        <p:txBody>
          <a:bodyPr wrap="square" lIns="0" tIns="0" rIns="0" bIns="0" rtlCol="0" anchor="t"/>
          <a:lstStyle/>
          <a:p>
            <a:pPr marL="0" indent="0" algn="ctr">
              <a:lnSpc>
                <a:spcPct val="110000"/>
              </a:lnSpc>
              <a:buNone/>
            </a:pPr>
            <a:r>
              <a:rPr lang="en-US" sz="4950" kern="0" spc="-150" err="1">
                <a:solidFill>
                  <a:srgbClr val="459A45"/>
                </a:solidFill>
                <a:latin typeface="Century Gothic"/>
                <a:ea typeface="+mn-lt"/>
                <a:cs typeface="+mn-lt"/>
              </a:rPr>
              <a:t>Obrigado</a:t>
            </a:r>
            <a:endParaRPr lang="en-US" err="1">
              <a:latin typeface="Century Gothic"/>
              <a:ea typeface="Calibri" panose="020F0502020204030204"/>
              <a:cs typeface="Calibri" panose="020F0502020204030204"/>
            </a:endParaRPr>
          </a:p>
        </p:txBody>
      </p:sp>
      <p:sp>
        <p:nvSpPr>
          <p:cNvPr id="25" name="Slide Number Placeholder 0"/>
          <p:cNvSpPr>
            <a:spLocks noGrp="1"/>
          </p:cNvSpPr>
          <p:nvPr>
            <p:ph type="sldNum" sz="quarter" idx="4294967295"/>
          </p:nvPr>
        </p:nvSpPr>
        <p:spPr>
          <a:xfrm>
            <a:off x="17465040" y="966978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13</a:t>
            </a:fld>
            <a:endParaRPr lang="en-US">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E70269B-819B-DFF4-AC07-336F33DDA0E6}"/>
            </a:ext>
          </a:extLst>
        </p:cNvPr>
        <p:cNvGrpSpPr/>
        <p:nvPr/>
      </p:nvGrpSpPr>
      <p:grpSpPr>
        <a:xfrm>
          <a:off x="0" y="0"/>
          <a:ext cx="0" cy="0"/>
          <a:chOff x="0" y="0"/>
          <a:chExt cx="0" cy="0"/>
        </a:xfrm>
      </p:grpSpPr>
      <p:pic>
        <p:nvPicPr>
          <p:cNvPr id="5" name="Arrow Icon" descr="preencoded.png">
            <a:extLst>
              <a:ext uri="{FF2B5EF4-FFF2-40B4-BE49-F238E27FC236}">
                <a16:creationId xmlns:a16="http://schemas.microsoft.com/office/drawing/2014/main" id="{2857E6D2-198B-9CBB-8FD5-A097286A9F86}"/>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6840200" y="9144000"/>
            <a:ext cx="638175" cy="638175"/>
          </a:xfrm>
          <a:prstGeom prst="rect">
            <a:avLst/>
          </a:prstGeom>
        </p:spPr>
      </p:pic>
      <p:pic>
        <p:nvPicPr>
          <p:cNvPr id="6" name="Group 6" descr="preencoded.png">
            <a:extLst>
              <a:ext uri="{FF2B5EF4-FFF2-40B4-BE49-F238E27FC236}">
                <a16:creationId xmlns:a16="http://schemas.microsoft.com/office/drawing/2014/main" id="{60337EC4-1FD0-BF7A-D96E-236546A91E9C}"/>
              </a:ext>
            </a:extLst>
          </p:cNvPr>
          <p:cNvPicPr>
            <a:picLocks noChangeAspect="1"/>
          </p:cNvPicPr>
          <p:nvPr/>
        </p:nvPicPr>
        <p:blipFill>
          <a:blip r:embed="rId4"/>
          <a:srcRect/>
          <a:stretch/>
        </p:blipFill>
        <p:spPr>
          <a:xfrm>
            <a:off x="1047750" y="1611943"/>
            <a:ext cx="5048250" cy="5695950"/>
          </a:xfrm>
          <a:prstGeom prst="rect">
            <a:avLst/>
          </a:prstGeom>
        </p:spPr>
      </p:pic>
      <p:sp>
        <p:nvSpPr>
          <p:cNvPr id="13" name="Empowering global enterprises">
            <a:extLst>
              <a:ext uri="{FF2B5EF4-FFF2-40B4-BE49-F238E27FC236}">
                <a16:creationId xmlns:a16="http://schemas.microsoft.com/office/drawing/2014/main" id="{1E293535-2D31-A753-78F8-755710444587}"/>
              </a:ext>
            </a:extLst>
          </p:cNvPr>
          <p:cNvSpPr/>
          <p:nvPr/>
        </p:nvSpPr>
        <p:spPr>
          <a:xfrm>
            <a:off x="930121" y="8238433"/>
            <a:ext cx="16910281" cy="533400"/>
          </a:xfrm>
          <a:prstGeom prst="rect">
            <a:avLst/>
          </a:prstGeom>
          <a:noFill/>
          <a:ln/>
        </p:spPr>
        <p:txBody>
          <a:bodyPr wrap="square" lIns="0" tIns="0" rIns="0" bIns="0" rtlCol="0" anchor="t"/>
          <a:lstStyle/>
          <a:p>
            <a:pPr>
              <a:lnSpc>
                <a:spcPct val="93333"/>
              </a:lnSpc>
            </a:pPr>
            <a:r>
              <a:rPr lang="es-ES" sz="1850" b="1" kern="0" spc="-75" err="1">
                <a:solidFill>
                  <a:srgbClr val="000000"/>
                </a:solidFill>
                <a:latin typeface="Century Gothic"/>
                <a:ea typeface="+mn-lt"/>
                <a:cs typeface="+mn-lt"/>
              </a:rPr>
              <a:t>Impulsionando</a:t>
            </a:r>
            <a:r>
              <a:rPr lang="es-ES" sz="1850" b="1" kern="0" spc="-75">
                <a:solidFill>
                  <a:srgbClr val="000000"/>
                </a:solidFill>
                <a:latin typeface="Century Gothic"/>
                <a:ea typeface="+mn-lt"/>
                <a:cs typeface="+mn-lt"/>
              </a:rPr>
              <a:t> empresas </a:t>
            </a:r>
            <a:r>
              <a:rPr lang="es-ES" sz="1850" b="1" kern="0" spc="-75" err="1">
                <a:solidFill>
                  <a:srgbClr val="000000"/>
                </a:solidFill>
                <a:latin typeface="Century Gothic"/>
                <a:ea typeface="+mn-lt"/>
                <a:cs typeface="+mn-lt"/>
              </a:rPr>
              <a:t>globais</a:t>
            </a:r>
            <a:r>
              <a:rPr lang="es-ES" sz="1850" b="1" kern="0" spc="-75">
                <a:solidFill>
                  <a:srgbClr val="000000"/>
                </a:solidFill>
                <a:latin typeface="Century Gothic"/>
                <a:ea typeface="+mn-lt"/>
                <a:cs typeface="+mn-lt"/>
              </a:rPr>
              <a:t> – Sólidas </a:t>
            </a:r>
            <a:r>
              <a:rPr lang="es-ES" sz="1850" b="1" kern="0" spc="-75" err="1">
                <a:solidFill>
                  <a:srgbClr val="000000"/>
                </a:solidFill>
                <a:latin typeface="Century Gothic"/>
                <a:ea typeface="+mn-lt"/>
                <a:cs typeface="+mn-lt"/>
              </a:rPr>
              <a:t>alianças</a:t>
            </a:r>
            <a:r>
              <a:rPr lang="es-ES" sz="1850" b="1" kern="0" spc="-75">
                <a:solidFill>
                  <a:srgbClr val="000000"/>
                </a:solidFill>
                <a:latin typeface="Century Gothic"/>
                <a:ea typeface="+mn-lt"/>
                <a:cs typeface="+mn-lt"/>
              </a:rPr>
              <a:t> e </a:t>
            </a:r>
            <a:r>
              <a:rPr lang="es-ES" sz="1850" b="1" kern="0" spc="-75" err="1">
                <a:solidFill>
                  <a:srgbClr val="000000"/>
                </a:solidFill>
                <a:latin typeface="Century Gothic"/>
                <a:ea typeface="+mn-lt"/>
                <a:cs typeface="+mn-lt"/>
              </a:rPr>
              <a:t>parcerias</a:t>
            </a:r>
            <a:r>
              <a:rPr lang="es-ES" sz="1850" b="1" kern="0" spc="-75">
                <a:solidFill>
                  <a:srgbClr val="000000"/>
                </a:solidFill>
                <a:latin typeface="Century Gothic"/>
                <a:ea typeface="+mn-lt"/>
                <a:cs typeface="+mn-lt"/>
              </a:rPr>
              <a:t> – </a:t>
            </a:r>
            <a:r>
              <a:rPr lang="es-ES" sz="1850" b="1" kern="0" spc="-75" err="1">
                <a:solidFill>
                  <a:srgbClr val="000000"/>
                </a:solidFill>
                <a:latin typeface="Century Gothic"/>
                <a:ea typeface="+mn-lt"/>
                <a:cs typeface="+mn-lt"/>
              </a:rPr>
              <a:t>Soluções</a:t>
            </a:r>
            <a:r>
              <a:rPr lang="es-ES" sz="1850" b="1" kern="0" spc="-75">
                <a:solidFill>
                  <a:srgbClr val="000000"/>
                </a:solidFill>
                <a:latin typeface="Century Gothic"/>
                <a:ea typeface="+mn-lt"/>
                <a:cs typeface="+mn-lt"/>
              </a:rPr>
              <a:t> de risco e </a:t>
            </a:r>
            <a:r>
              <a:rPr lang="es-ES" sz="1850" b="1" kern="0" spc="-75" err="1">
                <a:solidFill>
                  <a:srgbClr val="000000"/>
                </a:solidFill>
                <a:latin typeface="Century Gothic"/>
                <a:ea typeface="+mn-lt"/>
                <a:cs typeface="+mn-lt"/>
              </a:rPr>
              <a:t>conformidade</a:t>
            </a:r>
            <a:r>
              <a:rPr lang="es-ES" sz="1850" b="1" kern="0" spc="-75">
                <a:solidFill>
                  <a:srgbClr val="000000"/>
                </a:solidFill>
                <a:latin typeface="Century Gothic"/>
                <a:ea typeface="+mn-lt"/>
                <a:cs typeface="+mn-lt"/>
              </a:rPr>
              <a:t> SAP DRC e SAP GTS – Ampla </a:t>
            </a:r>
            <a:r>
              <a:rPr lang="es-ES" sz="1850" b="1" kern="0" spc="-75" err="1">
                <a:solidFill>
                  <a:srgbClr val="000000"/>
                </a:solidFill>
                <a:latin typeface="Century Gothic"/>
                <a:ea typeface="+mn-lt"/>
                <a:cs typeface="+mn-lt"/>
              </a:rPr>
              <a:t>experiência</a:t>
            </a:r>
            <a:r>
              <a:rPr lang="es-ES" sz="1850" b="1" kern="0" spc="-75">
                <a:solidFill>
                  <a:srgbClr val="000000"/>
                </a:solidFill>
                <a:latin typeface="Century Gothic"/>
                <a:ea typeface="+mn-lt"/>
                <a:cs typeface="+mn-lt"/>
              </a:rPr>
              <a:t> em SAP ERP</a:t>
            </a:r>
            <a:endParaRPr lang="en-US"/>
          </a:p>
          <a:p>
            <a:pPr marL="0" indent="0" algn="l">
              <a:lnSpc>
                <a:spcPct val="93333"/>
              </a:lnSpc>
              <a:buNone/>
            </a:pPr>
            <a:r>
              <a:rPr lang="en-US" sz="1894" kern="0" spc="-75">
                <a:solidFill>
                  <a:srgbClr val="000000"/>
                </a:solidFill>
                <a:latin typeface="Century Gothic" panose="020B0502020202020204" pitchFamily="34" charset="0"/>
                <a:ea typeface="Inter Semi Bold" pitchFamily="34" charset="-122"/>
                <a:cs typeface="Inter Semi Bold" pitchFamily="34" charset="-120"/>
              </a:rPr>
              <a:t> </a:t>
            </a:r>
            <a:endParaRPr lang="en-US" sz="1894">
              <a:latin typeface="Century Gothic" panose="020B0502020202020204" pitchFamily="34" charset="0"/>
            </a:endParaRPr>
          </a:p>
        </p:txBody>
      </p:sp>
      <p:sp>
        <p:nvSpPr>
          <p:cNvPr id="14" name="Extensive SAP ERP experience">
            <a:extLst>
              <a:ext uri="{FF2B5EF4-FFF2-40B4-BE49-F238E27FC236}">
                <a16:creationId xmlns:a16="http://schemas.microsoft.com/office/drawing/2014/main" id="{DE06086A-2EAE-C8EF-A5C6-16369891BEE2}"/>
              </a:ext>
            </a:extLst>
          </p:cNvPr>
          <p:cNvSpPr/>
          <p:nvPr/>
        </p:nvSpPr>
        <p:spPr>
          <a:xfrm>
            <a:off x="15515074" y="2432361"/>
            <a:ext cx="2325328" cy="533400"/>
          </a:xfrm>
          <a:prstGeom prst="rect">
            <a:avLst/>
          </a:prstGeom>
          <a:noFill/>
          <a:ln/>
        </p:spPr>
        <p:txBody>
          <a:bodyPr wrap="square" lIns="0" tIns="0" rIns="0" bIns="0" rtlCol="0" anchor="t"/>
          <a:lstStyle/>
          <a:p>
            <a:pPr marL="0" indent="0" algn="l">
              <a:lnSpc>
                <a:spcPct val="93333"/>
              </a:lnSpc>
              <a:buNone/>
            </a:pPr>
            <a:endParaRPr lang="en-US" sz="1894">
              <a:latin typeface="Century Gothic" panose="020B0502020202020204" pitchFamily="34" charset="0"/>
            </a:endParaRPr>
          </a:p>
        </p:txBody>
      </p:sp>
      <p:sp>
        <p:nvSpPr>
          <p:cNvPr id="15" name="Risk and compliance solution DRCGTS">
            <a:extLst>
              <a:ext uri="{FF2B5EF4-FFF2-40B4-BE49-F238E27FC236}">
                <a16:creationId xmlns:a16="http://schemas.microsoft.com/office/drawing/2014/main" id="{478C7F73-2341-2058-461A-F820F8D6F99E}"/>
              </a:ext>
            </a:extLst>
          </p:cNvPr>
          <p:cNvSpPr/>
          <p:nvPr/>
        </p:nvSpPr>
        <p:spPr>
          <a:xfrm>
            <a:off x="9594870" y="7041193"/>
            <a:ext cx="2371725" cy="533400"/>
          </a:xfrm>
          <a:prstGeom prst="rect">
            <a:avLst/>
          </a:prstGeom>
          <a:noFill/>
          <a:ln/>
        </p:spPr>
        <p:txBody>
          <a:bodyPr wrap="square" lIns="0" tIns="0" rIns="0" bIns="0" rtlCol="0" anchor="t"/>
          <a:lstStyle/>
          <a:p>
            <a:pPr marL="0" indent="0" algn="l">
              <a:lnSpc>
                <a:spcPct val="93333"/>
              </a:lnSpc>
              <a:buNone/>
            </a:pPr>
            <a:endParaRPr lang="en-US" sz="1894">
              <a:latin typeface="Century Gothic" panose="020B0502020202020204" pitchFamily="34" charset="0"/>
            </a:endParaRPr>
          </a:p>
        </p:txBody>
      </p:sp>
      <p:sp>
        <p:nvSpPr>
          <p:cNvPr id="18" name="Strong alliance  partnerships">
            <a:extLst>
              <a:ext uri="{FF2B5EF4-FFF2-40B4-BE49-F238E27FC236}">
                <a16:creationId xmlns:a16="http://schemas.microsoft.com/office/drawing/2014/main" id="{A69B6107-A6D1-CFDB-C857-424A9020ED9D}"/>
              </a:ext>
            </a:extLst>
          </p:cNvPr>
          <p:cNvSpPr/>
          <p:nvPr/>
        </p:nvSpPr>
        <p:spPr>
          <a:xfrm>
            <a:off x="9144000" y="5109241"/>
            <a:ext cx="1962150" cy="533400"/>
          </a:xfrm>
          <a:prstGeom prst="rect">
            <a:avLst/>
          </a:prstGeom>
          <a:noFill/>
          <a:ln/>
        </p:spPr>
        <p:txBody>
          <a:bodyPr wrap="square" lIns="0" tIns="0" rIns="0" bIns="0" rtlCol="0" anchor="t"/>
          <a:lstStyle/>
          <a:p>
            <a:pPr marL="0" indent="0" algn="l">
              <a:lnSpc>
                <a:spcPct val="93333"/>
              </a:lnSpc>
              <a:buNone/>
            </a:pPr>
            <a:endParaRPr lang="en-US" sz="1894">
              <a:latin typeface="Century Gothic" panose="020B0502020202020204" pitchFamily="34" charset="0"/>
            </a:endParaRPr>
          </a:p>
        </p:txBody>
      </p:sp>
      <p:sp>
        <p:nvSpPr>
          <p:cNvPr id="19" name="Body">
            <a:extLst>
              <a:ext uri="{FF2B5EF4-FFF2-40B4-BE49-F238E27FC236}">
                <a16:creationId xmlns:a16="http://schemas.microsoft.com/office/drawing/2014/main" id="{90F1506A-38D8-7BE9-3DC3-9CEF68F7AA24}"/>
              </a:ext>
            </a:extLst>
          </p:cNvPr>
          <p:cNvSpPr/>
          <p:nvPr/>
        </p:nvSpPr>
        <p:spPr>
          <a:xfrm>
            <a:off x="928781" y="2139038"/>
            <a:ext cx="8558961" cy="5515725"/>
          </a:xfrm>
          <a:prstGeom prst="rect">
            <a:avLst/>
          </a:prstGeom>
          <a:noFill/>
          <a:ln/>
        </p:spPr>
        <p:txBody>
          <a:bodyPr wrap="square" lIns="0" tIns="0" rIns="0" bIns="0" rtlCol="0" anchor="t"/>
          <a:lstStyle/>
          <a:p>
            <a:r>
              <a:rPr lang="es-ES" sz="2200" kern="0" spc="-75">
                <a:latin typeface="Century Gothic"/>
                <a:ea typeface="+mn-lt"/>
                <a:cs typeface="+mn-lt"/>
              </a:rPr>
              <a:t>A Origen Tech é </a:t>
            </a:r>
            <a:r>
              <a:rPr lang="es-ES" sz="2200" kern="0" spc="-75" err="1">
                <a:latin typeface="Century Gothic"/>
                <a:ea typeface="+mn-lt"/>
                <a:cs typeface="+mn-lt"/>
              </a:rPr>
              <a:t>amplamente</a:t>
            </a:r>
            <a:r>
              <a:rPr lang="es-ES" sz="2200" kern="0" spc="-75">
                <a:latin typeface="Century Gothic"/>
                <a:ea typeface="+mn-lt"/>
                <a:cs typeface="+mn-lt"/>
              </a:rPr>
              <a:t> </a:t>
            </a:r>
            <a:r>
              <a:rPr lang="es-ES" sz="2200" kern="0" spc="-75" err="1">
                <a:latin typeface="Century Gothic"/>
                <a:ea typeface="+mn-lt"/>
                <a:cs typeface="+mn-lt"/>
              </a:rPr>
              <a:t>reconhecida</a:t>
            </a:r>
            <a:r>
              <a:rPr lang="es-ES" sz="2200" kern="0" spc="-75">
                <a:latin typeface="Century Gothic"/>
                <a:ea typeface="+mn-lt"/>
                <a:cs typeface="+mn-lt"/>
              </a:rPr>
              <a:t> </a:t>
            </a:r>
            <a:r>
              <a:rPr lang="es-ES" sz="2200" kern="0" spc="-75" err="1">
                <a:latin typeface="Century Gothic"/>
                <a:ea typeface="+mn-lt"/>
                <a:cs typeface="+mn-lt"/>
              </a:rPr>
              <a:t>na</a:t>
            </a:r>
            <a:r>
              <a:rPr lang="es-ES" sz="2200" kern="0" spc="-75">
                <a:latin typeface="Century Gothic"/>
                <a:ea typeface="+mn-lt"/>
                <a:cs typeface="+mn-lt"/>
              </a:rPr>
              <a:t> </a:t>
            </a:r>
            <a:r>
              <a:rPr lang="es-ES" sz="2200" kern="0" spc="-75" err="1">
                <a:latin typeface="Century Gothic"/>
                <a:ea typeface="+mn-lt"/>
                <a:cs typeface="+mn-lt"/>
              </a:rPr>
              <a:t>indústria</a:t>
            </a:r>
            <a:r>
              <a:rPr lang="es-ES" sz="2200" kern="0" spc="-75">
                <a:latin typeface="Century Gothic"/>
                <a:ea typeface="+mn-lt"/>
                <a:cs typeface="+mn-lt"/>
              </a:rPr>
              <a:t> por </a:t>
            </a:r>
            <a:r>
              <a:rPr lang="es-ES" sz="2200" kern="0" spc="-75" err="1">
                <a:latin typeface="Century Gothic"/>
                <a:ea typeface="+mn-lt"/>
                <a:cs typeface="+mn-lt"/>
              </a:rPr>
              <a:t>sua</a:t>
            </a:r>
            <a:r>
              <a:rPr lang="es-ES" sz="2200" kern="0" spc="-75">
                <a:latin typeface="Century Gothic"/>
                <a:ea typeface="+mn-lt"/>
                <a:cs typeface="+mn-lt"/>
              </a:rPr>
              <a:t> extensa </a:t>
            </a:r>
            <a:r>
              <a:rPr lang="es-ES" sz="2200" kern="0" spc="-75" err="1">
                <a:latin typeface="Century Gothic"/>
                <a:ea typeface="+mn-lt"/>
                <a:cs typeface="+mn-lt"/>
              </a:rPr>
              <a:t>experiência</a:t>
            </a:r>
            <a:r>
              <a:rPr lang="es-ES" sz="2200" kern="0" spc="-75">
                <a:latin typeface="Century Gothic"/>
                <a:ea typeface="+mn-lt"/>
                <a:cs typeface="+mn-lt"/>
              </a:rPr>
              <a:t> global em SAP ERP e </a:t>
            </a:r>
            <a:r>
              <a:rPr lang="es-ES" sz="2200" kern="0" spc="-75" err="1">
                <a:latin typeface="Century Gothic"/>
                <a:ea typeface="+mn-lt"/>
                <a:cs typeface="+mn-lt"/>
              </a:rPr>
              <a:t>seu</a:t>
            </a:r>
            <a:r>
              <a:rPr lang="es-ES" sz="2200" kern="0" spc="-75">
                <a:latin typeface="Century Gothic"/>
                <a:ea typeface="+mn-lt"/>
                <a:cs typeface="+mn-lt"/>
              </a:rPr>
              <a:t> profundo </a:t>
            </a:r>
            <a:r>
              <a:rPr lang="es-ES" sz="2200" kern="0" spc="-75" err="1">
                <a:latin typeface="Century Gothic"/>
                <a:ea typeface="+mn-lt"/>
                <a:cs typeface="+mn-lt"/>
              </a:rPr>
              <a:t>conhecimento</a:t>
            </a:r>
            <a:r>
              <a:rPr lang="es-ES" sz="2200" kern="0" spc="-75">
                <a:latin typeface="Century Gothic"/>
                <a:ea typeface="+mn-lt"/>
                <a:cs typeface="+mn-lt"/>
              </a:rPr>
              <a:t> em </a:t>
            </a:r>
            <a:r>
              <a:rPr lang="es-ES" sz="2200" kern="0" spc="-75" err="1">
                <a:latin typeface="Century Gothic"/>
                <a:ea typeface="+mn-lt"/>
                <a:cs typeface="+mn-lt"/>
              </a:rPr>
              <a:t>localização</a:t>
            </a:r>
            <a:r>
              <a:rPr lang="es-ES" sz="2200" kern="0" spc="-75">
                <a:latin typeface="Century Gothic"/>
                <a:ea typeface="+mn-lt"/>
                <a:cs typeface="+mn-lt"/>
              </a:rPr>
              <a:t> no SAP S/4HANA RISE, SAP </a:t>
            </a:r>
            <a:r>
              <a:rPr lang="es-ES" sz="2200" kern="0" spc="-75" err="1">
                <a:latin typeface="Century Gothic"/>
                <a:ea typeface="+mn-lt"/>
                <a:cs typeface="+mn-lt"/>
              </a:rPr>
              <a:t>Document</a:t>
            </a:r>
            <a:r>
              <a:rPr lang="es-ES" sz="2200" kern="0" spc="-75">
                <a:latin typeface="Century Gothic"/>
                <a:ea typeface="+mn-lt"/>
                <a:cs typeface="+mn-lt"/>
              </a:rPr>
              <a:t> and </a:t>
            </a:r>
            <a:r>
              <a:rPr lang="es-ES" sz="2200" kern="0" spc="-75" err="1">
                <a:latin typeface="Century Gothic"/>
                <a:ea typeface="+mn-lt"/>
                <a:cs typeface="+mn-lt"/>
              </a:rPr>
              <a:t>Reporting</a:t>
            </a:r>
            <a:r>
              <a:rPr lang="es-ES" sz="2200" kern="0" spc="-75">
                <a:latin typeface="Century Gothic"/>
                <a:ea typeface="+mn-lt"/>
                <a:cs typeface="+mn-lt"/>
              </a:rPr>
              <a:t> </a:t>
            </a:r>
            <a:r>
              <a:rPr lang="es-ES" sz="2200" kern="0" spc="-75" err="1">
                <a:latin typeface="Century Gothic"/>
                <a:ea typeface="+mn-lt"/>
                <a:cs typeface="+mn-lt"/>
              </a:rPr>
              <a:t>Compliance</a:t>
            </a:r>
            <a:r>
              <a:rPr lang="es-ES" sz="2200" kern="0" spc="-75">
                <a:latin typeface="Century Gothic"/>
                <a:ea typeface="+mn-lt"/>
                <a:cs typeface="+mn-lt"/>
              </a:rPr>
              <a:t> e SAP Global </a:t>
            </a:r>
            <a:r>
              <a:rPr lang="es-ES" sz="2200" kern="0" spc="-75" err="1">
                <a:latin typeface="Century Gothic"/>
                <a:ea typeface="+mn-lt"/>
                <a:cs typeface="+mn-lt"/>
              </a:rPr>
              <a:t>Trade</a:t>
            </a:r>
            <a:r>
              <a:rPr lang="es-ES" sz="2200" kern="0" spc="-75">
                <a:latin typeface="Century Gothic"/>
                <a:ea typeface="+mn-lt"/>
                <a:cs typeface="+mn-lt"/>
              </a:rPr>
              <a:t> </a:t>
            </a:r>
            <a:r>
              <a:rPr lang="es-ES" sz="2200" kern="0" spc="-75" err="1">
                <a:latin typeface="Century Gothic"/>
                <a:ea typeface="+mn-lt"/>
                <a:cs typeface="+mn-lt"/>
              </a:rPr>
              <a:t>Services</a:t>
            </a:r>
            <a:r>
              <a:rPr lang="es-ES" sz="2200" kern="0" spc="-75">
                <a:latin typeface="Century Gothic"/>
                <a:ea typeface="+mn-lt"/>
                <a:cs typeface="+mn-lt"/>
              </a:rPr>
              <a:t>.</a:t>
            </a:r>
            <a:endParaRPr lang="en-US" sz="2200">
              <a:ea typeface="Calibri"/>
              <a:cs typeface="Calibri"/>
            </a:endParaRPr>
          </a:p>
          <a:p>
            <a:endParaRPr lang="es-ES" sz="2200" kern="0" spc="-75">
              <a:latin typeface="Century Gothic"/>
              <a:ea typeface="+mn-lt"/>
              <a:cs typeface="+mn-lt"/>
            </a:endParaRPr>
          </a:p>
          <a:p>
            <a:r>
              <a:rPr lang="es-ES" sz="2200" kern="0" spc="-75">
                <a:latin typeface="Century Gothic"/>
                <a:ea typeface="+mn-lt"/>
                <a:cs typeface="+mn-lt"/>
              </a:rPr>
              <a:t>Conta </a:t>
            </a:r>
            <a:r>
              <a:rPr lang="es-ES" sz="2200" kern="0" spc="-75" err="1">
                <a:latin typeface="Century Gothic"/>
                <a:ea typeface="+mn-lt"/>
                <a:cs typeface="+mn-lt"/>
              </a:rPr>
              <a:t>com</a:t>
            </a:r>
            <a:r>
              <a:rPr lang="es-ES" sz="2200" kern="0" spc="-75">
                <a:latin typeface="Century Gothic"/>
                <a:ea typeface="+mn-lt"/>
                <a:cs typeface="+mn-lt"/>
              </a:rPr>
              <a:t> </a:t>
            </a:r>
            <a:r>
              <a:rPr lang="es-ES" sz="2200" kern="0" spc="-75" err="1">
                <a:latin typeface="Century Gothic"/>
                <a:ea typeface="+mn-lt"/>
                <a:cs typeface="+mn-lt"/>
              </a:rPr>
              <a:t>escritórios</a:t>
            </a:r>
            <a:r>
              <a:rPr lang="es-ES" sz="2200" kern="0" spc="-75">
                <a:latin typeface="Century Gothic"/>
                <a:ea typeface="+mn-lt"/>
                <a:cs typeface="+mn-lt"/>
              </a:rPr>
              <a:t> nos Estados Unidos, Brasil, México, Argentina, Chile e Caribe, </a:t>
            </a:r>
            <a:r>
              <a:rPr lang="es-ES" sz="2200" kern="0" spc="-75" err="1">
                <a:latin typeface="Century Gothic"/>
                <a:ea typeface="+mn-lt"/>
                <a:cs typeface="+mn-lt"/>
              </a:rPr>
              <a:t>oferecendo</a:t>
            </a:r>
            <a:r>
              <a:rPr lang="es-ES" sz="2200" kern="0" spc="-75">
                <a:latin typeface="Century Gothic"/>
                <a:ea typeface="+mn-lt"/>
                <a:cs typeface="+mn-lt"/>
              </a:rPr>
              <a:t> suporte a </a:t>
            </a:r>
            <a:r>
              <a:rPr lang="es-ES" sz="2200" kern="0" spc="-75" err="1">
                <a:latin typeface="Century Gothic"/>
                <a:ea typeface="+mn-lt"/>
                <a:cs typeface="+mn-lt"/>
              </a:rPr>
              <a:t>mais</a:t>
            </a:r>
            <a:r>
              <a:rPr lang="es-ES" sz="2200" kern="0" spc="-75">
                <a:latin typeface="Century Gothic"/>
                <a:ea typeface="+mn-lt"/>
                <a:cs typeface="+mn-lt"/>
              </a:rPr>
              <a:t> de 150 clientes </a:t>
            </a:r>
            <a:r>
              <a:rPr lang="es-ES" sz="2200" kern="0" spc="-75" err="1">
                <a:latin typeface="Century Gothic"/>
                <a:ea typeface="+mn-lt"/>
                <a:cs typeface="+mn-lt"/>
              </a:rPr>
              <a:t>multinacionais</a:t>
            </a:r>
            <a:r>
              <a:rPr lang="es-ES" sz="2200" kern="0" spc="-75">
                <a:latin typeface="Century Gothic"/>
                <a:ea typeface="+mn-lt"/>
                <a:cs typeface="+mn-lt"/>
              </a:rPr>
              <a:t> em </a:t>
            </a:r>
            <a:r>
              <a:rPr lang="es-ES" sz="2200" kern="0" spc="-75" err="1">
                <a:latin typeface="Century Gothic"/>
                <a:ea typeface="+mn-lt"/>
                <a:cs typeface="+mn-lt"/>
              </a:rPr>
              <a:t>seus</a:t>
            </a:r>
            <a:r>
              <a:rPr lang="es-ES" sz="2200" kern="0" spc="-75">
                <a:latin typeface="Century Gothic"/>
                <a:ea typeface="+mn-lt"/>
                <a:cs typeface="+mn-lt"/>
              </a:rPr>
              <a:t> </a:t>
            </a:r>
            <a:r>
              <a:rPr lang="es-ES" sz="2200" kern="0" spc="-75" err="1">
                <a:latin typeface="Century Gothic"/>
                <a:ea typeface="+mn-lt"/>
                <a:cs typeface="+mn-lt"/>
              </a:rPr>
              <a:t>projetos</a:t>
            </a:r>
            <a:r>
              <a:rPr lang="es-ES" sz="2200" kern="0" spc="-75">
                <a:latin typeface="Century Gothic"/>
                <a:ea typeface="+mn-lt"/>
                <a:cs typeface="+mn-lt"/>
              </a:rPr>
              <a:t> </a:t>
            </a:r>
            <a:r>
              <a:rPr lang="es-ES" sz="2200" kern="0" spc="-75" err="1">
                <a:latin typeface="Century Gothic"/>
                <a:ea typeface="+mn-lt"/>
                <a:cs typeface="+mn-lt"/>
              </a:rPr>
              <a:t>nas</a:t>
            </a:r>
            <a:r>
              <a:rPr lang="es-ES" sz="2200" kern="0" spc="-75">
                <a:latin typeface="Century Gothic"/>
                <a:ea typeface="+mn-lt"/>
                <a:cs typeface="+mn-lt"/>
              </a:rPr>
              <a:t> Américas, Europa e Ásia.</a:t>
            </a:r>
            <a:endParaRPr lang="es-ES" sz="2200">
              <a:ea typeface="Calibri"/>
              <a:cs typeface="Calibri"/>
            </a:endParaRPr>
          </a:p>
          <a:p>
            <a:endParaRPr lang="es-ES" sz="2200" kern="0" spc="-75">
              <a:latin typeface="Century Gothic"/>
              <a:ea typeface="+mn-lt"/>
              <a:cs typeface="+mn-lt"/>
            </a:endParaRPr>
          </a:p>
          <a:p>
            <a:r>
              <a:rPr lang="es-ES" sz="2200" kern="0" spc="-75">
                <a:latin typeface="Century Gothic"/>
                <a:ea typeface="+mn-lt"/>
                <a:cs typeface="+mn-lt"/>
              </a:rPr>
              <a:t>Fundada em 2012 nos Estados Unidos, a Origen Tech é </a:t>
            </a:r>
            <a:r>
              <a:rPr lang="es-ES" sz="2200" kern="0" spc="-75" err="1">
                <a:latin typeface="Century Gothic"/>
                <a:ea typeface="+mn-lt"/>
                <a:cs typeface="+mn-lt"/>
              </a:rPr>
              <a:t>um</a:t>
            </a:r>
            <a:r>
              <a:rPr lang="es-ES" sz="2200" kern="0" spc="-75">
                <a:latin typeface="Century Gothic"/>
                <a:ea typeface="+mn-lt"/>
                <a:cs typeface="+mn-lt"/>
              </a:rPr>
              <a:t> </a:t>
            </a:r>
            <a:r>
              <a:rPr lang="es-ES" sz="2200" kern="0" spc="-75" err="1">
                <a:latin typeface="Century Gothic"/>
                <a:ea typeface="+mn-lt"/>
                <a:cs typeface="+mn-lt"/>
              </a:rPr>
              <a:t>parceiro</a:t>
            </a:r>
            <a:r>
              <a:rPr lang="es-ES" sz="2200" kern="0" spc="-75">
                <a:latin typeface="Century Gothic"/>
                <a:ea typeface="+mn-lt"/>
                <a:cs typeface="+mn-lt"/>
              </a:rPr>
              <a:t> SAP Gold VAR, Service Partner, </a:t>
            </a:r>
            <a:r>
              <a:rPr lang="es-ES" sz="2200" kern="0" spc="-75" err="1">
                <a:latin typeface="Century Gothic"/>
                <a:ea typeface="+mn-lt"/>
                <a:cs typeface="+mn-lt"/>
              </a:rPr>
              <a:t>Solution</a:t>
            </a:r>
            <a:r>
              <a:rPr lang="es-ES" sz="2200" kern="0" spc="-75">
                <a:latin typeface="Century Gothic"/>
                <a:ea typeface="+mn-lt"/>
                <a:cs typeface="+mn-lt"/>
              </a:rPr>
              <a:t> Partner e </a:t>
            </a:r>
            <a:r>
              <a:rPr lang="es-ES" sz="2200" kern="0" spc="-75" err="1">
                <a:latin typeface="Century Gothic"/>
                <a:ea typeface="+mn-lt"/>
                <a:cs typeface="+mn-lt"/>
              </a:rPr>
              <a:t>Co-innovation</a:t>
            </a:r>
            <a:r>
              <a:rPr lang="es-ES" sz="2200" kern="0" spc="-75">
                <a:latin typeface="Century Gothic"/>
                <a:ea typeface="+mn-lt"/>
                <a:cs typeface="+mn-lt"/>
              </a:rPr>
              <a:t> Partner, comprometida em </a:t>
            </a:r>
            <a:r>
              <a:rPr lang="es-ES" sz="2200" kern="0" spc="-75" err="1">
                <a:latin typeface="Century Gothic"/>
                <a:ea typeface="+mn-lt"/>
                <a:cs typeface="+mn-lt"/>
              </a:rPr>
              <a:t>ajudar</a:t>
            </a:r>
            <a:r>
              <a:rPr lang="es-ES" sz="2200" kern="0" spc="-75">
                <a:latin typeface="Century Gothic"/>
                <a:ea typeface="+mn-lt"/>
                <a:cs typeface="+mn-lt"/>
              </a:rPr>
              <a:t> os clientes a implementar </a:t>
            </a:r>
            <a:r>
              <a:rPr lang="es-ES" sz="2200" kern="0" spc="-75" err="1">
                <a:latin typeface="Century Gothic"/>
                <a:ea typeface="+mn-lt"/>
                <a:cs typeface="+mn-lt"/>
              </a:rPr>
              <a:t>soluções</a:t>
            </a:r>
            <a:r>
              <a:rPr lang="es-ES" sz="2200" kern="0" spc="-75">
                <a:latin typeface="Century Gothic"/>
                <a:ea typeface="+mn-lt"/>
                <a:cs typeface="+mn-lt"/>
              </a:rPr>
              <a:t> eficientes </a:t>
            </a:r>
            <a:r>
              <a:rPr lang="es-ES" sz="2200" kern="0" spc="-75" err="1">
                <a:latin typeface="Century Gothic"/>
                <a:ea typeface="+mn-lt"/>
                <a:cs typeface="+mn-lt"/>
              </a:rPr>
              <a:t>baseadas</a:t>
            </a:r>
            <a:r>
              <a:rPr lang="es-ES" sz="2200" kern="0" spc="-75">
                <a:latin typeface="Century Gothic"/>
                <a:ea typeface="+mn-lt"/>
                <a:cs typeface="+mn-lt"/>
              </a:rPr>
              <a:t> em </a:t>
            </a:r>
            <a:r>
              <a:rPr lang="es-ES" sz="2200" kern="0" spc="-75" err="1">
                <a:latin typeface="Century Gothic"/>
                <a:ea typeface="+mn-lt"/>
                <a:cs typeface="+mn-lt"/>
              </a:rPr>
              <a:t>processos</a:t>
            </a:r>
            <a:r>
              <a:rPr lang="es-ES" sz="2200" kern="0" spc="-75">
                <a:latin typeface="Century Gothic"/>
                <a:ea typeface="+mn-lt"/>
                <a:cs typeface="+mn-lt"/>
              </a:rPr>
              <a:t>.</a:t>
            </a:r>
            <a:endParaRPr lang="es-ES" sz="2200"/>
          </a:p>
          <a:p>
            <a:pPr>
              <a:lnSpc>
                <a:spcPts val="3528"/>
              </a:lnSpc>
            </a:pPr>
            <a:endParaRPr lang="es-ES" sz="2000" kern="0" spc="-75">
              <a:latin typeface="Century Gothic" panose="020B0502020202020204" pitchFamily="34" charset="0"/>
            </a:endParaRPr>
          </a:p>
        </p:txBody>
      </p:sp>
      <p:sp>
        <p:nvSpPr>
          <p:cNvPr id="25" name="Slide Number Placeholder 0">
            <a:extLst>
              <a:ext uri="{FF2B5EF4-FFF2-40B4-BE49-F238E27FC236}">
                <a16:creationId xmlns:a16="http://schemas.microsoft.com/office/drawing/2014/main" id="{CB6A82CF-0337-BE6D-53A7-20C5AE0E7763}"/>
              </a:ext>
            </a:extLst>
          </p:cNvPr>
          <p:cNvSpPr>
            <a:spLocks noGrp="1"/>
          </p:cNvSpPr>
          <p:nvPr>
            <p:ph type="sldNum" sz="quarter" idx="4294967295"/>
          </p:nvPr>
        </p:nvSpPr>
        <p:spPr>
          <a:xfrm>
            <a:off x="17556480" y="966978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2</a:t>
            </a:fld>
            <a:endParaRPr lang="en-US">
              <a:latin typeface="Century Gothic" panose="020B0502020202020204" pitchFamily="34" charset="0"/>
            </a:endParaRPr>
          </a:p>
        </p:txBody>
      </p:sp>
      <p:pic>
        <p:nvPicPr>
          <p:cNvPr id="11" name="Arrow Icon" descr="preencoded.png">
            <a:extLst>
              <a:ext uri="{FF2B5EF4-FFF2-40B4-BE49-F238E27FC236}">
                <a16:creationId xmlns:a16="http://schemas.microsoft.com/office/drawing/2014/main" id="{C0FB3F1C-A520-4CC2-15A5-D4EBBCE3D11C}"/>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20515593" y="8031720"/>
            <a:ext cx="407718" cy="407718"/>
          </a:xfrm>
          <a:prstGeom prst="rect">
            <a:avLst/>
          </a:prstGeom>
        </p:spPr>
      </p:pic>
      <p:pic>
        <p:nvPicPr>
          <p:cNvPr id="7" name="AdobeStock_472923044 2" descr="preencoded.png">
            <a:extLst>
              <a:ext uri="{FF2B5EF4-FFF2-40B4-BE49-F238E27FC236}">
                <a16:creationId xmlns:a16="http://schemas.microsoft.com/office/drawing/2014/main" id="{86BE8E0E-8888-E2ED-D715-88006C9F624C}"/>
              </a:ext>
            </a:extLst>
          </p:cNvPr>
          <p:cNvPicPr>
            <a:picLocks noChangeAspect="1"/>
          </p:cNvPicPr>
          <p:nvPr/>
        </p:nvPicPr>
        <p:blipFill>
          <a:blip r:embed="rId6"/>
          <a:srcRect/>
          <a:stretch/>
        </p:blipFill>
        <p:spPr>
          <a:xfrm>
            <a:off x="9917169" y="2137010"/>
            <a:ext cx="7323081" cy="2220900"/>
          </a:xfrm>
          <a:prstGeom prst="rect">
            <a:avLst/>
          </a:prstGeom>
        </p:spPr>
      </p:pic>
      <p:pic>
        <p:nvPicPr>
          <p:cNvPr id="10" name="logo_4 1" descr="preencoded.png">
            <a:extLst>
              <a:ext uri="{FF2B5EF4-FFF2-40B4-BE49-F238E27FC236}">
                <a16:creationId xmlns:a16="http://schemas.microsoft.com/office/drawing/2014/main" id="{45E92998-DE44-1926-F328-F599EE9227D5}"/>
              </a:ext>
            </a:extLst>
          </p:cNvPr>
          <p:cNvPicPr>
            <a:picLocks noChangeAspect="1"/>
          </p:cNvPicPr>
          <p:nvPr/>
        </p:nvPicPr>
        <p:blipFill>
          <a:blip r:embed="rId7"/>
          <a:srcRect/>
          <a:stretch/>
        </p:blipFill>
        <p:spPr>
          <a:xfrm>
            <a:off x="556575" y="153739"/>
            <a:ext cx="6543675" cy="1209675"/>
          </a:xfrm>
          <a:prstGeom prst="rect">
            <a:avLst/>
          </a:prstGeom>
        </p:spPr>
      </p:pic>
      <p:sp>
        <p:nvSpPr>
          <p:cNvPr id="12" name="Title">
            <a:extLst>
              <a:ext uri="{FF2B5EF4-FFF2-40B4-BE49-F238E27FC236}">
                <a16:creationId xmlns:a16="http://schemas.microsoft.com/office/drawing/2014/main" id="{DEFEE8DC-9179-27F7-27DE-6A437097C23A}"/>
              </a:ext>
            </a:extLst>
          </p:cNvPr>
          <p:cNvSpPr/>
          <p:nvPr/>
        </p:nvSpPr>
        <p:spPr>
          <a:xfrm>
            <a:off x="9917169" y="4671182"/>
            <a:ext cx="7558089" cy="883215"/>
          </a:xfrm>
          <a:prstGeom prst="rect">
            <a:avLst/>
          </a:prstGeom>
          <a:noFill/>
          <a:ln/>
        </p:spPr>
        <p:txBody>
          <a:bodyPr wrap="square" lIns="0" tIns="0" rIns="0" bIns="0" rtlCol="0" anchor="t"/>
          <a:lstStyle/>
          <a:p>
            <a:pPr>
              <a:lnSpc>
                <a:spcPct val="83333"/>
              </a:lnSpc>
            </a:pPr>
            <a:r>
              <a:rPr lang="en-US" sz="5300" err="1">
                <a:solidFill>
                  <a:srgbClr val="000000"/>
                </a:solidFill>
                <a:latin typeface="Century Gothic"/>
                <a:ea typeface="+mn-lt"/>
                <a:cs typeface="+mn-lt"/>
              </a:rPr>
              <a:t>Construindo</a:t>
            </a:r>
            <a:r>
              <a:rPr lang="en-US" sz="5300">
                <a:solidFill>
                  <a:srgbClr val="000000"/>
                </a:solidFill>
                <a:latin typeface="Century Gothic"/>
                <a:ea typeface="+mn-lt"/>
                <a:cs typeface="+mn-lt"/>
              </a:rPr>
              <a:t> pontes</a:t>
            </a:r>
            <a:endParaRPr lang="en-US"/>
          </a:p>
        </p:txBody>
      </p:sp>
      <p:sp>
        <p:nvSpPr>
          <p:cNvPr id="16" name="Title">
            <a:extLst>
              <a:ext uri="{FF2B5EF4-FFF2-40B4-BE49-F238E27FC236}">
                <a16:creationId xmlns:a16="http://schemas.microsoft.com/office/drawing/2014/main" id="{575A332F-4257-7E32-3E62-E9A16B2BFAAB}"/>
              </a:ext>
            </a:extLst>
          </p:cNvPr>
          <p:cNvSpPr/>
          <p:nvPr/>
        </p:nvSpPr>
        <p:spPr>
          <a:xfrm>
            <a:off x="10007446" y="5661181"/>
            <a:ext cx="6334275" cy="457200"/>
          </a:xfrm>
          <a:prstGeom prst="rect">
            <a:avLst/>
          </a:prstGeom>
          <a:noFill/>
          <a:ln/>
        </p:spPr>
        <p:txBody>
          <a:bodyPr wrap="square" lIns="0" tIns="0" rIns="0" bIns="0" rtlCol="0" anchor="t"/>
          <a:lstStyle/>
          <a:p>
            <a:r>
              <a:rPr lang="es-ES" sz="2000" b="1" kern="0" spc="30">
                <a:solidFill>
                  <a:srgbClr val="8BBB24"/>
                </a:solidFill>
                <a:latin typeface="Century Gothic"/>
                <a:ea typeface="+mn-lt"/>
                <a:cs typeface="+mn-lt"/>
              </a:rPr>
              <a:t>Entre a </a:t>
            </a:r>
            <a:r>
              <a:rPr lang="es-ES" sz="2000" b="1" kern="0" spc="30" err="1">
                <a:solidFill>
                  <a:srgbClr val="8BBB24"/>
                </a:solidFill>
                <a:latin typeface="Century Gothic"/>
                <a:ea typeface="+mn-lt"/>
                <a:cs typeface="+mn-lt"/>
              </a:rPr>
              <a:t>tecnologia</a:t>
            </a:r>
            <a:r>
              <a:rPr lang="es-ES" sz="2000" b="1" kern="0" spc="30">
                <a:solidFill>
                  <a:srgbClr val="8BBB24"/>
                </a:solidFill>
                <a:latin typeface="Century Gothic"/>
                <a:ea typeface="+mn-lt"/>
                <a:cs typeface="+mn-lt"/>
              </a:rPr>
              <a:t> global e a </a:t>
            </a:r>
            <a:r>
              <a:rPr lang="es-ES" sz="2000" b="1" kern="0" spc="30" err="1">
                <a:solidFill>
                  <a:srgbClr val="8BBB24"/>
                </a:solidFill>
                <a:latin typeface="Century Gothic"/>
                <a:ea typeface="+mn-lt"/>
                <a:cs typeface="+mn-lt"/>
              </a:rPr>
              <a:t>experiência</a:t>
            </a:r>
            <a:r>
              <a:rPr lang="es-ES" sz="2000" b="1" kern="0" spc="30">
                <a:solidFill>
                  <a:srgbClr val="8BBB24"/>
                </a:solidFill>
                <a:latin typeface="Century Gothic"/>
                <a:ea typeface="+mn-lt"/>
                <a:cs typeface="+mn-lt"/>
              </a:rPr>
              <a:t> local</a:t>
            </a:r>
            <a:endParaRPr lang="en-US"/>
          </a:p>
        </p:txBody>
      </p:sp>
    </p:spTree>
    <p:extLst>
      <p:ext uri="{BB962C8B-B14F-4D97-AF65-F5344CB8AC3E}">
        <p14:creationId xmlns:p14="http://schemas.microsoft.com/office/powerpoint/2010/main" val="286809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 0"/>
          <p:cNvSpPr/>
          <p:nvPr/>
        </p:nvSpPr>
        <p:spPr>
          <a:xfrm>
            <a:off x="6649761" y="653606"/>
            <a:ext cx="7656395" cy="645419"/>
          </a:xfrm>
          <a:prstGeom prst="rect">
            <a:avLst/>
          </a:prstGeom>
          <a:noFill/>
          <a:ln/>
        </p:spPr>
        <p:txBody>
          <a:bodyPr wrap="square" lIns="0" tIns="0" rIns="0" bIns="0" rtlCol="0" anchor="ctr"/>
          <a:lstStyle/>
          <a:p>
            <a:pPr defTabSz="1371669">
              <a:defRPr/>
            </a:pPr>
            <a:r>
              <a:rPr lang="es-ES" sz="4800">
                <a:solidFill>
                  <a:srgbClr val="8BBB24"/>
                </a:solidFill>
                <a:latin typeface="Century Gothic"/>
                <a:ea typeface="Montserrat Bold" pitchFamily="34" charset="-122"/>
              </a:rPr>
              <a:t>Quem confia na</a:t>
            </a:r>
            <a:endParaRPr lang="en-US" sz="4800">
              <a:solidFill>
                <a:srgbClr val="000000"/>
              </a:solidFill>
              <a:latin typeface="Century Gothic"/>
              <a:ea typeface="Montserrat Bold" pitchFamily="34" charset="-122"/>
            </a:endParaRPr>
          </a:p>
          <a:p>
            <a:pPr algn="ctr" defTabSz="1371669">
              <a:lnSpc>
                <a:spcPts val="4575"/>
              </a:lnSpc>
              <a:spcBef>
                <a:spcPct val="0"/>
              </a:spcBef>
              <a:spcAft>
                <a:spcPct val="0"/>
              </a:spcAft>
              <a:defRPr/>
            </a:pPr>
            <a:endParaRPr lang="en-US" altLang="en-US" sz="3900" b="1" dirty="0">
              <a:solidFill>
                <a:srgbClr val="5B9BD5">
                  <a:lumMod val="75000"/>
                </a:srgbClr>
              </a:solidFill>
              <a:latin typeface="Century Gothic"/>
              <a:ea typeface="Montserrat Bold" pitchFamily="34" charset="-122"/>
            </a:endParaRPr>
          </a:p>
        </p:txBody>
      </p:sp>
      <p:pic>
        <p:nvPicPr>
          <p:cNvPr id="4" name="Image 2" descr="preencoded.png"/>
          <p:cNvPicPr>
            <a:picLocks noChangeAspect="1"/>
          </p:cNvPicPr>
          <p:nvPr/>
        </p:nvPicPr>
        <p:blipFill>
          <a:blip>
            <a:extLst>
              <a:ext uri="{96DAC541-7B7A-43D3-8B79-37D633B846F1}">
                <asvg:svgBlip xmlns:asvg="http://schemas.microsoft.com/office/drawing/2016/SVG/main" r:embed="rId3"/>
              </a:ext>
            </a:extLst>
          </a:blip>
          <a:srcRect/>
          <a:stretch/>
        </p:blipFill>
        <p:spPr>
          <a:xfrm>
            <a:off x="7010400" y="1085850"/>
            <a:ext cx="4267200" cy="38100"/>
          </a:xfrm>
          <a:prstGeom prst="rect">
            <a:avLst/>
          </a:prstGeom>
        </p:spPr>
      </p:pic>
      <p:grpSp>
        <p:nvGrpSpPr>
          <p:cNvPr id="40" name="Agrupar 39">
            <a:extLst>
              <a:ext uri="{FF2B5EF4-FFF2-40B4-BE49-F238E27FC236}">
                <a16:creationId xmlns:a16="http://schemas.microsoft.com/office/drawing/2014/main" id="{B05E60FD-0699-1E7F-C058-3ECF2FA22DF2}"/>
              </a:ext>
            </a:extLst>
          </p:cNvPr>
          <p:cNvGrpSpPr/>
          <p:nvPr/>
        </p:nvGrpSpPr>
        <p:grpSpPr>
          <a:xfrm>
            <a:off x="271802" y="1839913"/>
            <a:ext cx="17925044" cy="7792877"/>
            <a:chOff x="292188" y="1377644"/>
            <a:chExt cx="19216617" cy="8420406"/>
          </a:xfrm>
        </p:grpSpPr>
        <p:grpSp>
          <p:nvGrpSpPr>
            <p:cNvPr id="39" name="Agrupar 38">
              <a:extLst>
                <a:ext uri="{FF2B5EF4-FFF2-40B4-BE49-F238E27FC236}">
                  <a16:creationId xmlns:a16="http://schemas.microsoft.com/office/drawing/2014/main" id="{2109EDB8-8BD6-C2B9-FA98-67F2EE09A72D}"/>
                </a:ext>
              </a:extLst>
            </p:cNvPr>
            <p:cNvGrpSpPr/>
            <p:nvPr/>
          </p:nvGrpSpPr>
          <p:grpSpPr>
            <a:xfrm>
              <a:off x="292188" y="1377644"/>
              <a:ext cx="19216617" cy="8420406"/>
              <a:chOff x="292188" y="1377644"/>
              <a:chExt cx="19216617" cy="8420406"/>
            </a:xfrm>
          </p:grpSpPr>
          <p:pic>
            <p:nvPicPr>
              <p:cNvPr id="3" name="Image 9">
                <a:extLst>
                  <a:ext uri="{FF2B5EF4-FFF2-40B4-BE49-F238E27FC236}">
                    <a16:creationId xmlns:a16="http://schemas.microsoft.com/office/drawing/2014/main" id="{2D3DB576-42D9-2DBF-5EDA-CF8F285E730D}"/>
                  </a:ext>
                </a:extLst>
              </p:cNvPr>
              <p:cNvPicPr>
                <a:picLocks noChangeAspect="1"/>
              </p:cNvPicPr>
              <p:nvPr/>
            </p:nvPicPr>
            <p:blipFill>
              <a:blip r:embed="rId4"/>
              <a:srcRect/>
              <a:stretch/>
            </p:blipFill>
            <p:spPr>
              <a:xfrm>
                <a:off x="1922598" y="2347485"/>
                <a:ext cx="1338944" cy="705044"/>
              </a:xfrm>
              <a:prstGeom prst="rect">
                <a:avLst/>
              </a:prstGeom>
            </p:spPr>
          </p:pic>
          <p:pic>
            <p:nvPicPr>
              <p:cNvPr id="9" name="Image 45">
                <a:extLst>
                  <a:ext uri="{FF2B5EF4-FFF2-40B4-BE49-F238E27FC236}">
                    <a16:creationId xmlns:a16="http://schemas.microsoft.com/office/drawing/2014/main" id="{6C9142D9-5C8E-A692-DF9B-42F9AD5FE445}"/>
                  </a:ext>
                </a:extLst>
              </p:cNvPr>
              <p:cNvPicPr>
                <a:picLocks noChangeAspect="1"/>
              </p:cNvPicPr>
              <p:nvPr/>
            </p:nvPicPr>
            <p:blipFill>
              <a:blip r:embed="rId5"/>
              <a:srcRect/>
              <a:stretch/>
            </p:blipFill>
            <p:spPr>
              <a:xfrm>
                <a:off x="1922598" y="3297126"/>
                <a:ext cx="1338944" cy="722814"/>
              </a:xfrm>
              <a:prstGeom prst="rect">
                <a:avLst/>
              </a:prstGeom>
            </p:spPr>
          </p:pic>
          <p:pic>
            <p:nvPicPr>
              <p:cNvPr id="5" name="Image 10">
                <a:extLst>
                  <a:ext uri="{FF2B5EF4-FFF2-40B4-BE49-F238E27FC236}">
                    <a16:creationId xmlns:a16="http://schemas.microsoft.com/office/drawing/2014/main" id="{C24BDFB3-3B17-867B-CF32-8988225A0F56}"/>
                  </a:ext>
                </a:extLst>
              </p:cNvPr>
              <p:cNvPicPr>
                <a:picLocks noChangeAspect="1"/>
              </p:cNvPicPr>
              <p:nvPr/>
            </p:nvPicPr>
            <p:blipFill>
              <a:blip r:embed="rId6"/>
              <a:srcRect/>
              <a:stretch/>
            </p:blipFill>
            <p:spPr>
              <a:xfrm>
                <a:off x="1922598" y="5169808"/>
                <a:ext cx="1338944" cy="722814"/>
              </a:xfrm>
              <a:prstGeom prst="rect">
                <a:avLst/>
              </a:prstGeom>
            </p:spPr>
          </p:pic>
          <p:pic>
            <p:nvPicPr>
              <p:cNvPr id="11" name="Image 47">
                <a:extLst>
                  <a:ext uri="{FF2B5EF4-FFF2-40B4-BE49-F238E27FC236}">
                    <a16:creationId xmlns:a16="http://schemas.microsoft.com/office/drawing/2014/main" id="{A2CEDB3E-4AE2-B2EC-589D-7E2045BAECB0}"/>
                  </a:ext>
                </a:extLst>
              </p:cNvPr>
              <p:cNvPicPr>
                <a:picLocks noChangeAspect="1"/>
              </p:cNvPicPr>
              <p:nvPr/>
            </p:nvPicPr>
            <p:blipFill>
              <a:blip r:embed="rId7"/>
              <a:srcRect/>
              <a:stretch/>
            </p:blipFill>
            <p:spPr>
              <a:xfrm>
                <a:off x="1922598" y="6144225"/>
                <a:ext cx="1338944" cy="705044"/>
              </a:xfrm>
              <a:prstGeom prst="rect">
                <a:avLst/>
              </a:prstGeom>
            </p:spPr>
          </p:pic>
          <p:pic>
            <p:nvPicPr>
              <p:cNvPr id="8" name="Image 39">
                <a:extLst>
                  <a:ext uri="{FF2B5EF4-FFF2-40B4-BE49-F238E27FC236}">
                    <a16:creationId xmlns:a16="http://schemas.microsoft.com/office/drawing/2014/main" id="{91C38103-B75F-73E8-E861-78E2867AB6C8}"/>
                  </a:ext>
                </a:extLst>
              </p:cNvPr>
              <p:cNvPicPr>
                <a:picLocks noChangeAspect="1"/>
              </p:cNvPicPr>
              <p:nvPr/>
            </p:nvPicPr>
            <p:blipFill>
              <a:blip r:embed="rId8"/>
              <a:srcRect/>
              <a:stretch/>
            </p:blipFill>
            <p:spPr>
              <a:xfrm>
                <a:off x="1922598" y="1388035"/>
                <a:ext cx="1338944" cy="705044"/>
              </a:xfrm>
              <a:prstGeom prst="rect">
                <a:avLst/>
              </a:prstGeom>
            </p:spPr>
          </p:pic>
          <p:pic>
            <p:nvPicPr>
              <p:cNvPr id="150" name="Image 12" descr="Texto&#10;&#10;Descrição gerada automaticamente">
                <a:extLst>
                  <a:ext uri="{FF2B5EF4-FFF2-40B4-BE49-F238E27FC236}">
                    <a16:creationId xmlns:a16="http://schemas.microsoft.com/office/drawing/2014/main" id="{88A3B346-0D4F-2A07-B57D-BED5637B97BA}"/>
                  </a:ext>
                </a:extLst>
              </p:cNvPr>
              <p:cNvPicPr>
                <a:picLocks noChangeAspect="1"/>
              </p:cNvPicPr>
              <p:nvPr/>
            </p:nvPicPr>
            <p:blipFill>
              <a:blip r:embed="rId9"/>
              <a:srcRect/>
              <a:stretch/>
            </p:blipFill>
            <p:spPr>
              <a:xfrm>
                <a:off x="1922598" y="7073460"/>
                <a:ext cx="1343211" cy="718610"/>
              </a:xfrm>
              <a:prstGeom prst="rect">
                <a:avLst/>
              </a:prstGeom>
            </p:spPr>
          </p:pic>
          <p:pic>
            <p:nvPicPr>
              <p:cNvPr id="10" name="Image 46">
                <a:extLst>
                  <a:ext uri="{FF2B5EF4-FFF2-40B4-BE49-F238E27FC236}">
                    <a16:creationId xmlns:a16="http://schemas.microsoft.com/office/drawing/2014/main" id="{E34B9CC8-8943-8201-A341-AFB08290660B}"/>
                  </a:ext>
                </a:extLst>
              </p:cNvPr>
              <p:cNvPicPr>
                <a:picLocks noChangeAspect="1"/>
              </p:cNvPicPr>
              <p:nvPr/>
            </p:nvPicPr>
            <p:blipFill>
              <a:blip r:embed="rId10"/>
              <a:srcRect/>
              <a:stretch/>
            </p:blipFill>
            <p:spPr>
              <a:xfrm>
                <a:off x="1922598" y="4243951"/>
                <a:ext cx="1338944" cy="705044"/>
              </a:xfrm>
              <a:prstGeom prst="rect">
                <a:avLst/>
              </a:prstGeom>
            </p:spPr>
          </p:pic>
          <p:pic>
            <p:nvPicPr>
              <p:cNvPr id="158" name="Image 16" descr="Interface gráfica do usuário, Diagrama, Texto, Word&#10;&#10;Descrição gerada automaticamente">
                <a:extLst>
                  <a:ext uri="{FF2B5EF4-FFF2-40B4-BE49-F238E27FC236}">
                    <a16:creationId xmlns:a16="http://schemas.microsoft.com/office/drawing/2014/main" id="{EEC05B93-8E13-093D-B6A4-AA247C6B72CF}"/>
                  </a:ext>
                </a:extLst>
              </p:cNvPr>
              <p:cNvPicPr>
                <a:picLocks noChangeAspect="1"/>
              </p:cNvPicPr>
              <p:nvPr/>
            </p:nvPicPr>
            <p:blipFill>
              <a:blip r:embed="rId11"/>
              <a:srcRect/>
              <a:stretch/>
            </p:blipFill>
            <p:spPr>
              <a:xfrm>
                <a:off x="1922598" y="8037930"/>
                <a:ext cx="1343211" cy="718610"/>
              </a:xfrm>
              <a:prstGeom prst="rect">
                <a:avLst/>
              </a:prstGeom>
            </p:spPr>
          </p:pic>
          <p:pic>
            <p:nvPicPr>
              <p:cNvPr id="186" name="Image 40" descr="preencoded.png">
                <a:extLst>
                  <a:ext uri="{FF2B5EF4-FFF2-40B4-BE49-F238E27FC236}">
                    <a16:creationId xmlns:a16="http://schemas.microsoft.com/office/drawing/2014/main" id="{B68EFDA8-BDF3-01A9-8BCD-95361F68EA21}"/>
                  </a:ext>
                </a:extLst>
              </p:cNvPr>
              <p:cNvPicPr>
                <a:picLocks noChangeAspect="1"/>
              </p:cNvPicPr>
              <p:nvPr/>
            </p:nvPicPr>
            <p:blipFill>
              <a:blip r:embed="rId12"/>
              <a:srcRect/>
              <a:stretch/>
            </p:blipFill>
            <p:spPr>
              <a:xfrm>
                <a:off x="10086286" y="2337095"/>
                <a:ext cx="1326613" cy="700840"/>
              </a:xfrm>
              <a:prstGeom prst="rect">
                <a:avLst/>
              </a:prstGeom>
            </p:spPr>
          </p:pic>
          <p:pic>
            <p:nvPicPr>
              <p:cNvPr id="194" name="Image 48" descr="preencoded.png">
                <a:extLst>
                  <a:ext uri="{FF2B5EF4-FFF2-40B4-BE49-F238E27FC236}">
                    <a16:creationId xmlns:a16="http://schemas.microsoft.com/office/drawing/2014/main" id="{27782DC4-4396-81DE-86D2-3EC976DE7C56}"/>
                  </a:ext>
                </a:extLst>
              </p:cNvPr>
              <p:cNvPicPr>
                <a:picLocks noChangeAspect="1"/>
              </p:cNvPicPr>
              <p:nvPr/>
            </p:nvPicPr>
            <p:blipFill>
              <a:blip r:embed="rId13"/>
              <a:srcRect/>
              <a:stretch/>
            </p:blipFill>
            <p:spPr>
              <a:xfrm>
                <a:off x="10086286" y="3307516"/>
                <a:ext cx="1326613" cy="700840"/>
              </a:xfrm>
              <a:prstGeom prst="rect">
                <a:avLst/>
              </a:prstGeom>
            </p:spPr>
          </p:pic>
          <p:pic>
            <p:nvPicPr>
              <p:cNvPr id="206" name="Image 54" descr="preencoded.png">
                <a:extLst>
                  <a:ext uri="{FF2B5EF4-FFF2-40B4-BE49-F238E27FC236}">
                    <a16:creationId xmlns:a16="http://schemas.microsoft.com/office/drawing/2014/main" id="{11051A71-0985-E986-7C4B-4DF16EB3CD85}"/>
                  </a:ext>
                </a:extLst>
              </p:cNvPr>
              <p:cNvPicPr>
                <a:picLocks noChangeAspect="1"/>
              </p:cNvPicPr>
              <p:nvPr/>
            </p:nvPicPr>
            <p:blipFill>
              <a:blip r:embed="rId14"/>
              <a:srcRect/>
              <a:stretch/>
            </p:blipFill>
            <p:spPr>
              <a:xfrm>
                <a:off x="10086286" y="5180199"/>
                <a:ext cx="1326613" cy="700840"/>
              </a:xfrm>
              <a:prstGeom prst="rect">
                <a:avLst/>
              </a:prstGeom>
            </p:spPr>
          </p:pic>
          <p:pic>
            <p:nvPicPr>
              <p:cNvPr id="208" name="Image 55" descr="preencoded.png">
                <a:extLst>
                  <a:ext uri="{FF2B5EF4-FFF2-40B4-BE49-F238E27FC236}">
                    <a16:creationId xmlns:a16="http://schemas.microsoft.com/office/drawing/2014/main" id="{8DCD81E0-110D-7D51-EDA6-D1BA555D101C}"/>
                  </a:ext>
                </a:extLst>
              </p:cNvPr>
              <p:cNvPicPr>
                <a:picLocks noChangeAspect="1"/>
              </p:cNvPicPr>
              <p:nvPr/>
            </p:nvPicPr>
            <p:blipFill>
              <a:blip r:embed="rId15"/>
              <a:srcRect/>
              <a:stretch/>
            </p:blipFill>
            <p:spPr>
              <a:xfrm>
                <a:off x="10086286" y="6154616"/>
                <a:ext cx="1326613" cy="700840"/>
              </a:xfrm>
              <a:prstGeom prst="rect">
                <a:avLst/>
              </a:prstGeom>
            </p:spPr>
          </p:pic>
          <p:pic>
            <p:nvPicPr>
              <p:cNvPr id="142" name="Image 3" descr="preencoded.png">
                <a:extLst>
                  <a:ext uri="{FF2B5EF4-FFF2-40B4-BE49-F238E27FC236}">
                    <a16:creationId xmlns:a16="http://schemas.microsoft.com/office/drawing/2014/main" id="{BF40246D-3A5E-4081-2A03-33BA5FFEB59B}"/>
                  </a:ext>
                </a:extLst>
              </p:cNvPr>
              <p:cNvPicPr>
                <a:picLocks noChangeAspect="1"/>
              </p:cNvPicPr>
              <p:nvPr/>
            </p:nvPicPr>
            <p:blipFill>
              <a:blip r:embed="rId16"/>
              <a:srcRect/>
              <a:stretch/>
            </p:blipFill>
            <p:spPr>
              <a:xfrm>
                <a:off x="10086286" y="1388035"/>
                <a:ext cx="1326613" cy="700840"/>
              </a:xfrm>
              <a:prstGeom prst="rect">
                <a:avLst/>
              </a:prstGeom>
            </p:spPr>
          </p:pic>
          <p:pic>
            <p:nvPicPr>
              <p:cNvPr id="210" name="Image 56" descr="Texto&#10;&#10;Descrição gerada automaticamente">
                <a:extLst>
                  <a:ext uri="{FF2B5EF4-FFF2-40B4-BE49-F238E27FC236}">
                    <a16:creationId xmlns:a16="http://schemas.microsoft.com/office/drawing/2014/main" id="{96F09D36-EC44-457C-152B-F7B2CAD758EA}"/>
                  </a:ext>
                </a:extLst>
              </p:cNvPr>
              <p:cNvPicPr>
                <a:picLocks noChangeAspect="1"/>
              </p:cNvPicPr>
              <p:nvPr/>
            </p:nvPicPr>
            <p:blipFill>
              <a:blip r:embed="rId17"/>
              <a:srcRect/>
              <a:stretch/>
            </p:blipFill>
            <p:spPr>
              <a:xfrm>
                <a:off x="10094489" y="7083851"/>
                <a:ext cx="1322430" cy="718610"/>
              </a:xfrm>
              <a:prstGeom prst="rect">
                <a:avLst/>
              </a:prstGeom>
            </p:spPr>
          </p:pic>
          <p:pic>
            <p:nvPicPr>
              <p:cNvPr id="154" name="Image 14" descr="preencoded.png">
                <a:extLst>
                  <a:ext uri="{FF2B5EF4-FFF2-40B4-BE49-F238E27FC236}">
                    <a16:creationId xmlns:a16="http://schemas.microsoft.com/office/drawing/2014/main" id="{5C6A8E35-9D97-B2F7-3AF8-07BAD576FE53}"/>
                  </a:ext>
                </a:extLst>
              </p:cNvPr>
              <p:cNvPicPr>
                <a:picLocks noChangeAspect="1"/>
              </p:cNvPicPr>
              <p:nvPr/>
            </p:nvPicPr>
            <p:blipFill>
              <a:blip r:embed="rId18"/>
              <a:srcRect/>
              <a:stretch/>
            </p:blipFill>
            <p:spPr>
              <a:xfrm>
                <a:off x="10086286" y="4243951"/>
                <a:ext cx="1326613" cy="700840"/>
              </a:xfrm>
              <a:prstGeom prst="rect">
                <a:avLst/>
              </a:prstGeom>
            </p:spPr>
          </p:pic>
          <p:pic>
            <p:nvPicPr>
              <p:cNvPr id="166" name="Image 21" descr="preencoded.png">
                <a:extLst>
                  <a:ext uri="{FF2B5EF4-FFF2-40B4-BE49-F238E27FC236}">
                    <a16:creationId xmlns:a16="http://schemas.microsoft.com/office/drawing/2014/main" id="{2B94EDE7-8AF1-28AB-498F-8BA04C34E501}"/>
                  </a:ext>
                </a:extLst>
              </p:cNvPr>
              <p:cNvPicPr>
                <a:picLocks noChangeAspect="1"/>
              </p:cNvPicPr>
              <p:nvPr/>
            </p:nvPicPr>
            <p:blipFill>
              <a:blip r:embed="rId19"/>
              <a:srcRect/>
              <a:stretch/>
            </p:blipFill>
            <p:spPr>
              <a:xfrm>
                <a:off x="10086286" y="8048321"/>
                <a:ext cx="1326612" cy="700840"/>
              </a:xfrm>
              <a:prstGeom prst="rect">
                <a:avLst/>
              </a:prstGeom>
            </p:spPr>
          </p:pic>
          <p:pic>
            <p:nvPicPr>
              <p:cNvPr id="188" name="Image 41" descr="preencoded.png">
                <a:extLst>
                  <a:ext uri="{FF2B5EF4-FFF2-40B4-BE49-F238E27FC236}">
                    <a16:creationId xmlns:a16="http://schemas.microsoft.com/office/drawing/2014/main" id="{92B5A29C-6AD8-7A73-DCEA-05173C6BD717}"/>
                  </a:ext>
                </a:extLst>
              </p:cNvPr>
              <p:cNvPicPr>
                <a:picLocks noChangeAspect="1"/>
              </p:cNvPicPr>
              <p:nvPr/>
            </p:nvPicPr>
            <p:blipFill>
              <a:blip r:embed="rId20"/>
              <a:srcRect/>
              <a:stretch/>
            </p:blipFill>
            <p:spPr>
              <a:xfrm>
                <a:off x="11739584" y="2337095"/>
                <a:ext cx="1326613" cy="700840"/>
              </a:xfrm>
              <a:prstGeom prst="rect">
                <a:avLst/>
              </a:prstGeom>
            </p:spPr>
          </p:pic>
          <p:pic>
            <p:nvPicPr>
              <p:cNvPr id="152" name="Image 13" descr="preencoded.png">
                <a:extLst>
                  <a:ext uri="{FF2B5EF4-FFF2-40B4-BE49-F238E27FC236}">
                    <a16:creationId xmlns:a16="http://schemas.microsoft.com/office/drawing/2014/main" id="{4364E626-CC8F-8CE8-C409-6439C402BC82}"/>
                  </a:ext>
                </a:extLst>
              </p:cNvPr>
              <p:cNvPicPr>
                <a:picLocks noChangeAspect="1"/>
              </p:cNvPicPr>
              <p:nvPr/>
            </p:nvPicPr>
            <p:blipFill>
              <a:blip r:embed="rId21"/>
              <a:srcRect/>
              <a:stretch/>
            </p:blipFill>
            <p:spPr>
              <a:xfrm>
                <a:off x="11739584" y="3307516"/>
                <a:ext cx="1326613" cy="700840"/>
              </a:xfrm>
              <a:prstGeom prst="rect">
                <a:avLst/>
              </a:prstGeom>
            </p:spPr>
          </p:pic>
          <p:pic>
            <p:nvPicPr>
              <p:cNvPr id="216" name="Image 59" descr="preencoded.png">
                <a:extLst>
                  <a:ext uri="{FF2B5EF4-FFF2-40B4-BE49-F238E27FC236}">
                    <a16:creationId xmlns:a16="http://schemas.microsoft.com/office/drawing/2014/main" id="{F39051DB-D742-7633-4BC8-FC1CBF2B0EBA}"/>
                  </a:ext>
                </a:extLst>
              </p:cNvPr>
              <p:cNvPicPr>
                <a:picLocks noChangeAspect="1"/>
              </p:cNvPicPr>
              <p:nvPr/>
            </p:nvPicPr>
            <p:blipFill>
              <a:blip r:embed="rId22"/>
              <a:srcRect/>
              <a:stretch/>
            </p:blipFill>
            <p:spPr>
              <a:xfrm>
                <a:off x="11747786" y="5180199"/>
                <a:ext cx="1310207" cy="700840"/>
              </a:xfrm>
              <a:prstGeom prst="rect">
                <a:avLst/>
              </a:prstGeom>
            </p:spPr>
          </p:pic>
          <p:pic>
            <p:nvPicPr>
              <p:cNvPr id="218" name="Image 60" descr="preencoded.png">
                <a:extLst>
                  <a:ext uri="{FF2B5EF4-FFF2-40B4-BE49-F238E27FC236}">
                    <a16:creationId xmlns:a16="http://schemas.microsoft.com/office/drawing/2014/main" id="{31C5FE27-DDCB-890A-9120-8251034AF8AA}"/>
                  </a:ext>
                </a:extLst>
              </p:cNvPr>
              <p:cNvPicPr>
                <a:picLocks noChangeAspect="1"/>
              </p:cNvPicPr>
              <p:nvPr/>
            </p:nvPicPr>
            <p:blipFill>
              <a:blip r:embed="rId23"/>
              <a:srcRect/>
              <a:stretch/>
            </p:blipFill>
            <p:spPr>
              <a:xfrm>
                <a:off x="11747786" y="6154616"/>
                <a:ext cx="1310207" cy="700840"/>
              </a:xfrm>
              <a:prstGeom prst="rect">
                <a:avLst/>
              </a:prstGeom>
            </p:spPr>
          </p:pic>
          <p:pic>
            <p:nvPicPr>
              <p:cNvPr id="144" name="Image 4" descr="preencoded.png">
                <a:extLst>
                  <a:ext uri="{FF2B5EF4-FFF2-40B4-BE49-F238E27FC236}">
                    <a16:creationId xmlns:a16="http://schemas.microsoft.com/office/drawing/2014/main" id="{0A737EE7-8E29-F1EA-5729-AA41867C69B8}"/>
                  </a:ext>
                </a:extLst>
              </p:cNvPr>
              <p:cNvPicPr>
                <a:picLocks noChangeAspect="1"/>
              </p:cNvPicPr>
              <p:nvPr/>
            </p:nvPicPr>
            <p:blipFill>
              <a:blip r:embed="rId24"/>
              <a:srcRect/>
              <a:stretch/>
            </p:blipFill>
            <p:spPr>
              <a:xfrm>
                <a:off x="11739584" y="1388035"/>
                <a:ext cx="1326613" cy="700840"/>
              </a:xfrm>
              <a:prstGeom prst="rect">
                <a:avLst/>
              </a:prstGeom>
            </p:spPr>
          </p:pic>
          <p:pic>
            <p:nvPicPr>
              <p:cNvPr id="160" name="Image 18" descr="preencoded.png">
                <a:extLst>
                  <a:ext uri="{FF2B5EF4-FFF2-40B4-BE49-F238E27FC236}">
                    <a16:creationId xmlns:a16="http://schemas.microsoft.com/office/drawing/2014/main" id="{26FC35D0-584A-1A88-2ECB-C25C4C02F6B5}"/>
                  </a:ext>
                </a:extLst>
              </p:cNvPr>
              <p:cNvPicPr>
                <a:picLocks noChangeAspect="1"/>
              </p:cNvPicPr>
              <p:nvPr/>
            </p:nvPicPr>
            <p:blipFill>
              <a:blip r:embed="rId25"/>
              <a:srcRect/>
              <a:stretch/>
            </p:blipFill>
            <p:spPr>
              <a:xfrm>
                <a:off x="11731381" y="7083851"/>
                <a:ext cx="1326613" cy="700840"/>
              </a:xfrm>
              <a:prstGeom prst="rect">
                <a:avLst/>
              </a:prstGeom>
            </p:spPr>
          </p:pic>
          <p:pic>
            <p:nvPicPr>
              <p:cNvPr id="214" name="Image 58" descr="preencoded.png">
                <a:extLst>
                  <a:ext uri="{FF2B5EF4-FFF2-40B4-BE49-F238E27FC236}">
                    <a16:creationId xmlns:a16="http://schemas.microsoft.com/office/drawing/2014/main" id="{AC77884D-E226-B678-E8FA-67AC7622A868}"/>
                  </a:ext>
                </a:extLst>
              </p:cNvPr>
              <p:cNvPicPr>
                <a:picLocks noChangeAspect="1"/>
              </p:cNvPicPr>
              <p:nvPr/>
            </p:nvPicPr>
            <p:blipFill>
              <a:blip r:embed="rId26"/>
              <a:srcRect/>
              <a:stretch/>
            </p:blipFill>
            <p:spPr>
              <a:xfrm>
                <a:off x="11747787" y="4243951"/>
                <a:ext cx="1310207" cy="700840"/>
              </a:xfrm>
              <a:prstGeom prst="rect">
                <a:avLst/>
              </a:prstGeom>
            </p:spPr>
          </p:pic>
          <p:pic>
            <p:nvPicPr>
              <p:cNvPr id="170" name="Image 23" descr="preencoded.png">
                <a:extLst>
                  <a:ext uri="{FF2B5EF4-FFF2-40B4-BE49-F238E27FC236}">
                    <a16:creationId xmlns:a16="http://schemas.microsoft.com/office/drawing/2014/main" id="{DE7AFFD0-8827-E04E-10DB-D8D4035C4217}"/>
                  </a:ext>
                </a:extLst>
              </p:cNvPr>
              <p:cNvPicPr>
                <a:picLocks noChangeAspect="1"/>
              </p:cNvPicPr>
              <p:nvPr/>
            </p:nvPicPr>
            <p:blipFill>
              <a:blip r:embed="rId27"/>
              <a:srcRect/>
              <a:stretch/>
            </p:blipFill>
            <p:spPr>
              <a:xfrm>
                <a:off x="11739584" y="8037930"/>
                <a:ext cx="1326612" cy="700840"/>
              </a:xfrm>
              <a:prstGeom prst="rect">
                <a:avLst/>
              </a:prstGeom>
            </p:spPr>
          </p:pic>
          <p:pic>
            <p:nvPicPr>
              <p:cNvPr id="192" name="Image 43" descr="preencoded.png">
                <a:extLst>
                  <a:ext uri="{FF2B5EF4-FFF2-40B4-BE49-F238E27FC236}">
                    <a16:creationId xmlns:a16="http://schemas.microsoft.com/office/drawing/2014/main" id="{02133B54-9A6C-F30E-C44D-99EE57B1EEB9}"/>
                  </a:ext>
                </a:extLst>
              </p:cNvPr>
              <p:cNvPicPr>
                <a:picLocks noChangeAspect="1"/>
              </p:cNvPicPr>
              <p:nvPr/>
            </p:nvPicPr>
            <p:blipFill>
              <a:blip r:embed="rId28"/>
              <a:srcRect/>
              <a:stretch/>
            </p:blipFill>
            <p:spPr>
              <a:xfrm>
                <a:off x="13376475" y="2337095"/>
                <a:ext cx="1326612" cy="700840"/>
              </a:xfrm>
              <a:prstGeom prst="rect">
                <a:avLst/>
              </a:prstGeom>
            </p:spPr>
          </p:pic>
          <p:pic>
            <p:nvPicPr>
              <p:cNvPr id="164" name="Image 20" descr="preencoded.png">
                <a:extLst>
                  <a:ext uri="{FF2B5EF4-FFF2-40B4-BE49-F238E27FC236}">
                    <a16:creationId xmlns:a16="http://schemas.microsoft.com/office/drawing/2014/main" id="{ED24D78D-00A5-7ACB-C369-51755CC8DD04}"/>
                  </a:ext>
                </a:extLst>
              </p:cNvPr>
              <p:cNvPicPr>
                <a:picLocks noChangeAspect="1"/>
              </p:cNvPicPr>
              <p:nvPr/>
            </p:nvPicPr>
            <p:blipFill>
              <a:blip r:embed="rId29"/>
              <a:srcRect/>
              <a:stretch/>
            </p:blipFill>
            <p:spPr>
              <a:xfrm>
                <a:off x="13376475" y="3307516"/>
                <a:ext cx="1326612" cy="700840"/>
              </a:xfrm>
              <a:prstGeom prst="rect">
                <a:avLst/>
              </a:prstGeom>
            </p:spPr>
          </p:pic>
          <p:pic>
            <p:nvPicPr>
              <p:cNvPr id="174" name="Image 25" descr="Logotipo, nome da empresa&#10;&#10;Descrição gerada automaticamente">
                <a:extLst>
                  <a:ext uri="{FF2B5EF4-FFF2-40B4-BE49-F238E27FC236}">
                    <a16:creationId xmlns:a16="http://schemas.microsoft.com/office/drawing/2014/main" id="{29673621-1D84-2407-2AE7-DC0F21354296}"/>
                  </a:ext>
                </a:extLst>
              </p:cNvPr>
              <p:cNvPicPr>
                <a:picLocks noChangeAspect="1"/>
              </p:cNvPicPr>
              <p:nvPr/>
            </p:nvPicPr>
            <p:blipFill>
              <a:blip r:embed="rId30"/>
              <a:srcRect/>
              <a:stretch/>
            </p:blipFill>
            <p:spPr>
              <a:xfrm>
                <a:off x="13376475" y="5169808"/>
                <a:ext cx="1322661" cy="718609"/>
              </a:xfrm>
              <a:prstGeom prst="rect">
                <a:avLst/>
              </a:prstGeom>
            </p:spPr>
          </p:pic>
          <p:pic>
            <p:nvPicPr>
              <p:cNvPr id="140" name="Imagem 139" descr="Texto&#10;&#10;Descrição gerada automaticamente">
                <a:extLst>
                  <a:ext uri="{FF2B5EF4-FFF2-40B4-BE49-F238E27FC236}">
                    <a16:creationId xmlns:a16="http://schemas.microsoft.com/office/drawing/2014/main" id="{9DF83E81-BB0A-3472-FCC2-15A7EA6D962C}"/>
                  </a:ext>
                </a:extLst>
              </p:cNvPr>
              <p:cNvPicPr>
                <a:picLocks noChangeAspect="1"/>
              </p:cNvPicPr>
              <p:nvPr/>
            </p:nvPicPr>
            <p:blipFill>
              <a:blip r:embed="rId31"/>
              <a:stretch>
                <a:fillRect/>
              </a:stretch>
            </p:blipFill>
            <p:spPr>
              <a:xfrm>
                <a:off x="13376475" y="6144225"/>
                <a:ext cx="1325448" cy="703490"/>
              </a:xfrm>
              <a:prstGeom prst="rect">
                <a:avLst/>
              </a:prstGeom>
            </p:spPr>
          </p:pic>
          <p:pic>
            <p:nvPicPr>
              <p:cNvPr id="184" name="Image 37" descr="preencoded.png">
                <a:extLst>
                  <a:ext uri="{FF2B5EF4-FFF2-40B4-BE49-F238E27FC236}">
                    <a16:creationId xmlns:a16="http://schemas.microsoft.com/office/drawing/2014/main" id="{D1FDE1D9-D872-ADBC-7FE9-31BA7F20A1AC}"/>
                  </a:ext>
                </a:extLst>
              </p:cNvPr>
              <p:cNvPicPr>
                <a:picLocks noChangeAspect="1"/>
              </p:cNvPicPr>
              <p:nvPr/>
            </p:nvPicPr>
            <p:blipFill>
              <a:blip r:embed="rId32"/>
              <a:srcRect/>
              <a:stretch/>
            </p:blipFill>
            <p:spPr>
              <a:xfrm>
                <a:off x="13376475" y="1388035"/>
                <a:ext cx="1326612" cy="700840"/>
              </a:xfrm>
              <a:prstGeom prst="rect">
                <a:avLst/>
              </a:prstGeom>
            </p:spPr>
          </p:pic>
          <p:pic>
            <p:nvPicPr>
              <p:cNvPr id="176" name="Image 26" descr="preencoded.png">
                <a:extLst>
                  <a:ext uri="{FF2B5EF4-FFF2-40B4-BE49-F238E27FC236}">
                    <a16:creationId xmlns:a16="http://schemas.microsoft.com/office/drawing/2014/main" id="{CB36CF38-7AF4-6818-259A-CB6578A5989B}"/>
                  </a:ext>
                </a:extLst>
              </p:cNvPr>
              <p:cNvPicPr>
                <a:picLocks noChangeAspect="1"/>
              </p:cNvPicPr>
              <p:nvPr/>
            </p:nvPicPr>
            <p:blipFill>
              <a:blip r:embed="rId33"/>
              <a:srcRect/>
              <a:stretch/>
            </p:blipFill>
            <p:spPr>
              <a:xfrm>
                <a:off x="13376475" y="7083851"/>
                <a:ext cx="1330988" cy="700840"/>
              </a:xfrm>
              <a:prstGeom prst="rect">
                <a:avLst/>
              </a:prstGeom>
            </p:spPr>
          </p:pic>
          <p:pic>
            <p:nvPicPr>
              <p:cNvPr id="220" name="Image 61" descr="preencoded.png">
                <a:extLst>
                  <a:ext uri="{FF2B5EF4-FFF2-40B4-BE49-F238E27FC236}">
                    <a16:creationId xmlns:a16="http://schemas.microsoft.com/office/drawing/2014/main" id="{1A869949-5D61-570F-0DD0-6CD1B6A7CCA6}"/>
                  </a:ext>
                </a:extLst>
              </p:cNvPr>
              <p:cNvPicPr>
                <a:picLocks noChangeAspect="1"/>
              </p:cNvPicPr>
              <p:nvPr/>
            </p:nvPicPr>
            <p:blipFill>
              <a:blip r:embed="rId34"/>
              <a:srcRect/>
              <a:stretch/>
            </p:blipFill>
            <p:spPr>
              <a:xfrm>
                <a:off x="13376475" y="4275124"/>
                <a:ext cx="1326609" cy="629759"/>
              </a:xfrm>
              <a:prstGeom prst="rect">
                <a:avLst/>
              </a:prstGeom>
            </p:spPr>
          </p:pic>
          <p:pic>
            <p:nvPicPr>
              <p:cNvPr id="178" name="Image 27" descr="preencoded.png">
                <a:extLst>
                  <a:ext uri="{FF2B5EF4-FFF2-40B4-BE49-F238E27FC236}">
                    <a16:creationId xmlns:a16="http://schemas.microsoft.com/office/drawing/2014/main" id="{1DCE8856-C33C-A750-DA41-2FF9ED6E592A}"/>
                  </a:ext>
                </a:extLst>
              </p:cNvPr>
              <p:cNvPicPr>
                <a:picLocks noChangeAspect="1"/>
              </p:cNvPicPr>
              <p:nvPr/>
            </p:nvPicPr>
            <p:blipFill>
              <a:blip r:embed="rId35"/>
              <a:srcRect/>
              <a:stretch/>
            </p:blipFill>
            <p:spPr>
              <a:xfrm>
                <a:off x="13376475" y="8048321"/>
                <a:ext cx="1330988" cy="700840"/>
              </a:xfrm>
              <a:prstGeom prst="rect">
                <a:avLst/>
              </a:prstGeom>
            </p:spPr>
          </p:pic>
          <p:pic>
            <p:nvPicPr>
              <p:cNvPr id="73" name="Imagem 72" descr="preencoded.png">
                <a:extLst>
                  <a:ext uri="{FF2B5EF4-FFF2-40B4-BE49-F238E27FC236}">
                    <a16:creationId xmlns:a16="http://schemas.microsoft.com/office/drawing/2014/main" id="{1EA6F98E-FD5A-2E94-0A13-42D6FB3D404D}"/>
                  </a:ext>
                </a:extLst>
              </p:cNvPr>
              <p:cNvPicPr>
                <a:picLocks noChangeAspect="1"/>
              </p:cNvPicPr>
              <p:nvPr/>
            </p:nvPicPr>
            <p:blipFill>
              <a:blip r:embed="rId36"/>
              <a:stretch>
                <a:fillRect/>
              </a:stretch>
            </p:blipFill>
            <p:spPr>
              <a:xfrm>
                <a:off x="5181895" y="2347485"/>
                <a:ext cx="1310575" cy="683248"/>
              </a:xfrm>
              <a:prstGeom prst="rect">
                <a:avLst/>
              </a:prstGeom>
            </p:spPr>
          </p:pic>
          <p:pic>
            <p:nvPicPr>
              <p:cNvPr id="74" name="Imagem 73" descr="preencoded.png">
                <a:extLst>
                  <a:ext uri="{FF2B5EF4-FFF2-40B4-BE49-F238E27FC236}">
                    <a16:creationId xmlns:a16="http://schemas.microsoft.com/office/drawing/2014/main" id="{2D6CE36F-2633-E838-ADE6-9A85F6DBF67E}"/>
                  </a:ext>
                </a:extLst>
              </p:cNvPr>
              <p:cNvPicPr>
                <a:picLocks noChangeAspect="1"/>
              </p:cNvPicPr>
              <p:nvPr/>
            </p:nvPicPr>
            <p:blipFill>
              <a:blip r:embed="rId37"/>
              <a:stretch>
                <a:fillRect/>
              </a:stretch>
            </p:blipFill>
            <p:spPr>
              <a:xfrm>
                <a:off x="5181895" y="3297126"/>
                <a:ext cx="1310575" cy="703091"/>
              </a:xfrm>
              <a:prstGeom prst="rect">
                <a:avLst/>
              </a:prstGeom>
            </p:spPr>
          </p:pic>
          <p:pic>
            <p:nvPicPr>
              <p:cNvPr id="80" name="Imagem 79" descr="preencoded.png">
                <a:extLst>
                  <a:ext uri="{FF2B5EF4-FFF2-40B4-BE49-F238E27FC236}">
                    <a16:creationId xmlns:a16="http://schemas.microsoft.com/office/drawing/2014/main" id="{3849152F-781E-5B74-E6DD-536EE83827BE}"/>
                  </a:ext>
                </a:extLst>
              </p:cNvPr>
              <p:cNvPicPr>
                <a:picLocks noChangeAspect="1"/>
              </p:cNvPicPr>
              <p:nvPr/>
            </p:nvPicPr>
            <p:blipFill>
              <a:blip r:embed="rId38"/>
              <a:stretch>
                <a:fillRect/>
              </a:stretch>
            </p:blipFill>
            <p:spPr>
              <a:xfrm>
                <a:off x="5181895" y="5180199"/>
                <a:ext cx="1314951" cy="704029"/>
              </a:xfrm>
              <a:prstGeom prst="rect">
                <a:avLst/>
              </a:prstGeom>
            </p:spPr>
          </p:pic>
          <p:pic>
            <p:nvPicPr>
              <p:cNvPr id="79" name="Imagem 78" descr="Logotipo, nome da empresa&#10;&#10;Descrição gerada automaticamente">
                <a:extLst>
                  <a:ext uri="{FF2B5EF4-FFF2-40B4-BE49-F238E27FC236}">
                    <a16:creationId xmlns:a16="http://schemas.microsoft.com/office/drawing/2014/main" id="{B613F508-429C-C35C-A6F1-83D2636D1F1E}"/>
                  </a:ext>
                </a:extLst>
              </p:cNvPr>
              <p:cNvPicPr>
                <a:picLocks noChangeAspect="1"/>
              </p:cNvPicPr>
              <p:nvPr/>
            </p:nvPicPr>
            <p:blipFill>
              <a:blip r:embed="rId39"/>
              <a:stretch>
                <a:fillRect/>
              </a:stretch>
            </p:blipFill>
            <p:spPr>
              <a:xfrm>
                <a:off x="5181895" y="6144225"/>
                <a:ext cx="1314951" cy="704560"/>
              </a:xfrm>
              <a:prstGeom prst="rect">
                <a:avLst/>
              </a:prstGeom>
            </p:spPr>
          </p:pic>
          <p:pic>
            <p:nvPicPr>
              <p:cNvPr id="81" name="Imagem 80" descr="Logotipo, nome da empresa&#10;&#10;Descrição gerada automaticamente">
                <a:extLst>
                  <a:ext uri="{FF2B5EF4-FFF2-40B4-BE49-F238E27FC236}">
                    <a16:creationId xmlns:a16="http://schemas.microsoft.com/office/drawing/2014/main" id="{86910AF1-6F26-614E-2C3B-F3D0C7C2A4C8}"/>
                  </a:ext>
                </a:extLst>
              </p:cNvPr>
              <p:cNvPicPr>
                <a:picLocks noChangeAspect="1"/>
              </p:cNvPicPr>
              <p:nvPr/>
            </p:nvPicPr>
            <p:blipFill>
              <a:blip r:embed="rId40"/>
              <a:stretch>
                <a:fillRect/>
              </a:stretch>
            </p:blipFill>
            <p:spPr>
              <a:xfrm>
                <a:off x="5181895" y="1377644"/>
                <a:ext cx="1328126" cy="710450"/>
              </a:xfrm>
              <a:prstGeom prst="rect">
                <a:avLst/>
              </a:prstGeom>
            </p:spPr>
          </p:pic>
          <p:pic>
            <p:nvPicPr>
              <p:cNvPr id="200" name="Image 51" descr="preencoded.png">
                <a:extLst>
                  <a:ext uri="{FF2B5EF4-FFF2-40B4-BE49-F238E27FC236}">
                    <a16:creationId xmlns:a16="http://schemas.microsoft.com/office/drawing/2014/main" id="{EB85F93B-CDFE-AA3E-A516-F8801C33A33F}"/>
                  </a:ext>
                </a:extLst>
              </p:cNvPr>
              <p:cNvPicPr>
                <a:picLocks noChangeAspect="1"/>
              </p:cNvPicPr>
              <p:nvPr/>
            </p:nvPicPr>
            <p:blipFill>
              <a:blip r:embed="rId41"/>
              <a:srcRect/>
              <a:stretch/>
            </p:blipFill>
            <p:spPr>
              <a:xfrm>
                <a:off x="5181895" y="7083851"/>
                <a:ext cx="1326613" cy="700840"/>
              </a:xfrm>
              <a:prstGeom prst="rect">
                <a:avLst/>
              </a:prstGeom>
            </p:spPr>
          </p:pic>
          <p:pic>
            <p:nvPicPr>
              <p:cNvPr id="72" name="Imagem 71" descr="preencoded.png">
                <a:extLst>
                  <a:ext uri="{FF2B5EF4-FFF2-40B4-BE49-F238E27FC236}">
                    <a16:creationId xmlns:a16="http://schemas.microsoft.com/office/drawing/2014/main" id="{2AAFFA0D-42CE-12AF-794A-E77A7963CBEA}"/>
                  </a:ext>
                </a:extLst>
              </p:cNvPr>
              <p:cNvPicPr>
                <a:picLocks noChangeAspect="1"/>
              </p:cNvPicPr>
              <p:nvPr/>
            </p:nvPicPr>
            <p:blipFill>
              <a:blip r:embed="rId42"/>
              <a:stretch>
                <a:fillRect/>
              </a:stretch>
            </p:blipFill>
            <p:spPr>
              <a:xfrm>
                <a:off x="5181896" y="4233560"/>
                <a:ext cx="1314952" cy="718299"/>
              </a:xfrm>
              <a:prstGeom prst="rect">
                <a:avLst/>
              </a:prstGeom>
            </p:spPr>
          </p:pic>
          <p:pic>
            <p:nvPicPr>
              <p:cNvPr id="182" name="Image 36" descr="preencoded.png">
                <a:extLst>
                  <a:ext uri="{FF2B5EF4-FFF2-40B4-BE49-F238E27FC236}">
                    <a16:creationId xmlns:a16="http://schemas.microsoft.com/office/drawing/2014/main" id="{5E471808-8ED5-169A-52E0-FDD0814EFC98}"/>
                  </a:ext>
                </a:extLst>
              </p:cNvPr>
              <p:cNvPicPr>
                <a:picLocks noChangeAspect="1"/>
              </p:cNvPicPr>
              <p:nvPr/>
            </p:nvPicPr>
            <p:blipFill>
              <a:blip r:embed="rId43"/>
              <a:srcRect/>
              <a:stretch/>
            </p:blipFill>
            <p:spPr>
              <a:xfrm>
                <a:off x="5181895" y="8037930"/>
                <a:ext cx="1310207" cy="700840"/>
              </a:xfrm>
              <a:prstGeom prst="rect">
                <a:avLst/>
              </a:prstGeom>
            </p:spPr>
          </p:pic>
          <p:pic>
            <p:nvPicPr>
              <p:cNvPr id="16" name="Image 77">
                <a:extLst>
                  <a:ext uri="{FF2B5EF4-FFF2-40B4-BE49-F238E27FC236}">
                    <a16:creationId xmlns:a16="http://schemas.microsoft.com/office/drawing/2014/main" id="{C70FF928-ECF3-9A25-FB41-87CA374526B7}"/>
                  </a:ext>
                </a:extLst>
              </p:cNvPr>
              <p:cNvPicPr>
                <a:picLocks noChangeAspect="1"/>
              </p:cNvPicPr>
              <p:nvPr/>
            </p:nvPicPr>
            <p:blipFill>
              <a:blip r:embed="rId44"/>
              <a:srcRect/>
              <a:stretch/>
            </p:blipFill>
            <p:spPr>
              <a:xfrm>
                <a:off x="3552247" y="2337095"/>
                <a:ext cx="1335713" cy="705044"/>
              </a:xfrm>
              <a:prstGeom prst="rect">
                <a:avLst/>
              </a:prstGeom>
            </p:spPr>
          </p:pic>
          <p:pic>
            <p:nvPicPr>
              <p:cNvPr id="19" name="Image 81">
                <a:extLst>
                  <a:ext uri="{FF2B5EF4-FFF2-40B4-BE49-F238E27FC236}">
                    <a16:creationId xmlns:a16="http://schemas.microsoft.com/office/drawing/2014/main" id="{584DFC19-C243-C057-C700-EACC75338337}"/>
                  </a:ext>
                </a:extLst>
              </p:cNvPr>
              <p:cNvPicPr>
                <a:picLocks noChangeAspect="1"/>
              </p:cNvPicPr>
              <p:nvPr/>
            </p:nvPicPr>
            <p:blipFill>
              <a:blip r:embed="rId45"/>
              <a:srcRect/>
              <a:stretch/>
            </p:blipFill>
            <p:spPr>
              <a:xfrm>
                <a:off x="3552247" y="3297126"/>
                <a:ext cx="1318163" cy="722814"/>
              </a:xfrm>
              <a:prstGeom prst="rect">
                <a:avLst/>
              </a:prstGeom>
            </p:spPr>
          </p:pic>
          <p:pic>
            <p:nvPicPr>
              <p:cNvPr id="7" name="Image 33">
                <a:extLst>
                  <a:ext uri="{FF2B5EF4-FFF2-40B4-BE49-F238E27FC236}">
                    <a16:creationId xmlns:a16="http://schemas.microsoft.com/office/drawing/2014/main" id="{FDDFAC0A-7621-C34B-0A65-42BF241B68E5}"/>
                  </a:ext>
                </a:extLst>
              </p:cNvPr>
              <p:cNvPicPr>
                <a:picLocks noChangeAspect="1"/>
              </p:cNvPicPr>
              <p:nvPr/>
            </p:nvPicPr>
            <p:blipFill>
              <a:blip r:embed="rId46"/>
              <a:srcRect/>
              <a:stretch/>
            </p:blipFill>
            <p:spPr>
              <a:xfrm>
                <a:off x="3552247" y="5180199"/>
                <a:ext cx="1335713" cy="705044"/>
              </a:xfrm>
              <a:prstGeom prst="rect">
                <a:avLst/>
              </a:prstGeom>
            </p:spPr>
          </p:pic>
          <p:pic>
            <p:nvPicPr>
              <p:cNvPr id="14" name="Image 75">
                <a:extLst>
                  <a:ext uri="{FF2B5EF4-FFF2-40B4-BE49-F238E27FC236}">
                    <a16:creationId xmlns:a16="http://schemas.microsoft.com/office/drawing/2014/main" id="{6B9AA749-A6A2-351B-3CC3-E9ABD132CA1F}"/>
                  </a:ext>
                </a:extLst>
              </p:cNvPr>
              <p:cNvPicPr>
                <a:picLocks noChangeAspect="1"/>
              </p:cNvPicPr>
              <p:nvPr/>
            </p:nvPicPr>
            <p:blipFill>
              <a:blip r:embed="rId47"/>
              <a:srcRect/>
              <a:stretch/>
            </p:blipFill>
            <p:spPr>
              <a:xfrm>
                <a:off x="3552247" y="6144225"/>
                <a:ext cx="1335713" cy="705044"/>
              </a:xfrm>
              <a:prstGeom prst="rect">
                <a:avLst/>
              </a:prstGeom>
            </p:spPr>
          </p:pic>
          <p:pic>
            <p:nvPicPr>
              <p:cNvPr id="17" name="Image 78" descr="Interface gráfica do usuário, Texto, Aplicativo&#10;&#10;Descrição gerada automaticamente">
                <a:extLst>
                  <a:ext uri="{FF2B5EF4-FFF2-40B4-BE49-F238E27FC236}">
                    <a16:creationId xmlns:a16="http://schemas.microsoft.com/office/drawing/2014/main" id="{9F08CE31-2588-64DA-0F5C-312484616EE5}"/>
                  </a:ext>
                </a:extLst>
              </p:cNvPr>
              <p:cNvPicPr>
                <a:picLocks noChangeAspect="1"/>
              </p:cNvPicPr>
              <p:nvPr/>
            </p:nvPicPr>
            <p:blipFill>
              <a:blip r:embed="rId48"/>
              <a:srcRect/>
              <a:stretch/>
            </p:blipFill>
            <p:spPr>
              <a:xfrm>
                <a:off x="3552247" y="1388035"/>
                <a:ext cx="1335713" cy="703532"/>
              </a:xfrm>
              <a:prstGeom prst="rect">
                <a:avLst/>
              </a:prstGeom>
            </p:spPr>
          </p:pic>
          <p:pic>
            <p:nvPicPr>
              <p:cNvPr id="212" name="Image 57" descr="preencoded.png">
                <a:extLst>
                  <a:ext uri="{FF2B5EF4-FFF2-40B4-BE49-F238E27FC236}">
                    <a16:creationId xmlns:a16="http://schemas.microsoft.com/office/drawing/2014/main" id="{4D2B737A-77CB-F170-C8B6-EA201CF1B21C}"/>
                  </a:ext>
                </a:extLst>
              </p:cNvPr>
              <p:cNvPicPr>
                <a:picLocks noChangeAspect="1"/>
              </p:cNvPicPr>
              <p:nvPr/>
            </p:nvPicPr>
            <p:blipFill>
              <a:blip r:embed="rId49"/>
              <a:srcRect/>
              <a:stretch/>
            </p:blipFill>
            <p:spPr>
              <a:xfrm>
                <a:off x="3552247" y="7083851"/>
                <a:ext cx="1326613" cy="700840"/>
              </a:xfrm>
              <a:prstGeom prst="rect">
                <a:avLst/>
              </a:prstGeom>
            </p:spPr>
          </p:pic>
          <p:pic>
            <p:nvPicPr>
              <p:cNvPr id="18" name="Image 80">
                <a:extLst>
                  <a:ext uri="{FF2B5EF4-FFF2-40B4-BE49-F238E27FC236}">
                    <a16:creationId xmlns:a16="http://schemas.microsoft.com/office/drawing/2014/main" id="{8A94554E-B0BD-58AE-1831-D7FA26B613FE}"/>
                  </a:ext>
                </a:extLst>
              </p:cNvPr>
              <p:cNvPicPr>
                <a:picLocks noChangeAspect="1"/>
              </p:cNvPicPr>
              <p:nvPr/>
            </p:nvPicPr>
            <p:blipFill>
              <a:blip r:embed="rId50"/>
              <a:srcRect/>
              <a:stretch/>
            </p:blipFill>
            <p:spPr>
              <a:xfrm>
                <a:off x="3552247" y="4243951"/>
                <a:ext cx="1335713" cy="705044"/>
              </a:xfrm>
              <a:prstGeom prst="rect">
                <a:avLst/>
              </a:prstGeom>
            </p:spPr>
          </p:pic>
          <p:pic>
            <p:nvPicPr>
              <p:cNvPr id="190" name="Image 42" descr="preencoded.png">
                <a:extLst>
                  <a:ext uri="{FF2B5EF4-FFF2-40B4-BE49-F238E27FC236}">
                    <a16:creationId xmlns:a16="http://schemas.microsoft.com/office/drawing/2014/main" id="{D3453277-8EBB-F6B0-54CF-33480A0FE9F6}"/>
                  </a:ext>
                </a:extLst>
              </p:cNvPr>
              <p:cNvPicPr>
                <a:picLocks noChangeAspect="1"/>
              </p:cNvPicPr>
              <p:nvPr/>
            </p:nvPicPr>
            <p:blipFill>
              <a:blip r:embed="rId51"/>
              <a:srcRect/>
              <a:stretch/>
            </p:blipFill>
            <p:spPr>
              <a:xfrm>
                <a:off x="3552247" y="8037930"/>
                <a:ext cx="1330988" cy="700840"/>
              </a:xfrm>
              <a:prstGeom prst="rect">
                <a:avLst/>
              </a:prstGeom>
            </p:spPr>
          </p:pic>
          <p:pic>
            <p:nvPicPr>
              <p:cNvPr id="59" name="Imagem 58" descr="Texto, Logotipo&#10;&#10;Descrição gerada automaticamente">
                <a:extLst>
                  <a:ext uri="{FF2B5EF4-FFF2-40B4-BE49-F238E27FC236}">
                    <a16:creationId xmlns:a16="http://schemas.microsoft.com/office/drawing/2014/main" id="{F3E433D1-3089-C67E-5C88-D73A5C9251AE}"/>
                  </a:ext>
                </a:extLst>
              </p:cNvPr>
              <p:cNvPicPr>
                <a:picLocks noChangeAspect="1"/>
              </p:cNvPicPr>
              <p:nvPr/>
            </p:nvPicPr>
            <p:blipFill>
              <a:blip r:embed="rId52"/>
              <a:stretch>
                <a:fillRect/>
              </a:stretch>
            </p:blipFill>
            <p:spPr>
              <a:xfrm>
                <a:off x="8441192" y="2337095"/>
                <a:ext cx="1331357" cy="713950"/>
              </a:xfrm>
              <a:prstGeom prst="rect">
                <a:avLst/>
              </a:prstGeom>
            </p:spPr>
          </p:pic>
          <p:pic>
            <p:nvPicPr>
              <p:cNvPr id="57" name="Image 74" descr="preencoded.png">
                <a:extLst>
                  <a:ext uri="{FF2B5EF4-FFF2-40B4-BE49-F238E27FC236}">
                    <a16:creationId xmlns:a16="http://schemas.microsoft.com/office/drawing/2014/main" id="{1EC72BD5-EDE2-71E0-CC26-418967CCF8D5}"/>
                  </a:ext>
                </a:extLst>
              </p:cNvPr>
              <p:cNvPicPr>
                <a:picLocks noChangeAspect="1"/>
              </p:cNvPicPr>
              <p:nvPr/>
            </p:nvPicPr>
            <p:blipFill>
              <a:blip r:embed="rId53"/>
              <a:srcRect/>
              <a:stretch/>
            </p:blipFill>
            <p:spPr>
              <a:xfrm>
                <a:off x="8441192" y="3297126"/>
                <a:ext cx="1331337" cy="719314"/>
              </a:xfrm>
              <a:prstGeom prst="rect">
                <a:avLst/>
              </a:prstGeom>
            </p:spPr>
          </p:pic>
          <p:pic>
            <p:nvPicPr>
              <p:cNvPr id="15" name="Image 76">
                <a:extLst>
                  <a:ext uri="{FF2B5EF4-FFF2-40B4-BE49-F238E27FC236}">
                    <a16:creationId xmlns:a16="http://schemas.microsoft.com/office/drawing/2014/main" id="{8DCEC90A-9B7B-B0AD-2F00-BB13E11C9966}"/>
                  </a:ext>
                </a:extLst>
              </p:cNvPr>
              <p:cNvPicPr>
                <a:picLocks noChangeAspect="1"/>
              </p:cNvPicPr>
              <p:nvPr/>
            </p:nvPicPr>
            <p:blipFill>
              <a:blip r:embed="rId54"/>
              <a:srcRect/>
              <a:stretch/>
            </p:blipFill>
            <p:spPr>
              <a:xfrm>
                <a:off x="8441192" y="5169808"/>
                <a:ext cx="1318163" cy="722814"/>
              </a:xfrm>
              <a:prstGeom prst="rect">
                <a:avLst/>
              </a:prstGeom>
            </p:spPr>
          </p:pic>
          <p:pic>
            <p:nvPicPr>
              <p:cNvPr id="6" name="Image 11">
                <a:extLst>
                  <a:ext uri="{FF2B5EF4-FFF2-40B4-BE49-F238E27FC236}">
                    <a16:creationId xmlns:a16="http://schemas.microsoft.com/office/drawing/2014/main" id="{F48A3FB5-8E51-C1C7-6A56-1270BC0AE113}"/>
                  </a:ext>
                </a:extLst>
              </p:cNvPr>
              <p:cNvPicPr>
                <a:picLocks noChangeAspect="1"/>
              </p:cNvPicPr>
              <p:nvPr/>
            </p:nvPicPr>
            <p:blipFill>
              <a:blip r:embed="rId55"/>
              <a:srcRect/>
              <a:stretch/>
            </p:blipFill>
            <p:spPr>
              <a:xfrm>
                <a:off x="8441192" y="6144225"/>
                <a:ext cx="1318163" cy="705044"/>
              </a:xfrm>
              <a:prstGeom prst="rect">
                <a:avLst/>
              </a:prstGeom>
            </p:spPr>
          </p:pic>
          <p:grpSp>
            <p:nvGrpSpPr>
              <p:cNvPr id="21" name="Group 169">
                <a:extLst>
                  <a:ext uri="{FF2B5EF4-FFF2-40B4-BE49-F238E27FC236}">
                    <a16:creationId xmlns:a16="http://schemas.microsoft.com/office/drawing/2014/main" id="{35D25BD9-35B4-96A0-E59D-85F310411BA5}"/>
                  </a:ext>
                </a:extLst>
              </p:cNvPr>
              <p:cNvGrpSpPr/>
              <p:nvPr/>
            </p:nvGrpSpPr>
            <p:grpSpPr>
              <a:xfrm>
                <a:off x="8441192" y="1377644"/>
                <a:ext cx="1314951" cy="713951"/>
                <a:chOff x="15512399" y="8663122"/>
                <a:chExt cx="1504950" cy="752475"/>
              </a:xfrm>
            </p:grpSpPr>
            <p:pic>
              <p:nvPicPr>
                <p:cNvPr id="22" name="Imagem 21" descr="Logotipo&#10;&#10;Descrição gerada automaticamente">
                  <a:extLst>
                    <a:ext uri="{FF2B5EF4-FFF2-40B4-BE49-F238E27FC236}">
                      <a16:creationId xmlns:a16="http://schemas.microsoft.com/office/drawing/2014/main" id="{9F5A1F48-D22F-682B-54FD-CAC42F795294}"/>
                    </a:ext>
                  </a:extLst>
                </p:cNvPr>
                <p:cNvPicPr>
                  <a:picLocks noChangeAspect="1"/>
                </p:cNvPicPr>
                <p:nvPr/>
              </p:nvPicPr>
              <p:blipFill>
                <a:blip r:embed="rId56"/>
                <a:stretch>
                  <a:fillRect/>
                </a:stretch>
              </p:blipFill>
              <p:spPr>
                <a:xfrm>
                  <a:off x="15512399" y="8663122"/>
                  <a:ext cx="1504950" cy="752475"/>
                </a:xfrm>
                <a:prstGeom prst="rect">
                  <a:avLst/>
                </a:prstGeom>
              </p:spPr>
            </p:pic>
            <p:pic>
              <p:nvPicPr>
                <p:cNvPr id="23" name="Image 66" descr="A blue and white logo&#10;&#10;Description automatically generated">
                  <a:extLst>
                    <a:ext uri="{FF2B5EF4-FFF2-40B4-BE49-F238E27FC236}">
                      <a16:creationId xmlns:a16="http://schemas.microsoft.com/office/drawing/2014/main" id="{D90E4017-3D8C-6EA6-C70F-9AD4DEA0106C}"/>
                    </a:ext>
                  </a:extLst>
                </p:cNvPr>
                <p:cNvPicPr>
                  <a:picLocks noChangeAspect="1"/>
                </p:cNvPicPr>
                <p:nvPr/>
              </p:nvPicPr>
              <p:blipFill>
                <a:blip r:embed="rId57"/>
                <a:srcRect/>
                <a:stretch/>
              </p:blipFill>
              <p:spPr>
                <a:xfrm>
                  <a:off x="15595632" y="8696046"/>
                  <a:ext cx="1296864" cy="683006"/>
                </a:xfrm>
                <a:prstGeom prst="rect">
                  <a:avLst/>
                </a:prstGeom>
              </p:spPr>
            </p:pic>
          </p:grpSp>
          <p:pic>
            <p:nvPicPr>
              <p:cNvPr id="196" name="Image 49">
                <a:extLst>
                  <a:ext uri="{FF2B5EF4-FFF2-40B4-BE49-F238E27FC236}">
                    <a16:creationId xmlns:a16="http://schemas.microsoft.com/office/drawing/2014/main" id="{8D494300-5677-79B4-318B-36BDC5348FB6}"/>
                  </a:ext>
                </a:extLst>
              </p:cNvPr>
              <p:cNvPicPr>
                <a:picLocks noChangeAspect="1"/>
              </p:cNvPicPr>
              <p:nvPr/>
            </p:nvPicPr>
            <p:blipFill>
              <a:blip r:embed="rId58"/>
              <a:srcRect/>
              <a:stretch/>
            </p:blipFill>
            <p:spPr>
              <a:xfrm>
                <a:off x="8441192" y="7083851"/>
                <a:ext cx="1322661" cy="718609"/>
              </a:xfrm>
              <a:prstGeom prst="rect">
                <a:avLst/>
              </a:prstGeom>
            </p:spPr>
          </p:pic>
          <p:pic>
            <p:nvPicPr>
              <p:cNvPr id="55" name="Image 73" descr="preencoded.png">
                <a:extLst>
                  <a:ext uri="{FF2B5EF4-FFF2-40B4-BE49-F238E27FC236}">
                    <a16:creationId xmlns:a16="http://schemas.microsoft.com/office/drawing/2014/main" id="{BDEEB1CF-0C9B-2B99-090A-6FEA97F587B8}"/>
                  </a:ext>
                </a:extLst>
              </p:cNvPr>
              <p:cNvPicPr>
                <a:picLocks noChangeAspect="1"/>
              </p:cNvPicPr>
              <p:nvPr/>
            </p:nvPicPr>
            <p:blipFill>
              <a:blip r:embed="rId59"/>
              <a:srcRect/>
              <a:stretch/>
            </p:blipFill>
            <p:spPr>
              <a:xfrm>
                <a:off x="8441192" y="4233560"/>
                <a:ext cx="1331337" cy="719314"/>
              </a:xfrm>
              <a:prstGeom prst="rect">
                <a:avLst/>
              </a:prstGeom>
            </p:spPr>
          </p:pic>
          <p:pic>
            <p:nvPicPr>
              <p:cNvPr id="222" name="Image 62" descr="preencoded.png">
                <a:extLst>
                  <a:ext uri="{FF2B5EF4-FFF2-40B4-BE49-F238E27FC236}">
                    <a16:creationId xmlns:a16="http://schemas.microsoft.com/office/drawing/2014/main" id="{5EDB44BC-28E4-67F3-7080-3549120454D1}"/>
                  </a:ext>
                </a:extLst>
              </p:cNvPr>
              <p:cNvPicPr>
                <a:picLocks noChangeAspect="1"/>
              </p:cNvPicPr>
              <p:nvPr/>
            </p:nvPicPr>
            <p:blipFill>
              <a:blip r:embed="rId60"/>
              <a:srcRect/>
              <a:stretch/>
            </p:blipFill>
            <p:spPr>
              <a:xfrm>
                <a:off x="8441192" y="8037930"/>
                <a:ext cx="1326612" cy="700840"/>
              </a:xfrm>
              <a:prstGeom prst="rect">
                <a:avLst/>
              </a:prstGeom>
            </p:spPr>
          </p:pic>
          <p:pic>
            <p:nvPicPr>
              <p:cNvPr id="76" name="Imagem 75">
                <a:extLst>
                  <a:ext uri="{FF2B5EF4-FFF2-40B4-BE49-F238E27FC236}">
                    <a16:creationId xmlns:a16="http://schemas.microsoft.com/office/drawing/2014/main" id="{A5982D5F-E822-3A89-FC40-06B2BC36C48F}"/>
                  </a:ext>
                </a:extLst>
              </p:cNvPr>
              <p:cNvPicPr>
                <a:picLocks noChangeAspect="1"/>
              </p:cNvPicPr>
              <p:nvPr/>
            </p:nvPicPr>
            <p:blipFill>
              <a:blip r:embed="rId61"/>
              <a:stretch>
                <a:fillRect/>
              </a:stretch>
            </p:blipFill>
            <p:spPr>
              <a:xfrm>
                <a:off x="6811544" y="2337095"/>
                <a:ext cx="1335733" cy="712428"/>
              </a:xfrm>
              <a:prstGeom prst="rect">
                <a:avLst/>
              </a:prstGeom>
            </p:spPr>
          </p:pic>
          <p:pic>
            <p:nvPicPr>
              <p:cNvPr id="77" name="Imagem 76" descr="Texto&#10;&#10;Descrição gerada automaticamente">
                <a:extLst>
                  <a:ext uri="{FF2B5EF4-FFF2-40B4-BE49-F238E27FC236}">
                    <a16:creationId xmlns:a16="http://schemas.microsoft.com/office/drawing/2014/main" id="{52FE0BF9-AEA2-F836-D40E-34D4C6FEB825}"/>
                  </a:ext>
                </a:extLst>
              </p:cNvPr>
              <p:cNvPicPr>
                <a:picLocks noChangeAspect="1"/>
              </p:cNvPicPr>
              <p:nvPr/>
            </p:nvPicPr>
            <p:blipFill>
              <a:blip r:embed="rId62"/>
              <a:stretch>
                <a:fillRect/>
              </a:stretch>
            </p:blipFill>
            <p:spPr>
              <a:xfrm>
                <a:off x="6811544" y="3307516"/>
                <a:ext cx="1321103" cy="714798"/>
              </a:xfrm>
              <a:prstGeom prst="rect">
                <a:avLst/>
              </a:prstGeom>
            </p:spPr>
          </p:pic>
          <p:pic>
            <p:nvPicPr>
              <p:cNvPr id="13" name="Image 71">
                <a:extLst>
                  <a:ext uri="{FF2B5EF4-FFF2-40B4-BE49-F238E27FC236}">
                    <a16:creationId xmlns:a16="http://schemas.microsoft.com/office/drawing/2014/main" id="{8AC0A7EA-64F2-4244-A7CF-01B275CF587E}"/>
                  </a:ext>
                </a:extLst>
              </p:cNvPr>
              <p:cNvPicPr>
                <a:picLocks noChangeAspect="1"/>
              </p:cNvPicPr>
              <p:nvPr/>
            </p:nvPicPr>
            <p:blipFill>
              <a:blip r:embed="rId63"/>
              <a:srcRect/>
              <a:stretch/>
            </p:blipFill>
            <p:spPr>
              <a:xfrm>
                <a:off x="6811544" y="5169808"/>
                <a:ext cx="1331337" cy="719314"/>
              </a:xfrm>
              <a:prstGeom prst="rect">
                <a:avLst/>
              </a:prstGeom>
            </p:spPr>
          </p:pic>
          <p:pic>
            <p:nvPicPr>
              <p:cNvPr id="78" name="Imagem 77">
                <a:extLst>
                  <a:ext uri="{FF2B5EF4-FFF2-40B4-BE49-F238E27FC236}">
                    <a16:creationId xmlns:a16="http://schemas.microsoft.com/office/drawing/2014/main" id="{54207FCA-A8B6-1843-FB96-60AB0A084885}"/>
                  </a:ext>
                </a:extLst>
              </p:cNvPr>
              <p:cNvPicPr>
                <a:picLocks noChangeAspect="1"/>
              </p:cNvPicPr>
              <p:nvPr/>
            </p:nvPicPr>
            <p:blipFill>
              <a:blip r:embed="rId64"/>
              <a:stretch>
                <a:fillRect/>
              </a:stretch>
            </p:blipFill>
            <p:spPr>
              <a:xfrm>
                <a:off x="6811544" y="6144225"/>
                <a:ext cx="1325790" cy="700528"/>
              </a:xfrm>
              <a:prstGeom prst="rect">
                <a:avLst/>
              </a:prstGeom>
            </p:spPr>
          </p:pic>
          <p:pic>
            <p:nvPicPr>
              <p:cNvPr id="75" name="Imagem 74" descr="preencoded.png">
                <a:extLst>
                  <a:ext uri="{FF2B5EF4-FFF2-40B4-BE49-F238E27FC236}">
                    <a16:creationId xmlns:a16="http://schemas.microsoft.com/office/drawing/2014/main" id="{F3087B08-5E0B-C730-A7E1-EB7D1F6AB896}"/>
                  </a:ext>
                </a:extLst>
              </p:cNvPr>
              <p:cNvPicPr>
                <a:picLocks noChangeAspect="1"/>
              </p:cNvPicPr>
              <p:nvPr/>
            </p:nvPicPr>
            <p:blipFill>
              <a:blip r:embed="rId65"/>
              <a:stretch>
                <a:fillRect/>
              </a:stretch>
            </p:blipFill>
            <p:spPr>
              <a:xfrm>
                <a:off x="6811544" y="1377644"/>
                <a:ext cx="1332501" cy="734642"/>
              </a:xfrm>
              <a:prstGeom prst="rect">
                <a:avLst/>
              </a:prstGeom>
            </p:spPr>
          </p:pic>
          <p:pic>
            <p:nvPicPr>
              <p:cNvPr id="198" name="Image 50" descr="preencoded.png">
                <a:extLst>
                  <a:ext uri="{FF2B5EF4-FFF2-40B4-BE49-F238E27FC236}">
                    <a16:creationId xmlns:a16="http://schemas.microsoft.com/office/drawing/2014/main" id="{F55625DA-4AD9-3B15-F8A2-0EEFF49FB48F}"/>
                  </a:ext>
                </a:extLst>
              </p:cNvPr>
              <p:cNvPicPr>
                <a:picLocks noChangeAspect="1"/>
              </p:cNvPicPr>
              <p:nvPr/>
            </p:nvPicPr>
            <p:blipFill>
              <a:blip r:embed="rId66"/>
              <a:srcRect/>
              <a:stretch/>
            </p:blipFill>
            <p:spPr>
              <a:xfrm>
                <a:off x="6811544" y="7083851"/>
                <a:ext cx="1326613" cy="700840"/>
              </a:xfrm>
              <a:prstGeom prst="rect">
                <a:avLst/>
              </a:prstGeom>
            </p:spPr>
          </p:pic>
          <p:pic>
            <p:nvPicPr>
              <p:cNvPr id="12" name="Image 66">
                <a:extLst>
                  <a:ext uri="{FF2B5EF4-FFF2-40B4-BE49-F238E27FC236}">
                    <a16:creationId xmlns:a16="http://schemas.microsoft.com/office/drawing/2014/main" id="{C642E6CD-96BB-86AC-B9E9-E178A494BC67}"/>
                  </a:ext>
                </a:extLst>
              </p:cNvPr>
              <p:cNvPicPr>
                <a:picLocks noChangeAspect="1"/>
              </p:cNvPicPr>
              <p:nvPr/>
            </p:nvPicPr>
            <p:blipFill>
              <a:blip r:embed="rId67"/>
              <a:srcRect/>
              <a:stretch/>
            </p:blipFill>
            <p:spPr>
              <a:xfrm>
                <a:off x="6811544" y="4233560"/>
                <a:ext cx="1331337" cy="719314"/>
              </a:xfrm>
              <a:prstGeom prst="rect">
                <a:avLst/>
              </a:prstGeom>
            </p:spPr>
          </p:pic>
          <p:pic>
            <p:nvPicPr>
              <p:cNvPr id="224" name="Image 63" descr="preencoded.png">
                <a:extLst>
                  <a:ext uri="{FF2B5EF4-FFF2-40B4-BE49-F238E27FC236}">
                    <a16:creationId xmlns:a16="http://schemas.microsoft.com/office/drawing/2014/main" id="{D086B67B-479E-3AE5-149B-8DAF56A4560B}"/>
                  </a:ext>
                </a:extLst>
              </p:cNvPr>
              <p:cNvPicPr>
                <a:picLocks noChangeAspect="1"/>
              </p:cNvPicPr>
              <p:nvPr/>
            </p:nvPicPr>
            <p:blipFill>
              <a:blip r:embed="rId68"/>
              <a:srcRect/>
              <a:stretch/>
            </p:blipFill>
            <p:spPr>
              <a:xfrm>
                <a:off x="6811544" y="8037930"/>
                <a:ext cx="1326612" cy="700840"/>
              </a:xfrm>
              <a:prstGeom prst="rect">
                <a:avLst/>
              </a:prstGeom>
            </p:spPr>
          </p:pic>
          <p:pic>
            <p:nvPicPr>
              <p:cNvPr id="146" name="Image 5" descr="preencoded.png">
                <a:extLst>
                  <a:ext uri="{FF2B5EF4-FFF2-40B4-BE49-F238E27FC236}">
                    <a16:creationId xmlns:a16="http://schemas.microsoft.com/office/drawing/2014/main" id="{85E6B1B0-3DD1-EE33-9CBD-6425D8B68A9C}"/>
                  </a:ext>
                </a:extLst>
              </p:cNvPr>
              <p:cNvPicPr>
                <a:picLocks noChangeAspect="1"/>
              </p:cNvPicPr>
              <p:nvPr/>
            </p:nvPicPr>
            <p:blipFill>
              <a:blip r:embed="rId69"/>
              <a:srcRect/>
              <a:stretch/>
            </p:blipFill>
            <p:spPr>
              <a:xfrm>
                <a:off x="15006125" y="2337095"/>
                <a:ext cx="1330988" cy="700840"/>
              </a:xfrm>
              <a:prstGeom prst="rect">
                <a:avLst/>
              </a:prstGeom>
            </p:spPr>
          </p:pic>
          <p:pic>
            <p:nvPicPr>
              <p:cNvPr id="148" name="Image 7" descr="preencoded.png">
                <a:extLst>
                  <a:ext uri="{FF2B5EF4-FFF2-40B4-BE49-F238E27FC236}">
                    <a16:creationId xmlns:a16="http://schemas.microsoft.com/office/drawing/2014/main" id="{F45B5776-906F-A771-CF0D-20C18082F2C5}"/>
                  </a:ext>
                </a:extLst>
              </p:cNvPr>
              <p:cNvPicPr>
                <a:picLocks noChangeAspect="1"/>
              </p:cNvPicPr>
              <p:nvPr/>
            </p:nvPicPr>
            <p:blipFill>
              <a:blip r:embed="rId70"/>
              <a:srcRect/>
              <a:stretch/>
            </p:blipFill>
            <p:spPr>
              <a:xfrm>
                <a:off x="15006125" y="3307516"/>
                <a:ext cx="1330988" cy="700840"/>
              </a:xfrm>
              <a:prstGeom prst="rect">
                <a:avLst/>
              </a:prstGeom>
            </p:spPr>
          </p:pic>
          <p:pic>
            <p:nvPicPr>
              <p:cNvPr id="156" name="Image 15" descr="preencoded.png">
                <a:extLst>
                  <a:ext uri="{FF2B5EF4-FFF2-40B4-BE49-F238E27FC236}">
                    <a16:creationId xmlns:a16="http://schemas.microsoft.com/office/drawing/2014/main" id="{05FD3123-39E1-22BA-378F-70144047694D}"/>
                  </a:ext>
                </a:extLst>
              </p:cNvPr>
              <p:cNvPicPr>
                <a:picLocks noChangeAspect="1"/>
              </p:cNvPicPr>
              <p:nvPr/>
            </p:nvPicPr>
            <p:blipFill>
              <a:blip r:embed="rId71"/>
              <a:srcRect/>
              <a:stretch/>
            </p:blipFill>
            <p:spPr>
              <a:xfrm>
                <a:off x="15006124" y="5180199"/>
                <a:ext cx="1326613" cy="700840"/>
              </a:xfrm>
              <a:prstGeom prst="rect">
                <a:avLst/>
              </a:prstGeom>
            </p:spPr>
          </p:pic>
          <p:pic>
            <p:nvPicPr>
              <p:cNvPr id="204" name="Image 53" descr="preencoded.png">
                <a:extLst>
                  <a:ext uri="{FF2B5EF4-FFF2-40B4-BE49-F238E27FC236}">
                    <a16:creationId xmlns:a16="http://schemas.microsoft.com/office/drawing/2014/main" id="{67E68A79-19E8-8E43-13EA-08D786232689}"/>
                  </a:ext>
                </a:extLst>
              </p:cNvPr>
              <p:cNvPicPr>
                <a:picLocks noChangeAspect="1"/>
              </p:cNvPicPr>
              <p:nvPr/>
            </p:nvPicPr>
            <p:blipFill>
              <a:blip r:embed="rId72"/>
              <a:srcRect/>
              <a:stretch/>
            </p:blipFill>
            <p:spPr>
              <a:xfrm>
                <a:off x="15006124" y="6144225"/>
                <a:ext cx="1326613" cy="700840"/>
              </a:xfrm>
              <a:prstGeom prst="rect">
                <a:avLst/>
              </a:prstGeom>
            </p:spPr>
          </p:pic>
          <p:pic>
            <p:nvPicPr>
              <p:cNvPr id="172" name="Image 24" descr="preencoded.png">
                <a:extLst>
                  <a:ext uri="{FF2B5EF4-FFF2-40B4-BE49-F238E27FC236}">
                    <a16:creationId xmlns:a16="http://schemas.microsoft.com/office/drawing/2014/main" id="{DE3FAD6E-7309-E254-BF99-877DF5942A86}"/>
                  </a:ext>
                </a:extLst>
              </p:cNvPr>
              <p:cNvPicPr>
                <a:picLocks noChangeAspect="1"/>
              </p:cNvPicPr>
              <p:nvPr/>
            </p:nvPicPr>
            <p:blipFill>
              <a:blip r:embed="rId73"/>
              <a:srcRect/>
              <a:stretch/>
            </p:blipFill>
            <p:spPr>
              <a:xfrm>
                <a:off x="15006124" y="1388035"/>
                <a:ext cx="1330988" cy="700840"/>
              </a:xfrm>
              <a:prstGeom prst="rect">
                <a:avLst/>
              </a:prstGeom>
            </p:spPr>
          </p:pic>
          <p:pic>
            <p:nvPicPr>
              <p:cNvPr id="228" name="Imagem 227" descr="Logotipo&#10;&#10;Descrição gerada automaticamente">
                <a:extLst>
                  <a:ext uri="{FF2B5EF4-FFF2-40B4-BE49-F238E27FC236}">
                    <a16:creationId xmlns:a16="http://schemas.microsoft.com/office/drawing/2014/main" id="{0AF88143-BDD2-5F28-EA27-F153D4D699CC}"/>
                  </a:ext>
                </a:extLst>
              </p:cNvPr>
              <p:cNvPicPr>
                <a:picLocks noChangeAspect="1"/>
              </p:cNvPicPr>
              <p:nvPr/>
            </p:nvPicPr>
            <p:blipFill>
              <a:blip r:embed="rId74"/>
              <a:stretch>
                <a:fillRect/>
              </a:stretch>
            </p:blipFill>
            <p:spPr>
              <a:xfrm>
                <a:off x="15006124" y="7083851"/>
                <a:ext cx="1331505" cy="714640"/>
              </a:xfrm>
              <a:prstGeom prst="rect">
                <a:avLst/>
              </a:prstGeom>
            </p:spPr>
          </p:pic>
          <p:pic>
            <p:nvPicPr>
              <p:cNvPr id="168" name="Image 22" descr="preencoded.png">
                <a:extLst>
                  <a:ext uri="{FF2B5EF4-FFF2-40B4-BE49-F238E27FC236}">
                    <a16:creationId xmlns:a16="http://schemas.microsoft.com/office/drawing/2014/main" id="{EBE40A70-AD92-A449-FC67-F3F42CE8DB01}"/>
                  </a:ext>
                </a:extLst>
              </p:cNvPr>
              <p:cNvPicPr>
                <a:picLocks noChangeAspect="1"/>
              </p:cNvPicPr>
              <p:nvPr/>
            </p:nvPicPr>
            <p:blipFill>
              <a:blip r:embed="rId75"/>
              <a:srcRect/>
              <a:stretch/>
            </p:blipFill>
            <p:spPr>
              <a:xfrm>
                <a:off x="15006125" y="4243951"/>
                <a:ext cx="1330988" cy="700840"/>
              </a:xfrm>
              <a:prstGeom prst="rect">
                <a:avLst/>
              </a:prstGeom>
            </p:spPr>
          </p:pic>
          <p:pic>
            <p:nvPicPr>
              <p:cNvPr id="234" name="Imagem 233" descr="Uma imagem contendo Interface gráfica do usuário&#10;&#10;Descrição gerada automaticamente">
                <a:extLst>
                  <a:ext uri="{FF2B5EF4-FFF2-40B4-BE49-F238E27FC236}">
                    <a16:creationId xmlns:a16="http://schemas.microsoft.com/office/drawing/2014/main" id="{57AE60CF-E179-74D2-7E0E-BED878E94B42}"/>
                  </a:ext>
                </a:extLst>
              </p:cNvPr>
              <p:cNvPicPr>
                <a:picLocks noChangeAspect="1"/>
              </p:cNvPicPr>
              <p:nvPr/>
            </p:nvPicPr>
            <p:blipFill>
              <a:blip r:embed="rId76"/>
              <a:stretch>
                <a:fillRect/>
              </a:stretch>
            </p:blipFill>
            <p:spPr>
              <a:xfrm>
                <a:off x="317268" y="8058658"/>
                <a:ext cx="1313915" cy="725770"/>
              </a:xfrm>
              <a:prstGeom prst="rect">
                <a:avLst/>
              </a:prstGeom>
            </p:spPr>
          </p:pic>
          <p:pic>
            <p:nvPicPr>
              <p:cNvPr id="162" name="Image 19" descr="preencoded.png">
                <a:extLst>
                  <a:ext uri="{FF2B5EF4-FFF2-40B4-BE49-F238E27FC236}">
                    <a16:creationId xmlns:a16="http://schemas.microsoft.com/office/drawing/2014/main" id="{018C0C67-4D69-9E61-A79F-99DBC6D5A796}"/>
                  </a:ext>
                </a:extLst>
              </p:cNvPr>
              <p:cNvPicPr>
                <a:picLocks noChangeAspect="1"/>
              </p:cNvPicPr>
              <p:nvPr/>
            </p:nvPicPr>
            <p:blipFill>
              <a:blip r:embed="rId77"/>
              <a:srcRect/>
              <a:stretch/>
            </p:blipFill>
            <p:spPr>
              <a:xfrm>
                <a:off x="16588129" y="5180199"/>
                <a:ext cx="1326613" cy="700840"/>
              </a:xfrm>
              <a:prstGeom prst="rect">
                <a:avLst/>
              </a:prstGeom>
            </p:spPr>
          </p:pic>
          <p:pic>
            <p:nvPicPr>
              <p:cNvPr id="180" name="Image 34" descr="preencoded.png">
                <a:extLst>
                  <a:ext uri="{FF2B5EF4-FFF2-40B4-BE49-F238E27FC236}">
                    <a16:creationId xmlns:a16="http://schemas.microsoft.com/office/drawing/2014/main" id="{219C3551-A509-ABC7-6402-F9495A32490E}"/>
                  </a:ext>
                </a:extLst>
              </p:cNvPr>
              <p:cNvPicPr>
                <a:picLocks noChangeAspect="1"/>
              </p:cNvPicPr>
              <p:nvPr/>
            </p:nvPicPr>
            <p:blipFill>
              <a:blip r:embed="rId78"/>
              <a:srcRect/>
              <a:stretch/>
            </p:blipFill>
            <p:spPr>
              <a:xfrm>
                <a:off x="16588129" y="6144225"/>
                <a:ext cx="1326613" cy="700840"/>
              </a:xfrm>
              <a:prstGeom prst="rect">
                <a:avLst/>
              </a:prstGeom>
            </p:spPr>
          </p:pic>
          <p:pic>
            <p:nvPicPr>
              <p:cNvPr id="226" name="Image 64" descr="preencoded.png">
                <a:extLst>
                  <a:ext uri="{FF2B5EF4-FFF2-40B4-BE49-F238E27FC236}">
                    <a16:creationId xmlns:a16="http://schemas.microsoft.com/office/drawing/2014/main" id="{E1929AF5-B853-53BD-A37C-6D684B4E69EF}"/>
                  </a:ext>
                </a:extLst>
              </p:cNvPr>
              <p:cNvPicPr>
                <a:picLocks noChangeAspect="1"/>
              </p:cNvPicPr>
              <p:nvPr/>
            </p:nvPicPr>
            <p:blipFill>
              <a:blip r:embed="rId79"/>
              <a:srcRect/>
              <a:stretch/>
            </p:blipFill>
            <p:spPr>
              <a:xfrm>
                <a:off x="16588129" y="4243951"/>
                <a:ext cx="1326612" cy="700840"/>
              </a:xfrm>
              <a:prstGeom prst="rect">
                <a:avLst/>
              </a:prstGeom>
            </p:spPr>
          </p:pic>
          <p:pic>
            <p:nvPicPr>
              <p:cNvPr id="232" name="Imagem 231" descr="Logotipo, nome da empresa&#10;&#10;Descrição gerada automaticamente">
                <a:extLst>
                  <a:ext uri="{FF2B5EF4-FFF2-40B4-BE49-F238E27FC236}">
                    <a16:creationId xmlns:a16="http://schemas.microsoft.com/office/drawing/2014/main" id="{49A79EEC-5FCE-ADFA-C34F-48E1534F4A0A}"/>
                  </a:ext>
                </a:extLst>
              </p:cNvPr>
              <p:cNvPicPr>
                <a:picLocks noChangeAspect="1"/>
              </p:cNvPicPr>
              <p:nvPr/>
            </p:nvPicPr>
            <p:blipFill>
              <a:blip r:embed="rId80"/>
              <a:stretch>
                <a:fillRect/>
              </a:stretch>
            </p:blipFill>
            <p:spPr>
              <a:xfrm>
                <a:off x="16588130" y="7083851"/>
                <a:ext cx="1319962" cy="708388"/>
              </a:xfrm>
              <a:prstGeom prst="rect">
                <a:avLst/>
              </a:prstGeom>
            </p:spPr>
          </p:pic>
          <p:pic>
            <p:nvPicPr>
              <p:cNvPr id="33" name="Imagem 32" descr="Texto&#10;&#10;Descrição gerada automaticamente">
                <a:extLst>
                  <a:ext uri="{FF2B5EF4-FFF2-40B4-BE49-F238E27FC236}">
                    <a16:creationId xmlns:a16="http://schemas.microsoft.com/office/drawing/2014/main" id="{46F3F7FB-9137-5CE1-47E7-BEB8CA072B64}"/>
                  </a:ext>
                </a:extLst>
              </p:cNvPr>
              <p:cNvPicPr>
                <a:picLocks noChangeAspect="1"/>
              </p:cNvPicPr>
              <p:nvPr/>
            </p:nvPicPr>
            <p:blipFill>
              <a:blip r:embed="rId81"/>
              <a:stretch>
                <a:fillRect/>
              </a:stretch>
            </p:blipFill>
            <p:spPr>
              <a:xfrm>
                <a:off x="15036208" y="8988254"/>
                <a:ext cx="1327567" cy="649587"/>
              </a:xfrm>
              <a:prstGeom prst="rect">
                <a:avLst/>
              </a:prstGeom>
            </p:spPr>
          </p:pic>
          <p:pic>
            <p:nvPicPr>
              <p:cNvPr id="20" name="Imagem 19" descr="Interface gráfica do usuário, Texto&#10;&#10;Descrição gerada automaticamente">
                <a:extLst>
                  <a:ext uri="{FF2B5EF4-FFF2-40B4-BE49-F238E27FC236}">
                    <a16:creationId xmlns:a16="http://schemas.microsoft.com/office/drawing/2014/main" id="{CE8D2266-E57D-FC3C-6307-FC0DA259408A}"/>
                  </a:ext>
                </a:extLst>
              </p:cNvPr>
              <p:cNvPicPr>
                <a:picLocks noChangeAspect="1"/>
              </p:cNvPicPr>
              <p:nvPr/>
            </p:nvPicPr>
            <p:blipFill>
              <a:blip r:embed="rId82"/>
              <a:stretch>
                <a:fillRect/>
              </a:stretch>
            </p:blipFill>
            <p:spPr>
              <a:xfrm>
                <a:off x="16555743" y="3338689"/>
                <a:ext cx="1327800" cy="659800"/>
              </a:xfrm>
              <a:prstGeom prst="rect">
                <a:avLst/>
              </a:prstGeom>
            </p:spPr>
          </p:pic>
          <p:pic>
            <p:nvPicPr>
              <p:cNvPr id="24" name="Imagem 23" descr="Logotipo&#10;&#10;Descrição gerada automaticamente">
                <a:extLst>
                  <a:ext uri="{FF2B5EF4-FFF2-40B4-BE49-F238E27FC236}">
                    <a16:creationId xmlns:a16="http://schemas.microsoft.com/office/drawing/2014/main" id="{245E4BCE-EFE0-9C31-574C-091DFEC43A70}"/>
                  </a:ext>
                </a:extLst>
              </p:cNvPr>
              <p:cNvPicPr>
                <a:picLocks noChangeAspect="1"/>
              </p:cNvPicPr>
              <p:nvPr/>
            </p:nvPicPr>
            <p:blipFill>
              <a:blip r:embed="rId83"/>
              <a:stretch>
                <a:fillRect/>
              </a:stretch>
            </p:blipFill>
            <p:spPr>
              <a:xfrm>
                <a:off x="16552712" y="2357876"/>
                <a:ext cx="1307976" cy="635278"/>
              </a:xfrm>
              <a:prstGeom prst="rect">
                <a:avLst/>
              </a:prstGeom>
            </p:spPr>
          </p:pic>
          <p:pic>
            <p:nvPicPr>
              <p:cNvPr id="25" name="Imagem 24" descr="Texto&#10;&#10;Descrição gerada automaticamente">
                <a:extLst>
                  <a:ext uri="{FF2B5EF4-FFF2-40B4-BE49-F238E27FC236}">
                    <a16:creationId xmlns:a16="http://schemas.microsoft.com/office/drawing/2014/main" id="{FECE8C88-D800-222A-A418-EDCFD850D226}"/>
                  </a:ext>
                </a:extLst>
              </p:cNvPr>
              <p:cNvPicPr>
                <a:picLocks noChangeAspect="1"/>
              </p:cNvPicPr>
              <p:nvPr/>
            </p:nvPicPr>
            <p:blipFill>
              <a:blip r:embed="rId84"/>
              <a:stretch>
                <a:fillRect/>
              </a:stretch>
            </p:blipFill>
            <p:spPr>
              <a:xfrm>
                <a:off x="16549425" y="1408817"/>
                <a:ext cx="1317867" cy="651202"/>
              </a:xfrm>
              <a:prstGeom prst="rect">
                <a:avLst/>
              </a:prstGeom>
            </p:spPr>
          </p:pic>
          <p:pic>
            <p:nvPicPr>
              <p:cNvPr id="26" name="Imagem 25" descr="Interface gráfica do usuário, Texto, Site&#10;&#10;Descrição gerada automaticamente">
                <a:extLst>
                  <a:ext uri="{FF2B5EF4-FFF2-40B4-BE49-F238E27FC236}">
                    <a16:creationId xmlns:a16="http://schemas.microsoft.com/office/drawing/2014/main" id="{74BBE591-7F58-AD61-C704-D3A1A49BC57A}"/>
                  </a:ext>
                </a:extLst>
              </p:cNvPr>
              <p:cNvPicPr>
                <a:picLocks noChangeAspect="1"/>
              </p:cNvPicPr>
              <p:nvPr/>
            </p:nvPicPr>
            <p:blipFill>
              <a:blip r:embed="rId85"/>
              <a:stretch>
                <a:fillRect/>
              </a:stretch>
            </p:blipFill>
            <p:spPr>
              <a:xfrm>
                <a:off x="292188" y="7096427"/>
                <a:ext cx="1312194" cy="671983"/>
              </a:xfrm>
              <a:prstGeom prst="rect">
                <a:avLst/>
              </a:prstGeom>
            </p:spPr>
          </p:pic>
          <p:pic>
            <p:nvPicPr>
              <p:cNvPr id="51" name="Image 44" descr="preencoded.png">
                <a:extLst>
                  <a:ext uri="{FF2B5EF4-FFF2-40B4-BE49-F238E27FC236}">
                    <a16:creationId xmlns:a16="http://schemas.microsoft.com/office/drawing/2014/main" id="{301FA986-E8CF-CFE9-84FB-53C7A367B650}"/>
                  </a:ext>
                </a:extLst>
              </p:cNvPr>
              <p:cNvPicPr>
                <a:picLocks noChangeAspect="1"/>
              </p:cNvPicPr>
              <p:nvPr/>
            </p:nvPicPr>
            <p:blipFill>
              <a:blip r:embed="rId86"/>
              <a:srcRect/>
              <a:stretch/>
            </p:blipFill>
            <p:spPr>
              <a:xfrm>
                <a:off x="292950" y="2337095"/>
                <a:ext cx="1318163" cy="722814"/>
              </a:xfrm>
              <a:prstGeom prst="rect">
                <a:avLst/>
              </a:prstGeom>
            </p:spPr>
          </p:pic>
          <p:pic>
            <p:nvPicPr>
              <p:cNvPr id="45" name="Image 30" descr="preencoded.png">
                <a:extLst>
                  <a:ext uri="{FF2B5EF4-FFF2-40B4-BE49-F238E27FC236}">
                    <a16:creationId xmlns:a16="http://schemas.microsoft.com/office/drawing/2014/main" id="{DA1C5BFB-B6D1-E6D8-FED3-C31C57DA57B6}"/>
                  </a:ext>
                </a:extLst>
              </p:cNvPr>
              <p:cNvPicPr>
                <a:picLocks noChangeAspect="1"/>
              </p:cNvPicPr>
              <p:nvPr/>
            </p:nvPicPr>
            <p:blipFill>
              <a:blip r:embed="rId87"/>
              <a:srcRect/>
              <a:stretch/>
            </p:blipFill>
            <p:spPr>
              <a:xfrm>
                <a:off x="292950" y="3307516"/>
                <a:ext cx="1318163" cy="705044"/>
              </a:xfrm>
              <a:prstGeom prst="rect">
                <a:avLst/>
              </a:prstGeom>
            </p:spPr>
          </p:pic>
          <p:pic>
            <p:nvPicPr>
              <p:cNvPr id="47" name="Image 31" descr="preencoded.png">
                <a:extLst>
                  <a:ext uri="{FF2B5EF4-FFF2-40B4-BE49-F238E27FC236}">
                    <a16:creationId xmlns:a16="http://schemas.microsoft.com/office/drawing/2014/main" id="{D190D64D-ED2A-C46D-5717-7DB9B94D165B}"/>
                  </a:ext>
                </a:extLst>
              </p:cNvPr>
              <p:cNvPicPr>
                <a:picLocks noChangeAspect="1"/>
              </p:cNvPicPr>
              <p:nvPr/>
            </p:nvPicPr>
            <p:blipFill>
              <a:blip r:embed="rId88"/>
              <a:srcRect/>
              <a:stretch/>
            </p:blipFill>
            <p:spPr>
              <a:xfrm>
                <a:off x="292950" y="5169808"/>
                <a:ext cx="1318163" cy="722814"/>
              </a:xfrm>
              <a:prstGeom prst="rect">
                <a:avLst/>
              </a:prstGeom>
            </p:spPr>
          </p:pic>
          <p:pic>
            <p:nvPicPr>
              <p:cNvPr id="49" name="Image 32" descr="preencoded.png">
                <a:extLst>
                  <a:ext uri="{FF2B5EF4-FFF2-40B4-BE49-F238E27FC236}">
                    <a16:creationId xmlns:a16="http://schemas.microsoft.com/office/drawing/2014/main" id="{26A6FE58-FC89-D957-01E4-90B1A7538F35}"/>
                  </a:ext>
                </a:extLst>
              </p:cNvPr>
              <p:cNvPicPr>
                <a:picLocks noChangeAspect="1"/>
              </p:cNvPicPr>
              <p:nvPr/>
            </p:nvPicPr>
            <p:blipFill>
              <a:blip r:embed="rId89"/>
              <a:srcRect/>
              <a:stretch/>
            </p:blipFill>
            <p:spPr>
              <a:xfrm>
                <a:off x="292950" y="6144225"/>
                <a:ext cx="1318163" cy="705044"/>
              </a:xfrm>
              <a:prstGeom prst="rect">
                <a:avLst/>
              </a:prstGeom>
            </p:spPr>
          </p:pic>
          <p:pic>
            <p:nvPicPr>
              <p:cNvPr id="43" name="Image 6" descr="preencoded.png">
                <a:extLst>
                  <a:ext uri="{FF2B5EF4-FFF2-40B4-BE49-F238E27FC236}">
                    <a16:creationId xmlns:a16="http://schemas.microsoft.com/office/drawing/2014/main" id="{8CE457D1-E3B2-BE9A-B851-9ABA27381F61}"/>
                  </a:ext>
                </a:extLst>
              </p:cNvPr>
              <p:cNvPicPr>
                <a:picLocks noChangeAspect="1"/>
              </p:cNvPicPr>
              <p:nvPr/>
            </p:nvPicPr>
            <p:blipFill>
              <a:blip r:embed="rId90"/>
              <a:srcRect/>
              <a:stretch/>
            </p:blipFill>
            <p:spPr>
              <a:xfrm>
                <a:off x="292950" y="1388035"/>
                <a:ext cx="1316161" cy="705044"/>
              </a:xfrm>
              <a:prstGeom prst="rect">
                <a:avLst/>
              </a:prstGeom>
            </p:spPr>
          </p:pic>
          <p:pic>
            <p:nvPicPr>
              <p:cNvPr id="202" name="Image 52" descr="preencoded.png">
                <a:extLst>
                  <a:ext uri="{FF2B5EF4-FFF2-40B4-BE49-F238E27FC236}">
                    <a16:creationId xmlns:a16="http://schemas.microsoft.com/office/drawing/2014/main" id="{76F72EF4-9AB6-A7DB-0665-EAA7148489C2}"/>
                  </a:ext>
                </a:extLst>
              </p:cNvPr>
              <p:cNvPicPr>
                <a:picLocks noChangeAspect="1"/>
              </p:cNvPicPr>
              <p:nvPr/>
            </p:nvPicPr>
            <p:blipFill>
              <a:blip r:embed="rId91"/>
              <a:srcRect/>
              <a:stretch/>
            </p:blipFill>
            <p:spPr>
              <a:xfrm>
                <a:off x="18095349" y="5154464"/>
                <a:ext cx="1413456" cy="700840"/>
              </a:xfrm>
              <a:prstGeom prst="rect">
                <a:avLst/>
              </a:prstGeom>
            </p:spPr>
          </p:pic>
          <p:pic>
            <p:nvPicPr>
              <p:cNvPr id="53" name="Image 72" descr="preencoded.png">
                <a:extLst>
                  <a:ext uri="{FF2B5EF4-FFF2-40B4-BE49-F238E27FC236}">
                    <a16:creationId xmlns:a16="http://schemas.microsoft.com/office/drawing/2014/main" id="{2E742199-E7F4-81FB-FC74-2F8E2B79AD3D}"/>
                  </a:ext>
                </a:extLst>
              </p:cNvPr>
              <p:cNvPicPr>
                <a:picLocks noChangeAspect="1"/>
              </p:cNvPicPr>
              <p:nvPr/>
            </p:nvPicPr>
            <p:blipFill>
              <a:blip r:embed="rId92"/>
              <a:srcRect/>
              <a:stretch/>
            </p:blipFill>
            <p:spPr>
              <a:xfrm>
                <a:off x="292950" y="4243951"/>
                <a:ext cx="1318163" cy="705044"/>
              </a:xfrm>
              <a:prstGeom prst="rect">
                <a:avLst/>
              </a:prstGeom>
            </p:spPr>
          </p:pic>
          <p:pic>
            <p:nvPicPr>
              <p:cNvPr id="230" name="Imagem 229" descr="Interface gráfica do usuário, Texto, Aplicativo&#10;&#10;Descrição gerada automaticamente">
                <a:extLst>
                  <a:ext uri="{FF2B5EF4-FFF2-40B4-BE49-F238E27FC236}">
                    <a16:creationId xmlns:a16="http://schemas.microsoft.com/office/drawing/2014/main" id="{6D47DA80-61AC-9D31-E423-138A8BF05EFA}"/>
                  </a:ext>
                </a:extLst>
              </p:cNvPr>
              <p:cNvPicPr>
                <a:picLocks noChangeAspect="1"/>
              </p:cNvPicPr>
              <p:nvPr/>
            </p:nvPicPr>
            <p:blipFill>
              <a:blip r:embed="rId93"/>
              <a:stretch>
                <a:fillRect/>
              </a:stretch>
            </p:blipFill>
            <p:spPr>
              <a:xfrm>
                <a:off x="18098557" y="6115277"/>
                <a:ext cx="1372957" cy="717399"/>
              </a:xfrm>
              <a:prstGeom prst="rect">
                <a:avLst/>
              </a:prstGeom>
            </p:spPr>
          </p:pic>
          <p:pic>
            <p:nvPicPr>
              <p:cNvPr id="28" name="Imagem 27" descr="Texto&#10;&#10;Descrição gerada automaticamente">
                <a:extLst>
                  <a:ext uri="{FF2B5EF4-FFF2-40B4-BE49-F238E27FC236}">
                    <a16:creationId xmlns:a16="http://schemas.microsoft.com/office/drawing/2014/main" id="{C0C48F34-1F92-0343-013C-BCF589802F49}"/>
                  </a:ext>
                </a:extLst>
              </p:cNvPr>
              <p:cNvPicPr>
                <a:picLocks noChangeAspect="1"/>
              </p:cNvPicPr>
              <p:nvPr/>
            </p:nvPicPr>
            <p:blipFill>
              <a:blip r:embed="rId94"/>
              <a:stretch>
                <a:fillRect/>
              </a:stretch>
            </p:blipFill>
            <p:spPr>
              <a:xfrm>
                <a:off x="18034047" y="3294404"/>
                <a:ext cx="1425207" cy="674544"/>
              </a:xfrm>
              <a:prstGeom prst="rect">
                <a:avLst/>
              </a:prstGeom>
            </p:spPr>
          </p:pic>
          <p:pic>
            <p:nvPicPr>
              <p:cNvPr id="27" name="Imagem 26" descr="Texto&#10;&#10;Descrição gerada automaticamente">
                <a:extLst>
                  <a:ext uri="{FF2B5EF4-FFF2-40B4-BE49-F238E27FC236}">
                    <a16:creationId xmlns:a16="http://schemas.microsoft.com/office/drawing/2014/main" id="{EFB1CA47-6E18-4818-66D4-C9A39BEEAC9D}"/>
                  </a:ext>
                </a:extLst>
              </p:cNvPr>
              <p:cNvPicPr>
                <a:picLocks noChangeAspect="1"/>
              </p:cNvPicPr>
              <p:nvPr/>
            </p:nvPicPr>
            <p:blipFill>
              <a:blip r:embed="rId95"/>
              <a:stretch>
                <a:fillRect/>
              </a:stretch>
            </p:blipFill>
            <p:spPr>
              <a:xfrm>
                <a:off x="3546812" y="9042005"/>
                <a:ext cx="1336508" cy="680286"/>
              </a:xfrm>
              <a:prstGeom prst="rect">
                <a:avLst/>
              </a:prstGeom>
            </p:spPr>
          </p:pic>
          <p:pic>
            <p:nvPicPr>
              <p:cNvPr id="29" name="Imagem 28" descr="Logotipo, nome da empresa&#10;&#10;Descrição gerada automaticamente">
                <a:extLst>
                  <a:ext uri="{FF2B5EF4-FFF2-40B4-BE49-F238E27FC236}">
                    <a16:creationId xmlns:a16="http://schemas.microsoft.com/office/drawing/2014/main" id="{EADD3211-3DC9-6220-94F3-2CF76AC0BF35}"/>
                  </a:ext>
                </a:extLst>
              </p:cNvPr>
              <p:cNvPicPr>
                <a:picLocks noChangeAspect="1"/>
              </p:cNvPicPr>
              <p:nvPr/>
            </p:nvPicPr>
            <p:blipFill>
              <a:blip r:embed="rId96"/>
              <a:stretch>
                <a:fillRect/>
              </a:stretch>
            </p:blipFill>
            <p:spPr>
              <a:xfrm>
                <a:off x="5174606" y="9042943"/>
                <a:ext cx="1322455" cy="675635"/>
              </a:xfrm>
              <a:prstGeom prst="rect">
                <a:avLst/>
              </a:prstGeom>
            </p:spPr>
          </p:pic>
          <p:pic>
            <p:nvPicPr>
              <p:cNvPr id="30" name="Imagem 29" descr="Interface gráfica do usuário&#10;&#10;O conteúdo gerado por IA pode estar incorreto.">
                <a:extLst>
                  <a:ext uri="{FF2B5EF4-FFF2-40B4-BE49-F238E27FC236}">
                    <a16:creationId xmlns:a16="http://schemas.microsoft.com/office/drawing/2014/main" id="{CCEBAD2B-A853-53B3-6327-6B1939452448}"/>
                  </a:ext>
                </a:extLst>
              </p:cNvPr>
              <p:cNvPicPr>
                <a:picLocks noChangeAspect="1"/>
              </p:cNvPicPr>
              <p:nvPr/>
            </p:nvPicPr>
            <p:blipFill>
              <a:blip r:embed="rId97"/>
              <a:stretch>
                <a:fillRect/>
              </a:stretch>
            </p:blipFill>
            <p:spPr>
              <a:xfrm>
                <a:off x="6806073" y="9044295"/>
                <a:ext cx="1332886" cy="678734"/>
              </a:xfrm>
              <a:prstGeom prst="rect">
                <a:avLst/>
              </a:prstGeom>
            </p:spPr>
          </p:pic>
          <p:pic>
            <p:nvPicPr>
              <p:cNvPr id="32" name="Imagem 31" descr="Interface gráfica do usuário, Texto&#10;&#10;O conteúdo gerado por IA pode estar incorreto.">
                <a:extLst>
                  <a:ext uri="{FF2B5EF4-FFF2-40B4-BE49-F238E27FC236}">
                    <a16:creationId xmlns:a16="http://schemas.microsoft.com/office/drawing/2014/main" id="{FE298611-E86A-9E0E-13C4-791BEA637B44}"/>
                  </a:ext>
                </a:extLst>
              </p:cNvPr>
              <p:cNvPicPr>
                <a:picLocks noChangeAspect="1"/>
              </p:cNvPicPr>
              <p:nvPr/>
            </p:nvPicPr>
            <p:blipFill>
              <a:blip r:embed="rId98"/>
              <a:stretch>
                <a:fillRect/>
              </a:stretch>
            </p:blipFill>
            <p:spPr>
              <a:xfrm>
                <a:off x="8437462" y="9019813"/>
                <a:ext cx="1331330" cy="694602"/>
              </a:xfrm>
              <a:prstGeom prst="rect">
                <a:avLst/>
              </a:prstGeom>
            </p:spPr>
          </p:pic>
          <p:pic>
            <p:nvPicPr>
              <p:cNvPr id="34" name="Imagem 33" descr="Uma imagem contendo Forma&#10;&#10;O conteúdo gerado por IA pode estar incorreto.">
                <a:extLst>
                  <a:ext uri="{FF2B5EF4-FFF2-40B4-BE49-F238E27FC236}">
                    <a16:creationId xmlns:a16="http://schemas.microsoft.com/office/drawing/2014/main" id="{A0EC1D35-F5B2-F781-108B-21400F304A8B}"/>
                  </a:ext>
                </a:extLst>
              </p:cNvPr>
              <p:cNvPicPr>
                <a:picLocks noChangeAspect="1"/>
              </p:cNvPicPr>
              <p:nvPr/>
            </p:nvPicPr>
            <p:blipFill>
              <a:blip r:embed="rId99"/>
              <a:stretch>
                <a:fillRect/>
              </a:stretch>
            </p:blipFill>
            <p:spPr>
              <a:xfrm>
                <a:off x="10083825" y="9017706"/>
                <a:ext cx="1333070" cy="692317"/>
              </a:xfrm>
              <a:prstGeom prst="rect">
                <a:avLst/>
              </a:prstGeom>
            </p:spPr>
          </p:pic>
          <p:pic>
            <p:nvPicPr>
              <p:cNvPr id="36" name="Imagem 33" descr="Uma imagem contendo Forma&#10;&#10;O conteúdo gerado por IA pode estar incorreto.">
                <a:extLst>
                  <a:ext uri="{FF2B5EF4-FFF2-40B4-BE49-F238E27FC236}">
                    <a16:creationId xmlns:a16="http://schemas.microsoft.com/office/drawing/2014/main" id="{7E716161-9E5A-838C-8670-D2C3F7FC27D7}"/>
                  </a:ext>
                </a:extLst>
              </p:cNvPr>
              <p:cNvPicPr>
                <a:picLocks noChangeAspect="1"/>
              </p:cNvPicPr>
              <p:nvPr/>
            </p:nvPicPr>
            <p:blipFill>
              <a:blip r:embed="rId99"/>
              <a:stretch>
                <a:fillRect/>
              </a:stretch>
            </p:blipFill>
            <p:spPr>
              <a:xfrm>
                <a:off x="11747525" y="9011355"/>
                <a:ext cx="1333070" cy="692317"/>
              </a:xfrm>
              <a:prstGeom prst="rect">
                <a:avLst/>
              </a:prstGeom>
            </p:spPr>
          </p:pic>
          <p:sp>
            <p:nvSpPr>
              <p:cNvPr id="37" name="Rectangle 36">
                <a:extLst>
                  <a:ext uri="{FF2B5EF4-FFF2-40B4-BE49-F238E27FC236}">
                    <a16:creationId xmlns:a16="http://schemas.microsoft.com/office/drawing/2014/main" id="{A20C7539-F67F-69CD-3044-4AF28F5580F4}"/>
                  </a:ext>
                </a:extLst>
              </p:cNvPr>
              <p:cNvSpPr/>
              <p:nvPr/>
            </p:nvSpPr>
            <p:spPr>
              <a:xfrm>
                <a:off x="11887200" y="9112250"/>
                <a:ext cx="1060450" cy="469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Download MercadoLibre.com Logo in SVG Vector or PNG File Format - Logo.wine">
                <a:extLst>
                  <a:ext uri="{FF2B5EF4-FFF2-40B4-BE49-F238E27FC236}">
                    <a16:creationId xmlns:a16="http://schemas.microsoft.com/office/drawing/2014/main" id="{8A4CAFA8-8F76-4EF1-ED1E-A017CB24EAAB}"/>
                  </a:ext>
                </a:extLst>
              </p:cNvPr>
              <p:cNvPicPr>
                <a:picLocks noChangeAspect="1"/>
              </p:cNvPicPr>
              <p:nvPr/>
            </p:nvPicPr>
            <p:blipFill>
              <a:blip r:embed="rId100"/>
              <a:stretch>
                <a:fillRect/>
              </a:stretch>
            </p:blipFill>
            <p:spPr>
              <a:xfrm>
                <a:off x="11807825" y="8924925"/>
                <a:ext cx="1190625" cy="873125"/>
              </a:xfrm>
              <a:prstGeom prst="rect">
                <a:avLst/>
              </a:prstGeom>
            </p:spPr>
          </p:pic>
          <p:pic>
            <p:nvPicPr>
              <p:cNvPr id="31" name="Picture 30">
                <a:extLst>
                  <a:ext uri="{FF2B5EF4-FFF2-40B4-BE49-F238E27FC236}">
                    <a16:creationId xmlns:a16="http://schemas.microsoft.com/office/drawing/2014/main" id="{7B3D00BC-151F-2F99-D0F3-5EA19293B6E9}"/>
                  </a:ext>
                </a:extLst>
              </p:cNvPr>
              <p:cNvPicPr>
                <a:picLocks noChangeAspect="1"/>
              </p:cNvPicPr>
              <p:nvPr/>
            </p:nvPicPr>
            <p:blipFill>
              <a:blip r:embed="rId101"/>
              <a:stretch>
                <a:fillRect/>
              </a:stretch>
            </p:blipFill>
            <p:spPr>
              <a:xfrm>
                <a:off x="1917055" y="9036032"/>
                <a:ext cx="1353328" cy="705822"/>
              </a:xfrm>
              <a:prstGeom prst="rect">
                <a:avLst/>
              </a:prstGeom>
            </p:spPr>
          </p:pic>
        </p:grpSp>
        <p:pic>
          <p:nvPicPr>
            <p:cNvPr id="38" name="Imagem 37" descr="Texto&#10;&#10;O conteúdo gerado por IA pode estar incorreto.">
              <a:extLst>
                <a:ext uri="{FF2B5EF4-FFF2-40B4-BE49-F238E27FC236}">
                  <a16:creationId xmlns:a16="http://schemas.microsoft.com/office/drawing/2014/main" id="{3415892A-0AB5-D83D-CA99-1C88A9E10937}"/>
                </a:ext>
              </a:extLst>
            </p:cNvPr>
            <p:cNvPicPr>
              <a:picLocks noChangeAspect="1"/>
            </p:cNvPicPr>
            <p:nvPr/>
          </p:nvPicPr>
          <p:blipFill>
            <a:blip r:embed="rId102"/>
            <a:stretch>
              <a:fillRect/>
            </a:stretch>
          </p:blipFill>
          <p:spPr>
            <a:xfrm>
              <a:off x="13423126" y="8988254"/>
              <a:ext cx="1352956" cy="697392"/>
            </a:xfrm>
            <a:prstGeom prst="rect">
              <a:avLst/>
            </a:prstGeom>
          </p:spPr>
        </p:pic>
        <p:pic>
          <p:nvPicPr>
            <p:cNvPr id="2" name="Imagem 1" descr="Interface gráfica do usuário, Texto, Aplicativo&#10;&#10;O conteúdo gerado por IA pode estar incorreto.">
              <a:extLst>
                <a:ext uri="{FF2B5EF4-FFF2-40B4-BE49-F238E27FC236}">
                  <a16:creationId xmlns:a16="http://schemas.microsoft.com/office/drawing/2014/main" id="{0438BA84-0FEC-5BE2-2B9F-99A67F7F8FCD}"/>
                </a:ext>
              </a:extLst>
            </p:cNvPr>
            <p:cNvPicPr>
              <a:picLocks noChangeAspect="1"/>
            </p:cNvPicPr>
            <p:nvPr/>
          </p:nvPicPr>
          <p:blipFill>
            <a:blip r:embed="rId103"/>
            <a:stretch>
              <a:fillRect/>
            </a:stretch>
          </p:blipFill>
          <p:spPr>
            <a:xfrm>
              <a:off x="18058059" y="4223538"/>
              <a:ext cx="1413457" cy="686625"/>
            </a:xfrm>
            <a:prstGeom prst="rect">
              <a:avLst/>
            </a:prstGeom>
          </p:spPr>
        </p:pic>
      </p:grpSp>
      <p:pic>
        <p:nvPicPr>
          <p:cNvPr id="41" name="Imagem 40" descr="Interface gráfica do usuário, Texto, Aplicativo&#10;&#10;O conteúdo gerado por IA pode estar incorreto.">
            <a:extLst>
              <a:ext uri="{FF2B5EF4-FFF2-40B4-BE49-F238E27FC236}">
                <a16:creationId xmlns:a16="http://schemas.microsoft.com/office/drawing/2014/main" id="{D6CDED7C-50F4-8ACB-41C7-A2D402469527}"/>
              </a:ext>
            </a:extLst>
          </p:cNvPr>
          <p:cNvPicPr>
            <a:picLocks noChangeAspect="1"/>
          </p:cNvPicPr>
          <p:nvPr/>
        </p:nvPicPr>
        <p:blipFill>
          <a:blip r:embed="rId104"/>
          <a:stretch>
            <a:fillRect/>
          </a:stretch>
        </p:blipFill>
        <p:spPr>
          <a:xfrm>
            <a:off x="16897502" y="1837534"/>
            <a:ext cx="1307019" cy="651992"/>
          </a:xfrm>
          <a:prstGeom prst="rect">
            <a:avLst/>
          </a:prstGeom>
        </p:spPr>
      </p:pic>
      <p:pic>
        <p:nvPicPr>
          <p:cNvPr id="42" name="Imagem 41" descr="Uma imagem contendo Logotipo&#10;&#10;O conteúdo gerado por IA pode estar incorreto.">
            <a:extLst>
              <a:ext uri="{FF2B5EF4-FFF2-40B4-BE49-F238E27FC236}">
                <a16:creationId xmlns:a16="http://schemas.microsoft.com/office/drawing/2014/main" id="{0ADA13FC-D63F-7BA9-5F8A-25DE4B067B67}"/>
              </a:ext>
            </a:extLst>
          </p:cNvPr>
          <p:cNvPicPr>
            <a:picLocks noChangeAspect="1"/>
          </p:cNvPicPr>
          <p:nvPr/>
        </p:nvPicPr>
        <p:blipFill>
          <a:blip r:embed="rId105"/>
          <a:stretch>
            <a:fillRect/>
          </a:stretch>
        </p:blipFill>
        <p:spPr>
          <a:xfrm>
            <a:off x="16852605" y="2736140"/>
            <a:ext cx="1329417" cy="635454"/>
          </a:xfrm>
          <a:prstGeom prst="rect">
            <a:avLst/>
          </a:prstGeom>
        </p:spPr>
      </p:pic>
      <p:pic>
        <p:nvPicPr>
          <p:cNvPr id="44" name="logo_4 1" descr="preencoded.png">
            <a:extLst>
              <a:ext uri="{FF2B5EF4-FFF2-40B4-BE49-F238E27FC236}">
                <a16:creationId xmlns:a16="http://schemas.microsoft.com/office/drawing/2014/main" id="{6A31D2DB-63E2-D749-2E1D-F0CFEE6EA287}"/>
              </a:ext>
            </a:extLst>
          </p:cNvPr>
          <p:cNvPicPr>
            <a:picLocks noChangeAspect="1"/>
          </p:cNvPicPr>
          <p:nvPr/>
        </p:nvPicPr>
        <p:blipFill>
          <a:blip r:embed="rId106"/>
          <a:srcRect/>
          <a:stretch/>
        </p:blipFill>
        <p:spPr>
          <a:xfrm>
            <a:off x="16365641" y="8107249"/>
            <a:ext cx="1061138" cy="1750190"/>
          </a:xfrm>
          <a:prstGeom prst="rect">
            <a:avLst/>
          </a:prstGeom>
        </p:spPr>
      </p:pic>
      <p:pic>
        <p:nvPicPr>
          <p:cNvPr id="46" name="Imagem 231" descr="Logotipo, nome da empresa&#10;&#10;Descrição gerada automaticamente">
            <a:extLst>
              <a:ext uri="{FF2B5EF4-FFF2-40B4-BE49-F238E27FC236}">
                <a16:creationId xmlns:a16="http://schemas.microsoft.com/office/drawing/2014/main" id="{BB40FAC3-0AC6-990D-3BE0-87ECE49B2D40}"/>
              </a:ext>
            </a:extLst>
          </p:cNvPr>
          <p:cNvPicPr>
            <a:picLocks noChangeAspect="1"/>
          </p:cNvPicPr>
          <p:nvPr/>
        </p:nvPicPr>
        <p:blipFill>
          <a:blip r:embed="rId80"/>
          <a:stretch>
            <a:fillRect/>
          </a:stretch>
        </p:blipFill>
        <p:spPr>
          <a:xfrm>
            <a:off x="16896210" y="7122465"/>
            <a:ext cx="1231245" cy="655596"/>
          </a:xfrm>
          <a:prstGeom prst="rect">
            <a:avLst/>
          </a:prstGeom>
        </p:spPr>
      </p:pic>
      <p:pic>
        <p:nvPicPr>
          <p:cNvPr id="50" name="Picture 49" descr="A blue logo with a octopus&#10;&#10;AI-generated content may be incorrect.">
            <a:extLst>
              <a:ext uri="{FF2B5EF4-FFF2-40B4-BE49-F238E27FC236}">
                <a16:creationId xmlns:a16="http://schemas.microsoft.com/office/drawing/2014/main" id="{DACC6A64-E5D3-1FC3-13EA-06374C4C7786}"/>
              </a:ext>
            </a:extLst>
          </p:cNvPr>
          <p:cNvPicPr>
            <a:picLocks noChangeAspect="1"/>
          </p:cNvPicPr>
          <p:nvPr/>
        </p:nvPicPr>
        <p:blipFill>
          <a:blip r:embed="rId107" cstate="print">
            <a:extLst>
              <a:ext uri="{28A0092B-C50C-407E-A947-70E740481C1C}">
                <a14:useLocalDpi xmlns:a14="http://schemas.microsoft.com/office/drawing/2010/main" val="0"/>
              </a:ext>
            </a:extLst>
          </a:blip>
          <a:srcRect t="24183" b="30649"/>
          <a:stretch>
            <a:fillRect/>
          </a:stretch>
        </p:blipFill>
        <p:spPr>
          <a:xfrm>
            <a:off x="16966191" y="7199663"/>
            <a:ext cx="1107237" cy="500117"/>
          </a:xfrm>
          <a:prstGeom prst="rect">
            <a:avLst/>
          </a:prstGeom>
        </p:spPr>
      </p:pic>
      <p:pic>
        <p:nvPicPr>
          <p:cNvPr id="1028" name="Picture 4">
            <a:extLst>
              <a:ext uri="{FF2B5EF4-FFF2-40B4-BE49-F238E27FC236}">
                <a16:creationId xmlns:a16="http://schemas.microsoft.com/office/drawing/2014/main" id="{DCF3A9B4-5103-B76D-0FAF-CF9741210181}"/>
              </a:ext>
            </a:extLst>
          </p:cNvPr>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14015963" y="8035249"/>
            <a:ext cx="1256235" cy="63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90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78A9789-3A6D-4A68-AEE6-C08E9A2785E7}"/>
              </a:ext>
            </a:extLst>
          </p:cNvPr>
          <p:cNvSpPr/>
          <p:nvPr/>
        </p:nvSpPr>
        <p:spPr bwMode="gray">
          <a:xfrm>
            <a:off x="14033336" y="7201724"/>
            <a:ext cx="4115273" cy="1265975"/>
          </a:xfrm>
          <a:prstGeom prst="rect">
            <a:avLst/>
          </a:prstGeom>
          <a:solidFill>
            <a:srgbClr val="FFFFFF">
              <a:alpha val="65098"/>
            </a:srgbClr>
          </a:solidFill>
          <a:ln w="25400" algn="ctr">
            <a:noFill/>
            <a:miter lim="800000"/>
            <a:headEnd/>
            <a:tailEnd/>
          </a:ln>
        </p:spPr>
        <p:txBody>
          <a:bodyPr lIns="135000" tIns="108000" rIns="135000" bIns="108000" rtlCol="0" anchor="ctr"/>
          <a:lstStyle/>
          <a:p>
            <a:pPr algn="ctr" defTabSz="1371600" fontAlgn="base">
              <a:spcBef>
                <a:spcPct val="50000"/>
              </a:spcBef>
              <a:spcAft>
                <a:spcPct val="0"/>
              </a:spcAft>
              <a:buClr>
                <a:srgbClr val="F0AB00"/>
              </a:buClr>
              <a:buSzPct val="80000"/>
              <a:defRPr/>
            </a:pPr>
            <a:endParaRPr lang="de-DE" sz="2700" kern="0">
              <a:solidFill>
                <a:prstClr val="black"/>
              </a:solidFill>
              <a:latin typeface="Century Gothic" panose="020B0502020202020204" pitchFamily="34" charset="0"/>
              <a:ea typeface="Arial Unicode MS" pitchFamily="34" charset="-128"/>
              <a:cs typeface="Arial Unicode MS" pitchFamily="34" charset="-128"/>
            </a:endParaRPr>
          </a:p>
        </p:txBody>
      </p:sp>
      <p:sp>
        <p:nvSpPr>
          <p:cNvPr id="39" name="Rectangle 38">
            <a:extLst>
              <a:ext uri="{FF2B5EF4-FFF2-40B4-BE49-F238E27FC236}">
                <a16:creationId xmlns:a16="http://schemas.microsoft.com/office/drawing/2014/main" id="{94710CD9-E1FC-4F95-964A-61D205F67B5A}"/>
              </a:ext>
            </a:extLst>
          </p:cNvPr>
          <p:cNvSpPr/>
          <p:nvPr/>
        </p:nvSpPr>
        <p:spPr bwMode="gray">
          <a:xfrm>
            <a:off x="4414593" y="7342799"/>
            <a:ext cx="3855207" cy="1265975"/>
          </a:xfrm>
          <a:prstGeom prst="rect">
            <a:avLst/>
          </a:prstGeom>
          <a:solidFill>
            <a:srgbClr val="FFFFFF">
              <a:alpha val="65098"/>
            </a:srgbClr>
          </a:solidFill>
          <a:ln w="25400" algn="ctr">
            <a:noFill/>
            <a:miter lim="800000"/>
            <a:headEnd/>
            <a:tailEnd/>
          </a:ln>
        </p:spPr>
        <p:txBody>
          <a:bodyPr lIns="135000" tIns="108000" rIns="135000" bIns="108000" rtlCol="0" anchor="ctr"/>
          <a:lstStyle/>
          <a:p>
            <a:pPr algn="ctr" defTabSz="1371600" fontAlgn="base">
              <a:spcBef>
                <a:spcPct val="50000"/>
              </a:spcBef>
              <a:spcAft>
                <a:spcPct val="0"/>
              </a:spcAft>
              <a:buClr>
                <a:srgbClr val="F0AB00"/>
              </a:buClr>
              <a:buSzPct val="80000"/>
              <a:defRPr/>
            </a:pPr>
            <a:endParaRPr lang="de-DE" sz="2700" kern="0">
              <a:solidFill>
                <a:prstClr val="black"/>
              </a:solidFill>
              <a:latin typeface="Century Gothic" panose="020B0502020202020204" pitchFamily="34" charset="0"/>
              <a:ea typeface="Arial Unicode MS" pitchFamily="34" charset="-128"/>
              <a:cs typeface="Arial Unicode MS" pitchFamily="34" charset="-128"/>
            </a:endParaRPr>
          </a:p>
        </p:txBody>
      </p:sp>
      <p:sp>
        <p:nvSpPr>
          <p:cNvPr id="35" name="Rectangle 34">
            <a:extLst>
              <a:ext uri="{FF2B5EF4-FFF2-40B4-BE49-F238E27FC236}">
                <a16:creationId xmlns:a16="http://schemas.microsoft.com/office/drawing/2014/main" id="{4FBED933-4085-43B0-9422-C9E1E1DDF7D3}"/>
              </a:ext>
            </a:extLst>
          </p:cNvPr>
          <p:cNvSpPr/>
          <p:nvPr/>
        </p:nvSpPr>
        <p:spPr bwMode="gray">
          <a:xfrm>
            <a:off x="952069" y="3338075"/>
            <a:ext cx="3584276" cy="1285443"/>
          </a:xfrm>
          <a:prstGeom prst="rect">
            <a:avLst/>
          </a:prstGeom>
          <a:solidFill>
            <a:srgbClr val="FFFFFF">
              <a:alpha val="65098"/>
            </a:srgbClr>
          </a:solidFill>
          <a:ln w="25400" algn="ctr">
            <a:noFill/>
            <a:miter lim="800000"/>
            <a:headEnd/>
            <a:tailEnd/>
          </a:ln>
        </p:spPr>
        <p:txBody>
          <a:bodyPr lIns="135000" tIns="108000" rIns="135000" bIns="108000" rtlCol="0" anchor="ctr"/>
          <a:lstStyle/>
          <a:p>
            <a:pPr algn="ctr" defTabSz="1371600" fontAlgn="base">
              <a:spcBef>
                <a:spcPct val="50000"/>
              </a:spcBef>
              <a:spcAft>
                <a:spcPct val="0"/>
              </a:spcAft>
              <a:buClr>
                <a:srgbClr val="F0AB00"/>
              </a:buClr>
              <a:buSzPct val="80000"/>
              <a:defRPr/>
            </a:pPr>
            <a:endParaRPr lang="de-DE" sz="2700" kern="0">
              <a:solidFill>
                <a:srgbClr val="5B9BD5">
                  <a:lumMod val="75000"/>
                </a:srgbClr>
              </a:solidFill>
              <a:latin typeface="Century Gothic" panose="020B0502020202020204" pitchFamily="34" charset="0"/>
              <a:ea typeface="Arial Unicode MS" pitchFamily="34" charset="-128"/>
              <a:cs typeface="Arial Unicode MS" pitchFamily="34" charset="-128"/>
            </a:endParaRPr>
          </a:p>
        </p:txBody>
      </p:sp>
      <p:sp>
        <p:nvSpPr>
          <p:cNvPr id="37" name="Rectangle 36">
            <a:extLst>
              <a:ext uri="{FF2B5EF4-FFF2-40B4-BE49-F238E27FC236}">
                <a16:creationId xmlns:a16="http://schemas.microsoft.com/office/drawing/2014/main" id="{94FF0E84-AFAE-4587-80D7-7FBCDFE67847}"/>
              </a:ext>
            </a:extLst>
          </p:cNvPr>
          <p:cNvSpPr/>
          <p:nvPr/>
        </p:nvSpPr>
        <p:spPr bwMode="gray">
          <a:xfrm>
            <a:off x="8269800" y="2299754"/>
            <a:ext cx="6379113" cy="1265975"/>
          </a:xfrm>
          <a:prstGeom prst="rect">
            <a:avLst/>
          </a:prstGeom>
          <a:solidFill>
            <a:srgbClr val="FFFFFF">
              <a:alpha val="65098"/>
            </a:srgbClr>
          </a:solidFill>
          <a:ln w="25400" algn="ctr">
            <a:noFill/>
            <a:miter lim="800000"/>
            <a:headEnd/>
            <a:tailEnd/>
          </a:ln>
        </p:spPr>
        <p:txBody>
          <a:bodyPr lIns="135000" tIns="108000" rIns="135000" bIns="108000" rtlCol="0" anchor="ctr"/>
          <a:lstStyle/>
          <a:p>
            <a:pPr algn="ctr" defTabSz="1371600" fontAlgn="base">
              <a:spcBef>
                <a:spcPct val="50000"/>
              </a:spcBef>
              <a:spcAft>
                <a:spcPct val="0"/>
              </a:spcAft>
              <a:buClr>
                <a:srgbClr val="F0AB00"/>
              </a:buClr>
              <a:buSzPct val="80000"/>
              <a:defRPr/>
            </a:pPr>
            <a:endParaRPr lang="de-DE" sz="2700" kern="0">
              <a:solidFill>
                <a:prstClr val="black"/>
              </a:solidFill>
              <a:latin typeface="Century Gothic" panose="020B0502020202020204" pitchFamily="34" charset="0"/>
              <a:ea typeface="Arial Unicode MS" pitchFamily="34" charset="-128"/>
              <a:cs typeface="Arial Unicode MS" pitchFamily="34" charset="-128"/>
            </a:endParaRPr>
          </a:p>
        </p:txBody>
      </p:sp>
      <p:sp>
        <p:nvSpPr>
          <p:cNvPr id="4" name="Title 3">
            <a:extLst>
              <a:ext uri="{FF2B5EF4-FFF2-40B4-BE49-F238E27FC236}">
                <a16:creationId xmlns:a16="http://schemas.microsoft.com/office/drawing/2014/main" id="{E529926C-70BB-4469-A8F3-FE1ACCCCCF33}"/>
              </a:ext>
            </a:extLst>
          </p:cNvPr>
          <p:cNvSpPr>
            <a:spLocks noGrp="1"/>
          </p:cNvSpPr>
          <p:nvPr>
            <p:ph type="title"/>
          </p:nvPr>
        </p:nvSpPr>
        <p:spPr>
          <a:xfrm>
            <a:off x="899492" y="294146"/>
            <a:ext cx="16930644" cy="1083470"/>
          </a:xfrm>
        </p:spPr>
        <p:txBody>
          <a:bodyPr>
            <a:normAutofit/>
          </a:bodyPr>
          <a:lstStyle/>
          <a:p>
            <a:pPr algn="l"/>
            <a:r>
              <a:rPr lang="en-US">
                <a:solidFill>
                  <a:srgbClr val="0070C0"/>
                </a:solidFill>
                <a:latin typeface="Century Gothic"/>
                <a:ea typeface="Roboto Light"/>
                <a:cs typeface="Calibri"/>
              </a:rPr>
              <a:t>SAP Document and Reporting Compliance</a:t>
            </a:r>
          </a:p>
        </p:txBody>
      </p:sp>
      <p:sp>
        <p:nvSpPr>
          <p:cNvPr id="7" name="Titel 3">
            <a:extLst>
              <a:ext uri="{FF2B5EF4-FFF2-40B4-BE49-F238E27FC236}">
                <a16:creationId xmlns:a16="http://schemas.microsoft.com/office/drawing/2014/main" id="{3661B540-D507-4D6B-A8F4-BA22EE0E6003}"/>
              </a:ext>
            </a:extLst>
          </p:cNvPr>
          <p:cNvSpPr txBox="1">
            <a:spLocks/>
          </p:cNvSpPr>
          <p:nvPr/>
        </p:nvSpPr>
        <p:spPr>
          <a:xfrm>
            <a:off x="949211" y="1396278"/>
            <a:ext cx="16779714" cy="560736"/>
          </a:xfrm>
          <a:prstGeom prst="rect">
            <a:avLst/>
          </a:prstGeom>
        </p:spPr>
        <p:txBody>
          <a:bodyPr vert="horz" lIns="137160" tIns="68580" rIns="137160" bIns="68580" rtlCol="0" anchor="ctr">
            <a:normAutofit fontScale="92500" lnSpcReduction="10000"/>
          </a:bodyPr>
          <a:lstStyle>
            <a:lvl1pPr algn="l" defTabSz="914400" rtl="0" eaLnBrk="1" latinLnBrk="0" hangingPunct="1">
              <a:lnSpc>
                <a:spcPct val="90000"/>
              </a:lnSpc>
              <a:spcBef>
                <a:spcPct val="0"/>
              </a:spcBef>
              <a:buNone/>
              <a:defRPr sz="2800" kern="1200" baseline="0">
                <a:solidFill>
                  <a:srgbClr val="0070C0"/>
                </a:solidFill>
                <a:latin typeface="Roboto Light" panose="02000000000000000000" pitchFamily="2" charset="0"/>
                <a:ea typeface="Roboto Light" panose="02000000000000000000" pitchFamily="2" charset="0"/>
                <a:cs typeface="Roboto Light" panose="02000000000000000000" pitchFamily="2" charset="0"/>
              </a:defRPr>
            </a:lvl1pPr>
          </a:lstStyle>
          <a:p>
            <a:pPr defTabSz="1371600">
              <a:defRPr/>
            </a:pPr>
            <a:r>
              <a:rPr lang="es-ES" sz="3600" err="1">
                <a:solidFill>
                  <a:prstClr val="black"/>
                </a:solidFill>
                <a:latin typeface="Century Gothic"/>
                <a:ea typeface="Roboto Light"/>
                <a:cs typeface="Roboto Light"/>
              </a:rPr>
              <a:t>Principais</a:t>
            </a:r>
            <a:r>
              <a:rPr lang="es-ES" sz="3600">
                <a:solidFill>
                  <a:prstClr val="black"/>
                </a:solidFill>
                <a:latin typeface="Century Gothic"/>
                <a:ea typeface="Roboto Light"/>
                <a:cs typeface="Roboto Light"/>
              </a:rPr>
              <a:t> pontos de </a:t>
            </a:r>
            <a:r>
              <a:rPr lang="es-ES" sz="3600" err="1">
                <a:solidFill>
                  <a:prstClr val="black"/>
                </a:solidFill>
                <a:latin typeface="Century Gothic"/>
                <a:ea typeface="Roboto Light"/>
                <a:cs typeface="Roboto Light"/>
              </a:rPr>
              <a:t>dor</a:t>
            </a:r>
            <a:r>
              <a:rPr lang="es-ES" sz="3600">
                <a:solidFill>
                  <a:prstClr val="black"/>
                </a:solidFill>
                <a:latin typeface="Century Gothic"/>
                <a:ea typeface="Roboto Light"/>
                <a:cs typeface="Roboto Light"/>
              </a:rPr>
              <a:t> + </a:t>
            </a:r>
            <a:r>
              <a:rPr lang="es-ES" sz="3600" err="1">
                <a:solidFill>
                  <a:prstClr val="black"/>
                </a:solidFill>
                <a:latin typeface="Century Gothic"/>
                <a:ea typeface="Roboto Light"/>
                <a:cs typeface="Roboto Light"/>
              </a:rPr>
              <a:t>Soluções</a:t>
            </a:r>
            <a:endParaRPr lang="en-US" err="1"/>
          </a:p>
        </p:txBody>
      </p:sp>
      <p:pic>
        <p:nvPicPr>
          <p:cNvPr id="23" name="Picture Placeholder 27">
            <a:extLst>
              <a:ext uri="{FF2B5EF4-FFF2-40B4-BE49-F238E27FC236}">
                <a16:creationId xmlns:a16="http://schemas.microsoft.com/office/drawing/2014/main" id="{0D0ED2BF-4BE6-4161-8DD1-0DACCC2F44D1}"/>
              </a:ext>
            </a:extLst>
          </p:cNvPr>
          <p:cNvPicPr>
            <a:picLocks noChangeAspect="1"/>
          </p:cNvPicPr>
          <p:nvPr/>
        </p:nvPicPr>
        <p:blipFill>
          <a:blip r:embed="rId2"/>
          <a:stretch>
            <a:fillRect/>
          </a:stretch>
        </p:blipFill>
        <p:spPr>
          <a:xfrm>
            <a:off x="139391" y="2553461"/>
            <a:ext cx="18292763" cy="5488058"/>
          </a:xfrm>
          <a:prstGeom prst="rect">
            <a:avLst/>
          </a:prstGeom>
        </p:spPr>
      </p:pic>
      <p:sp>
        <p:nvSpPr>
          <p:cNvPr id="24" name="Text Placeholder 2">
            <a:extLst>
              <a:ext uri="{FF2B5EF4-FFF2-40B4-BE49-F238E27FC236}">
                <a16:creationId xmlns:a16="http://schemas.microsoft.com/office/drawing/2014/main" id="{1C6E67E1-5CF5-4B10-8AF4-655B763BA466}"/>
              </a:ext>
            </a:extLst>
          </p:cNvPr>
          <p:cNvSpPr txBox="1">
            <a:spLocks/>
          </p:cNvSpPr>
          <p:nvPr/>
        </p:nvSpPr>
        <p:spPr>
          <a:xfrm>
            <a:off x="4820163" y="7255900"/>
            <a:ext cx="4326219" cy="1262942"/>
          </a:xfrm>
          <a:prstGeom prst="rect">
            <a:avLst/>
          </a:prstGeom>
        </p:spPr>
        <p:txBody>
          <a:bodyPr lIns="91440" tIns="45720" rIns="91440" bIns="45720" anchor="t"/>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1" indent="0" defTabSz="1632837">
              <a:spcBef>
                <a:spcPts val="0"/>
              </a:spcBef>
              <a:buNone/>
              <a:defRPr/>
            </a:pPr>
            <a:r>
              <a:rPr lang="en-US" sz="2100" b="1" err="1">
                <a:solidFill>
                  <a:srgbClr val="5B9BD5">
                    <a:lumMod val="75000"/>
                  </a:srgbClr>
                </a:solidFill>
                <a:latin typeface="Century Gothic"/>
                <a:ea typeface="+mn-lt"/>
                <a:cs typeface="+mn-lt"/>
              </a:rPr>
              <a:t>Custo</a:t>
            </a:r>
            <a:r>
              <a:rPr lang="en-US" sz="2100" b="1">
                <a:solidFill>
                  <a:srgbClr val="5B9BD5">
                    <a:lumMod val="75000"/>
                  </a:srgbClr>
                </a:solidFill>
                <a:latin typeface="Century Gothic"/>
                <a:ea typeface="+mn-lt"/>
                <a:cs typeface="+mn-lt"/>
              </a:rPr>
              <a:t> total de </a:t>
            </a:r>
            <a:r>
              <a:rPr lang="en-US" sz="2100" b="1" err="1">
                <a:solidFill>
                  <a:srgbClr val="5B9BD5">
                    <a:lumMod val="75000"/>
                  </a:srgbClr>
                </a:solidFill>
                <a:latin typeface="Century Gothic"/>
                <a:ea typeface="+mn-lt"/>
                <a:cs typeface="+mn-lt"/>
              </a:rPr>
              <a:t>operações</a:t>
            </a:r>
            <a:endParaRPr lang="en-US" err="1"/>
          </a:p>
          <a:p>
            <a:pPr marL="269875" lvl="1" indent="-269875" defTabSz="1632837">
              <a:spcBef>
                <a:spcPts val="0"/>
              </a:spcBef>
              <a:buClr>
                <a:srgbClr val="5B9BD5"/>
              </a:buClr>
              <a:buFont typeface="Wingdings" charset="2"/>
              <a:buChar char="§"/>
              <a:defRPr/>
            </a:pPr>
            <a:r>
              <a:rPr lang="es-ES" sz="1900" err="1">
                <a:solidFill>
                  <a:prstClr val="black"/>
                </a:solidFill>
                <a:latin typeface="Century Gothic"/>
                <a:ea typeface="+mn-lt"/>
                <a:cs typeface="+mn-lt"/>
              </a:rPr>
              <a:t>Múltiplas</a:t>
            </a:r>
            <a:r>
              <a:rPr lang="es-ES" sz="1900">
                <a:solidFill>
                  <a:prstClr val="black"/>
                </a:solidFill>
                <a:latin typeface="Century Gothic"/>
                <a:ea typeface="+mn-lt"/>
                <a:cs typeface="+mn-lt"/>
              </a:rPr>
              <a:t> </a:t>
            </a:r>
            <a:r>
              <a:rPr lang="es-ES" sz="1900" err="1">
                <a:solidFill>
                  <a:prstClr val="black"/>
                </a:solidFill>
                <a:latin typeface="Century Gothic"/>
                <a:ea typeface="+mn-lt"/>
                <a:cs typeface="+mn-lt"/>
              </a:rPr>
              <a:t>soluções</a:t>
            </a:r>
            <a:r>
              <a:rPr lang="es-ES" sz="1900">
                <a:solidFill>
                  <a:prstClr val="black"/>
                </a:solidFill>
                <a:latin typeface="Century Gothic"/>
                <a:ea typeface="+mn-lt"/>
                <a:cs typeface="+mn-lt"/>
              </a:rPr>
              <a:t> para implementar e </a:t>
            </a:r>
            <a:r>
              <a:rPr lang="es-ES" sz="1900" err="1">
                <a:solidFill>
                  <a:prstClr val="black"/>
                </a:solidFill>
                <a:latin typeface="Century Gothic"/>
                <a:ea typeface="+mn-lt"/>
                <a:cs typeface="+mn-lt"/>
              </a:rPr>
              <a:t>manter</a:t>
            </a:r>
            <a:r>
              <a:rPr lang="es-ES" sz="1900">
                <a:solidFill>
                  <a:prstClr val="black"/>
                </a:solidFill>
                <a:latin typeface="Century Gothic"/>
                <a:ea typeface="+mn-lt"/>
                <a:cs typeface="+mn-lt"/>
              </a:rPr>
              <a:t> </a:t>
            </a:r>
            <a:endParaRPr lang="en-US" sz="1900">
              <a:solidFill>
                <a:prstClr val="black"/>
              </a:solidFill>
              <a:latin typeface="Century Gothic"/>
              <a:ea typeface="+mn-lt"/>
              <a:cs typeface="+mn-lt"/>
            </a:endParaRPr>
          </a:p>
          <a:p>
            <a:pPr marL="269875" lvl="1" indent="-269875" defTabSz="1632837">
              <a:spcBef>
                <a:spcPts val="0"/>
              </a:spcBef>
              <a:buClr>
                <a:srgbClr val="5B9BD5"/>
              </a:buClr>
              <a:buFont typeface="Wingdings" charset="2"/>
              <a:buChar char="§"/>
              <a:defRPr/>
            </a:pPr>
            <a:r>
              <a:rPr lang="es-ES" sz="1900">
                <a:solidFill>
                  <a:prstClr val="black"/>
                </a:solidFill>
                <a:latin typeface="Century Gothic"/>
                <a:ea typeface="+mn-lt"/>
                <a:cs typeface="+mn-lt"/>
              </a:rPr>
              <a:t>Múltiplos </a:t>
            </a:r>
            <a:r>
              <a:rPr lang="es-ES" sz="1900" err="1">
                <a:solidFill>
                  <a:prstClr val="black"/>
                </a:solidFill>
                <a:latin typeface="Century Gothic"/>
                <a:ea typeface="+mn-lt"/>
                <a:cs typeface="+mn-lt"/>
              </a:rPr>
              <a:t>parceiros</a:t>
            </a:r>
            <a:r>
              <a:rPr lang="es-ES" sz="1900">
                <a:solidFill>
                  <a:prstClr val="black"/>
                </a:solidFill>
                <a:latin typeface="Century Gothic"/>
                <a:ea typeface="+mn-lt"/>
                <a:cs typeface="+mn-lt"/>
              </a:rPr>
              <a:t> </a:t>
            </a:r>
            <a:r>
              <a:rPr lang="es-ES" sz="1900" err="1">
                <a:solidFill>
                  <a:prstClr val="black"/>
                </a:solidFill>
                <a:latin typeface="Century Gothic"/>
                <a:ea typeface="+mn-lt"/>
                <a:cs typeface="+mn-lt"/>
              </a:rPr>
              <a:t>contratuais</a:t>
            </a:r>
            <a:endParaRPr lang="en-US" sz="1900" err="1">
              <a:solidFill>
                <a:prstClr val="black"/>
              </a:solidFill>
              <a:latin typeface="Century Gothic"/>
            </a:endParaRPr>
          </a:p>
        </p:txBody>
      </p:sp>
      <p:sp>
        <p:nvSpPr>
          <p:cNvPr id="25" name="Text Placeholder 2">
            <a:extLst>
              <a:ext uri="{FF2B5EF4-FFF2-40B4-BE49-F238E27FC236}">
                <a16:creationId xmlns:a16="http://schemas.microsoft.com/office/drawing/2014/main" id="{F1B93EC7-27D2-4946-8B5C-BEF7B5311FB2}"/>
              </a:ext>
            </a:extLst>
          </p:cNvPr>
          <p:cNvSpPr txBox="1">
            <a:spLocks/>
          </p:cNvSpPr>
          <p:nvPr/>
        </p:nvSpPr>
        <p:spPr bwMode="gray">
          <a:xfrm>
            <a:off x="12193716" y="7408650"/>
            <a:ext cx="4470833" cy="998160"/>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632837">
              <a:spcBef>
                <a:spcPts val="0"/>
              </a:spcBef>
              <a:defRPr/>
            </a:pPr>
            <a:r>
              <a:rPr lang="en-US" sz="2100" b="1" err="1">
                <a:solidFill>
                  <a:srgbClr val="5B9BD5">
                    <a:lumMod val="75000"/>
                  </a:srgbClr>
                </a:solidFill>
                <a:latin typeface="Century Gothic"/>
                <a:ea typeface="+mn-lt"/>
                <a:cs typeface="+mn-lt"/>
              </a:rPr>
              <a:t>Usabilidade</a:t>
            </a:r>
            <a:endParaRPr lang="en-US" err="1"/>
          </a:p>
          <a:p>
            <a:pPr marL="342900" lvl="1" indent="-342900" defTabSz="1632837">
              <a:spcBef>
                <a:spcPts val="0"/>
              </a:spcBef>
              <a:buClr>
                <a:srgbClr val="5B9BD5"/>
              </a:buClr>
              <a:buFont typeface="Wingdings" pitchFamily="2" charset="2"/>
              <a:buChar char="§"/>
              <a:defRPr/>
            </a:pPr>
            <a:r>
              <a:rPr lang="en-US" sz="1900" err="1">
                <a:solidFill>
                  <a:prstClr val="black"/>
                </a:solidFill>
                <a:latin typeface="Century Gothic"/>
                <a:ea typeface="+mn-lt"/>
                <a:cs typeface="+mn-lt"/>
              </a:rPr>
              <a:t>Múltiplas</a:t>
            </a:r>
            <a:r>
              <a:rPr lang="en-US" sz="1900">
                <a:solidFill>
                  <a:prstClr val="black"/>
                </a:solidFill>
                <a:latin typeface="Century Gothic"/>
                <a:ea typeface="+mn-lt"/>
                <a:cs typeface="+mn-lt"/>
              </a:rPr>
              <a:t> </a:t>
            </a:r>
            <a:r>
              <a:rPr lang="en-US" sz="1900" err="1">
                <a:solidFill>
                  <a:prstClr val="black"/>
                </a:solidFill>
                <a:latin typeface="Century Gothic"/>
                <a:ea typeface="+mn-lt"/>
                <a:cs typeface="+mn-lt"/>
              </a:rPr>
              <a:t>telas</a:t>
            </a:r>
            <a:r>
              <a:rPr lang="en-US" sz="1900">
                <a:solidFill>
                  <a:prstClr val="black"/>
                </a:solidFill>
                <a:latin typeface="Century Gothic"/>
                <a:ea typeface="+mn-lt"/>
                <a:cs typeface="+mn-lt"/>
              </a:rPr>
              <a:t>, </a:t>
            </a:r>
            <a:r>
              <a:rPr lang="en-US" sz="1900" err="1">
                <a:solidFill>
                  <a:prstClr val="black"/>
                </a:solidFill>
                <a:latin typeface="Century Gothic"/>
                <a:ea typeface="+mn-lt"/>
                <a:cs typeface="+mn-lt"/>
              </a:rPr>
              <a:t>configurações</a:t>
            </a:r>
            <a:r>
              <a:rPr lang="en-US" sz="1900">
                <a:solidFill>
                  <a:prstClr val="black"/>
                </a:solidFill>
                <a:latin typeface="Century Gothic"/>
                <a:ea typeface="+mn-lt"/>
                <a:cs typeface="+mn-lt"/>
              </a:rPr>
              <a:t> e </a:t>
            </a:r>
            <a:r>
              <a:rPr lang="en-US" sz="1900" err="1">
                <a:solidFill>
                  <a:prstClr val="black"/>
                </a:solidFill>
                <a:latin typeface="Century Gothic"/>
                <a:ea typeface="+mn-lt"/>
                <a:cs typeface="+mn-lt"/>
              </a:rPr>
              <a:t>processos</a:t>
            </a:r>
            <a:endParaRPr lang="en-US" sz="1900">
              <a:solidFill>
                <a:prstClr val="black"/>
              </a:solidFill>
              <a:latin typeface="Century Gothic"/>
              <a:ea typeface="+mn-lt"/>
              <a:cs typeface="+mn-lt"/>
            </a:endParaRPr>
          </a:p>
        </p:txBody>
      </p:sp>
      <p:sp>
        <p:nvSpPr>
          <p:cNvPr id="26" name="Text Placeholder 2">
            <a:extLst>
              <a:ext uri="{FF2B5EF4-FFF2-40B4-BE49-F238E27FC236}">
                <a16:creationId xmlns:a16="http://schemas.microsoft.com/office/drawing/2014/main" id="{B4CB2952-2DE7-4053-9820-F156E7E11FDE}"/>
              </a:ext>
            </a:extLst>
          </p:cNvPr>
          <p:cNvSpPr txBox="1">
            <a:spLocks/>
          </p:cNvSpPr>
          <p:nvPr/>
        </p:nvSpPr>
        <p:spPr bwMode="gray">
          <a:xfrm>
            <a:off x="952068" y="3338075"/>
            <a:ext cx="3462417" cy="1285443"/>
          </a:xfrm>
          <a:prstGeom prst="rect">
            <a:avLst/>
          </a:prstGeom>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r" defTabSz="1632837">
              <a:spcBef>
                <a:spcPts val="0"/>
              </a:spcBef>
              <a:defRPr/>
            </a:pPr>
            <a:r>
              <a:rPr lang="en-US" sz="2100" b="1" err="1">
                <a:solidFill>
                  <a:srgbClr val="5B9BD5">
                    <a:lumMod val="75000"/>
                  </a:srgbClr>
                </a:solidFill>
                <a:latin typeface="Century Gothic"/>
                <a:ea typeface="+mn-lt"/>
                <a:cs typeface="+mn-lt"/>
              </a:rPr>
              <a:t>Inconsistência</a:t>
            </a:r>
            <a:r>
              <a:rPr lang="en-US" sz="2100" b="1">
                <a:solidFill>
                  <a:srgbClr val="5B9BD5">
                    <a:lumMod val="75000"/>
                  </a:srgbClr>
                </a:solidFill>
                <a:latin typeface="Century Gothic"/>
                <a:ea typeface="+mn-lt"/>
                <a:cs typeface="+mn-lt"/>
              </a:rPr>
              <a:t> de dados </a:t>
            </a:r>
            <a:r>
              <a:rPr lang="en-US" sz="2100" err="1">
                <a:solidFill>
                  <a:schemeClr val="tx1"/>
                </a:solidFill>
                <a:latin typeface="Century Gothic"/>
                <a:ea typeface="+mn-lt"/>
                <a:cs typeface="+mn-lt"/>
              </a:rPr>
              <a:t>Ajustes</a:t>
            </a:r>
            <a:r>
              <a:rPr lang="en-US" sz="2100">
                <a:solidFill>
                  <a:schemeClr val="tx1"/>
                </a:solidFill>
                <a:latin typeface="Century Gothic"/>
                <a:ea typeface="+mn-lt"/>
                <a:cs typeface="+mn-lt"/>
              </a:rPr>
              <a:t> </a:t>
            </a:r>
            <a:r>
              <a:rPr lang="en-US" sz="2100" err="1">
                <a:solidFill>
                  <a:schemeClr val="tx1"/>
                </a:solidFill>
                <a:latin typeface="Century Gothic"/>
                <a:ea typeface="+mn-lt"/>
                <a:cs typeface="+mn-lt"/>
              </a:rPr>
              <a:t>realizados</a:t>
            </a:r>
            <a:r>
              <a:rPr lang="en-US" sz="2100">
                <a:solidFill>
                  <a:schemeClr val="tx1"/>
                </a:solidFill>
                <a:latin typeface="Century Gothic"/>
                <a:ea typeface="+mn-lt"/>
                <a:cs typeface="+mn-lt"/>
              </a:rPr>
              <a:t> </a:t>
            </a:r>
            <a:r>
              <a:rPr lang="en-US" sz="2100" err="1">
                <a:solidFill>
                  <a:schemeClr val="tx1"/>
                </a:solidFill>
                <a:latin typeface="Century Gothic"/>
                <a:ea typeface="+mn-lt"/>
                <a:cs typeface="+mn-lt"/>
              </a:rPr>
              <a:t>em</a:t>
            </a:r>
            <a:r>
              <a:rPr lang="en-US" sz="2100">
                <a:solidFill>
                  <a:schemeClr val="tx1"/>
                </a:solidFill>
                <a:latin typeface="Century Gothic"/>
                <a:ea typeface="+mn-lt"/>
                <a:cs typeface="+mn-lt"/>
              </a:rPr>
              <a:t> </a:t>
            </a:r>
            <a:r>
              <a:rPr lang="en-US" sz="2100" err="1">
                <a:solidFill>
                  <a:schemeClr val="tx1"/>
                </a:solidFill>
                <a:latin typeface="Century Gothic"/>
                <a:ea typeface="+mn-lt"/>
                <a:cs typeface="+mn-lt"/>
              </a:rPr>
              <a:t>softwares</a:t>
            </a:r>
            <a:r>
              <a:rPr lang="en-US" sz="2100">
                <a:solidFill>
                  <a:schemeClr val="tx1"/>
                </a:solidFill>
                <a:latin typeface="Century Gothic"/>
                <a:ea typeface="+mn-lt"/>
                <a:cs typeface="+mn-lt"/>
              </a:rPr>
              <a:t> de </a:t>
            </a:r>
            <a:r>
              <a:rPr lang="en-US" sz="2100" err="1">
                <a:solidFill>
                  <a:schemeClr val="tx1"/>
                </a:solidFill>
                <a:latin typeface="Century Gothic"/>
                <a:ea typeface="+mn-lt"/>
                <a:cs typeface="+mn-lt"/>
              </a:rPr>
              <a:t>terceiros</a:t>
            </a:r>
            <a:r>
              <a:rPr lang="en-US" sz="2100">
                <a:solidFill>
                  <a:schemeClr val="tx1"/>
                </a:solidFill>
                <a:latin typeface="Century Gothic"/>
                <a:ea typeface="+mn-lt"/>
                <a:cs typeface="+mn-lt"/>
              </a:rPr>
              <a:t> </a:t>
            </a:r>
            <a:r>
              <a:rPr lang="en-US" sz="2100" err="1">
                <a:solidFill>
                  <a:schemeClr val="tx1"/>
                </a:solidFill>
                <a:latin typeface="Century Gothic"/>
                <a:ea typeface="+mn-lt"/>
                <a:cs typeface="+mn-lt"/>
              </a:rPr>
              <a:t>não</a:t>
            </a:r>
            <a:r>
              <a:rPr lang="en-US" sz="2100">
                <a:solidFill>
                  <a:schemeClr val="tx1"/>
                </a:solidFill>
                <a:latin typeface="Century Gothic"/>
                <a:ea typeface="+mn-lt"/>
                <a:cs typeface="+mn-lt"/>
              </a:rPr>
              <a:t> </a:t>
            </a:r>
            <a:r>
              <a:rPr lang="en-US" sz="2100" err="1">
                <a:solidFill>
                  <a:schemeClr val="tx1"/>
                </a:solidFill>
                <a:latin typeface="Century Gothic"/>
                <a:ea typeface="+mn-lt"/>
                <a:cs typeface="+mn-lt"/>
              </a:rPr>
              <a:t>refletidos</a:t>
            </a:r>
            <a:r>
              <a:rPr lang="en-US" sz="2100">
                <a:solidFill>
                  <a:schemeClr val="tx1"/>
                </a:solidFill>
                <a:latin typeface="Century Gothic"/>
                <a:ea typeface="+mn-lt"/>
                <a:cs typeface="+mn-lt"/>
              </a:rPr>
              <a:t> no backend</a:t>
            </a:r>
            <a:endParaRPr lang="en-US">
              <a:solidFill>
                <a:schemeClr val="tx1"/>
              </a:solidFill>
            </a:endParaRPr>
          </a:p>
        </p:txBody>
      </p:sp>
      <p:cxnSp>
        <p:nvCxnSpPr>
          <p:cNvPr id="27" name="Connector: Elbow 26">
            <a:extLst>
              <a:ext uri="{FF2B5EF4-FFF2-40B4-BE49-F238E27FC236}">
                <a16:creationId xmlns:a16="http://schemas.microsoft.com/office/drawing/2014/main" id="{0EE062AA-0A9B-49BB-86B7-B53B2C25E419}"/>
              </a:ext>
            </a:extLst>
          </p:cNvPr>
          <p:cNvCxnSpPr>
            <a:cxnSpLocks/>
          </p:cNvCxnSpPr>
          <p:nvPr/>
        </p:nvCxnSpPr>
        <p:spPr>
          <a:xfrm rot="10800000">
            <a:off x="1060070" y="3117971"/>
            <a:ext cx="4460858" cy="1715889"/>
          </a:xfrm>
          <a:prstGeom prst="bentConnector3">
            <a:avLst>
              <a:gd name="adj1" fmla="val 19628"/>
            </a:avLst>
          </a:prstGeom>
          <a:ln w="2540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B4D15DF6-F881-40CA-99EE-82E2D074AEA0}"/>
              </a:ext>
            </a:extLst>
          </p:cNvPr>
          <p:cNvCxnSpPr>
            <a:cxnSpLocks/>
          </p:cNvCxnSpPr>
          <p:nvPr/>
        </p:nvCxnSpPr>
        <p:spPr>
          <a:xfrm rot="10800000">
            <a:off x="9146384" y="2142256"/>
            <a:ext cx="5900078" cy="1977770"/>
          </a:xfrm>
          <a:prstGeom prst="bentConnector3">
            <a:avLst>
              <a:gd name="adj1" fmla="val -8990"/>
            </a:avLst>
          </a:prstGeom>
          <a:ln w="2540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2BB28053-EC92-44BB-9DF9-B6D809DF0DEB}"/>
              </a:ext>
            </a:extLst>
          </p:cNvPr>
          <p:cNvCxnSpPr>
            <a:cxnSpLocks/>
          </p:cNvCxnSpPr>
          <p:nvPr/>
        </p:nvCxnSpPr>
        <p:spPr>
          <a:xfrm>
            <a:off x="11172147" y="5818769"/>
            <a:ext cx="5258520" cy="2708910"/>
          </a:xfrm>
          <a:prstGeom prst="bentConnector3">
            <a:avLst>
              <a:gd name="adj1" fmla="val 13874"/>
            </a:avLst>
          </a:prstGeom>
          <a:ln w="2540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19FDFCA-3128-4B88-8ABB-33C213DBC409}"/>
              </a:ext>
            </a:extLst>
          </p:cNvPr>
          <p:cNvCxnSpPr>
            <a:cxnSpLocks/>
          </p:cNvCxnSpPr>
          <p:nvPr/>
        </p:nvCxnSpPr>
        <p:spPr>
          <a:xfrm>
            <a:off x="4405485" y="6418273"/>
            <a:ext cx="4260885" cy="2311172"/>
          </a:xfrm>
          <a:prstGeom prst="bentConnector3">
            <a:avLst>
              <a:gd name="adj1" fmla="val 7750"/>
            </a:avLst>
          </a:prstGeom>
          <a:ln w="25400">
            <a:solidFill>
              <a:schemeClr val="accent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E8E7888-BF5F-4DDB-932F-85120AE3CFFA}"/>
              </a:ext>
            </a:extLst>
          </p:cNvPr>
          <p:cNvSpPr/>
          <p:nvPr/>
        </p:nvSpPr>
        <p:spPr bwMode="gray">
          <a:xfrm>
            <a:off x="10091849" y="3355418"/>
            <a:ext cx="538052" cy="897260"/>
          </a:xfrm>
          <a:prstGeom prst="rect">
            <a:avLst/>
          </a:prstGeom>
          <a:solidFill>
            <a:schemeClr val="bg1"/>
          </a:solidFill>
          <a:ln w="25400" algn="ctr">
            <a:noFill/>
            <a:miter lim="800000"/>
            <a:headEnd/>
            <a:tailEnd/>
          </a:ln>
        </p:spPr>
        <p:txBody>
          <a:bodyPr lIns="135000" tIns="108000" rIns="135000" bIns="108000" rtlCol="0" anchor="ctr"/>
          <a:lstStyle/>
          <a:p>
            <a:pPr algn="ctr" defTabSz="1371600" fontAlgn="base">
              <a:spcBef>
                <a:spcPct val="50000"/>
              </a:spcBef>
              <a:spcAft>
                <a:spcPct val="0"/>
              </a:spcAft>
              <a:buClr>
                <a:srgbClr val="F0AB00"/>
              </a:buClr>
              <a:buSzPct val="80000"/>
              <a:defRPr/>
            </a:pPr>
            <a:endParaRPr lang="de-DE" sz="2700" kern="0">
              <a:solidFill>
                <a:prstClr val="black"/>
              </a:solidFill>
              <a:latin typeface="Century Gothic" panose="020B0502020202020204" pitchFamily="34" charset="0"/>
              <a:ea typeface="Arial Unicode MS" pitchFamily="34" charset="-128"/>
              <a:cs typeface="Arial Unicode MS" pitchFamily="34" charset="-128"/>
            </a:endParaRPr>
          </a:p>
        </p:txBody>
      </p:sp>
      <p:sp>
        <p:nvSpPr>
          <p:cNvPr id="33" name="Text Placeholder 2">
            <a:extLst>
              <a:ext uri="{FF2B5EF4-FFF2-40B4-BE49-F238E27FC236}">
                <a16:creationId xmlns:a16="http://schemas.microsoft.com/office/drawing/2014/main" id="{76205DBE-7F80-4762-97DF-E53BAFA365EB}"/>
              </a:ext>
            </a:extLst>
          </p:cNvPr>
          <p:cNvSpPr txBox="1">
            <a:spLocks/>
          </p:cNvSpPr>
          <p:nvPr/>
        </p:nvSpPr>
        <p:spPr bwMode="gray">
          <a:xfrm>
            <a:off x="8103659" y="2267771"/>
            <a:ext cx="7290860" cy="1300655"/>
          </a:xfrm>
          <a:prstGeom prst="rect">
            <a:avLst/>
          </a:prstGeom>
          <a:solidFill>
            <a:schemeClr val="bg1"/>
          </a:solidFill>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r" defTabSz="1632837">
              <a:spcBef>
                <a:spcPts val="0"/>
              </a:spcBef>
              <a:defRPr/>
            </a:pPr>
            <a:r>
              <a:rPr lang="en-US" sz="2100" b="1" err="1">
                <a:solidFill>
                  <a:srgbClr val="5B9BD5">
                    <a:lumMod val="75000"/>
                  </a:srgbClr>
                </a:solidFill>
                <a:latin typeface="Century Gothic"/>
                <a:ea typeface="+mn-lt"/>
                <a:cs typeface="+mn-lt"/>
              </a:rPr>
              <a:t>Suporte</a:t>
            </a:r>
            <a:r>
              <a:rPr lang="en-US" sz="2100" b="1">
                <a:solidFill>
                  <a:srgbClr val="5B9BD5">
                    <a:lumMod val="75000"/>
                  </a:srgbClr>
                </a:solidFill>
                <a:latin typeface="Century Gothic"/>
                <a:ea typeface="+mn-lt"/>
                <a:cs typeface="+mn-lt"/>
              </a:rPr>
              <a:t> </a:t>
            </a:r>
            <a:r>
              <a:rPr lang="en-US" sz="2100" b="1" err="1">
                <a:solidFill>
                  <a:srgbClr val="5B9BD5">
                    <a:lumMod val="75000"/>
                  </a:srgbClr>
                </a:solidFill>
                <a:latin typeface="Century Gothic"/>
                <a:ea typeface="+mn-lt"/>
                <a:cs typeface="+mn-lt"/>
              </a:rPr>
              <a:t>ineficaz</a:t>
            </a:r>
            <a:endParaRPr lang="en-US" err="1"/>
          </a:p>
          <a:p>
            <a:pPr marL="269875" lvl="1" indent="-269875" algn="r" defTabSz="1632837">
              <a:spcBef>
                <a:spcPts val="0"/>
              </a:spcBef>
              <a:buClr>
                <a:srgbClr val="5B9BD5"/>
              </a:buClr>
              <a:buFont typeface="Wingdings" charset="2"/>
              <a:buChar char="§"/>
              <a:defRPr/>
            </a:pPr>
            <a:r>
              <a:rPr lang="es-ES" sz="1900">
                <a:solidFill>
                  <a:prstClr val="black"/>
                </a:solidFill>
                <a:latin typeface="Century Gothic"/>
                <a:ea typeface="+mn-lt"/>
                <a:cs typeface="+mn-lt"/>
              </a:rPr>
              <a:t>Alto </a:t>
            </a:r>
            <a:r>
              <a:rPr lang="es-ES" sz="1900" err="1">
                <a:solidFill>
                  <a:prstClr val="black"/>
                </a:solidFill>
                <a:latin typeface="Century Gothic"/>
                <a:ea typeface="+mn-lt"/>
                <a:cs typeface="+mn-lt"/>
              </a:rPr>
              <a:t>esforço</a:t>
            </a:r>
            <a:r>
              <a:rPr lang="es-ES" sz="1900">
                <a:solidFill>
                  <a:prstClr val="black"/>
                </a:solidFill>
                <a:latin typeface="Century Gothic"/>
                <a:ea typeface="+mn-lt"/>
                <a:cs typeface="+mn-lt"/>
              </a:rPr>
              <a:t> para a </a:t>
            </a:r>
            <a:r>
              <a:rPr lang="es-ES" sz="1900" err="1">
                <a:solidFill>
                  <a:prstClr val="black"/>
                </a:solidFill>
                <a:latin typeface="Century Gothic"/>
                <a:ea typeface="+mn-lt"/>
                <a:cs typeface="+mn-lt"/>
              </a:rPr>
              <a:t>sincronização</a:t>
            </a:r>
            <a:r>
              <a:rPr lang="es-ES" sz="1900">
                <a:solidFill>
                  <a:prstClr val="black"/>
                </a:solidFill>
                <a:latin typeface="Century Gothic"/>
                <a:ea typeface="+mn-lt"/>
                <a:cs typeface="+mn-lt"/>
              </a:rPr>
              <a:t> de </a:t>
            </a:r>
            <a:r>
              <a:rPr lang="es-ES" sz="1900" err="1">
                <a:solidFill>
                  <a:prstClr val="black"/>
                </a:solidFill>
                <a:latin typeface="Century Gothic"/>
                <a:ea typeface="+mn-lt"/>
                <a:cs typeface="+mn-lt"/>
              </a:rPr>
              <a:t>mudanças</a:t>
            </a:r>
            <a:r>
              <a:rPr lang="es-ES" sz="1900">
                <a:solidFill>
                  <a:prstClr val="black"/>
                </a:solidFill>
                <a:latin typeface="Century Gothic"/>
                <a:ea typeface="+mn-lt"/>
                <a:cs typeface="+mn-lt"/>
              </a:rPr>
              <a:t> </a:t>
            </a:r>
            <a:r>
              <a:rPr lang="es-ES" sz="1900" err="1">
                <a:solidFill>
                  <a:prstClr val="black"/>
                </a:solidFill>
                <a:latin typeface="Century Gothic"/>
                <a:ea typeface="+mn-lt"/>
                <a:cs typeface="+mn-lt"/>
              </a:rPr>
              <a:t>legais</a:t>
            </a:r>
            <a:endParaRPr lang="en-US" sz="1900" err="1">
              <a:solidFill>
                <a:prstClr val="black"/>
              </a:solidFill>
              <a:latin typeface="Century Gothic"/>
              <a:ea typeface="+mn-lt"/>
              <a:cs typeface="+mn-lt"/>
            </a:endParaRPr>
          </a:p>
          <a:p>
            <a:pPr marL="269875" lvl="1" indent="-269875" algn="r" defTabSz="1632837">
              <a:spcBef>
                <a:spcPts val="0"/>
              </a:spcBef>
              <a:buClr>
                <a:srgbClr val="5B9BD5"/>
              </a:buClr>
              <a:buFont typeface="Wingdings" charset="2"/>
              <a:buChar char="§"/>
              <a:defRPr/>
            </a:pPr>
            <a:r>
              <a:rPr lang="es-ES" sz="1900" err="1">
                <a:solidFill>
                  <a:prstClr val="black"/>
                </a:solidFill>
                <a:latin typeface="Century Gothic"/>
                <a:ea typeface="+mn-lt"/>
                <a:cs typeface="+mn-lt"/>
              </a:rPr>
              <a:t>Múltiplas</a:t>
            </a:r>
            <a:r>
              <a:rPr lang="es-ES" sz="1900">
                <a:solidFill>
                  <a:prstClr val="black"/>
                </a:solidFill>
                <a:latin typeface="Century Gothic"/>
                <a:ea typeface="+mn-lt"/>
                <a:cs typeface="+mn-lt"/>
              </a:rPr>
              <a:t> contrapartes </a:t>
            </a:r>
            <a:endParaRPr lang="en-US" sz="1900">
              <a:solidFill>
                <a:prstClr val="black"/>
              </a:solidFill>
              <a:latin typeface="Century Gothic"/>
              <a:ea typeface="+mn-lt"/>
              <a:cs typeface="+mn-lt"/>
            </a:endParaRPr>
          </a:p>
          <a:p>
            <a:pPr marL="269875" lvl="1" indent="-269875" algn="r" defTabSz="1632837">
              <a:spcBef>
                <a:spcPts val="0"/>
              </a:spcBef>
              <a:buClr>
                <a:srgbClr val="5B9BD5"/>
              </a:buClr>
              <a:buFont typeface="Wingdings" charset="2"/>
              <a:buChar char="§"/>
              <a:defRPr/>
            </a:pPr>
            <a:r>
              <a:rPr lang="es-ES" sz="1900">
                <a:solidFill>
                  <a:prstClr val="black"/>
                </a:solidFill>
                <a:latin typeface="Century Gothic"/>
                <a:ea typeface="+mn-lt"/>
                <a:cs typeface="+mn-lt"/>
              </a:rPr>
              <a:t>Falta de </a:t>
            </a:r>
            <a:r>
              <a:rPr lang="es-ES" sz="1900" err="1">
                <a:solidFill>
                  <a:prstClr val="black"/>
                </a:solidFill>
                <a:latin typeface="Century Gothic"/>
                <a:ea typeface="+mn-lt"/>
                <a:cs typeface="+mn-lt"/>
              </a:rPr>
              <a:t>experiência</a:t>
            </a:r>
            <a:r>
              <a:rPr lang="es-ES" sz="1900">
                <a:solidFill>
                  <a:prstClr val="black"/>
                </a:solidFill>
                <a:latin typeface="Century Gothic"/>
                <a:ea typeface="+mn-lt"/>
                <a:cs typeface="+mn-lt"/>
              </a:rPr>
              <a:t> em </a:t>
            </a:r>
            <a:r>
              <a:rPr lang="es-ES" sz="1900" err="1">
                <a:solidFill>
                  <a:prstClr val="black"/>
                </a:solidFill>
                <a:latin typeface="Century Gothic"/>
                <a:ea typeface="+mn-lt"/>
                <a:cs typeface="+mn-lt"/>
              </a:rPr>
              <a:t>processos</a:t>
            </a:r>
            <a:r>
              <a:rPr lang="es-ES" sz="1900">
                <a:solidFill>
                  <a:prstClr val="black"/>
                </a:solidFill>
                <a:latin typeface="Century Gothic"/>
                <a:ea typeface="+mn-lt"/>
                <a:cs typeface="+mn-lt"/>
              </a:rPr>
              <a:t> por parte do </a:t>
            </a:r>
            <a:r>
              <a:rPr lang="es-ES" sz="1900" err="1">
                <a:solidFill>
                  <a:prstClr val="black"/>
                </a:solidFill>
                <a:latin typeface="Century Gothic"/>
                <a:ea typeface="+mn-lt"/>
                <a:cs typeface="+mn-lt"/>
              </a:rPr>
              <a:t>provedor</a:t>
            </a:r>
            <a:r>
              <a:rPr lang="es-ES" sz="1900">
                <a:solidFill>
                  <a:prstClr val="black"/>
                </a:solidFill>
                <a:latin typeface="Century Gothic"/>
                <a:ea typeface="+mn-lt"/>
                <a:cs typeface="+mn-lt"/>
              </a:rPr>
              <a:t> de </a:t>
            </a:r>
            <a:r>
              <a:rPr lang="es-ES" sz="1900" err="1">
                <a:solidFill>
                  <a:prstClr val="black"/>
                </a:solidFill>
                <a:latin typeface="Century Gothic"/>
                <a:ea typeface="+mn-lt"/>
                <a:cs typeface="+mn-lt"/>
              </a:rPr>
              <a:t>serviços</a:t>
            </a:r>
            <a:r>
              <a:rPr lang="es-ES" sz="1900">
                <a:solidFill>
                  <a:prstClr val="black"/>
                </a:solidFill>
                <a:latin typeface="Century Gothic"/>
                <a:ea typeface="+mn-lt"/>
                <a:cs typeface="+mn-lt"/>
              </a:rPr>
              <a:t> EDI</a:t>
            </a:r>
            <a:endParaRPr lang="en-US" sz="1900">
              <a:solidFill>
                <a:prstClr val="black"/>
              </a:solidFill>
              <a:latin typeface="Century Gothic"/>
              <a:ea typeface="+mn-lt"/>
              <a:cs typeface="+mn-lt"/>
            </a:endParaRPr>
          </a:p>
        </p:txBody>
      </p:sp>
      <p:sp>
        <p:nvSpPr>
          <p:cNvPr id="34" name="Text Placeholder 2">
            <a:extLst>
              <a:ext uri="{FF2B5EF4-FFF2-40B4-BE49-F238E27FC236}">
                <a16:creationId xmlns:a16="http://schemas.microsoft.com/office/drawing/2014/main" id="{D8B8D5A9-01E4-491A-A235-E7FAB9485A69}"/>
              </a:ext>
            </a:extLst>
          </p:cNvPr>
          <p:cNvSpPr txBox="1">
            <a:spLocks/>
          </p:cNvSpPr>
          <p:nvPr/>
        </p:nvSpPr>
        <p:spPr bwMode="gray">
          <a:xfrm>
            <a:off x="498059" y="2318251"/>
            <a:ext cx="3916427" cy="738857"/>
          </a:xfrm>
          <a:prstGeom prst="rect">
            <a:avLst/>
          </a:prstGeom>
          <a:noFill/>
        </p:spPr>
        <p:txBody>
          <a:bodyPr vert="horz" lIns="0" tIns="0" rIns="0" bIns="0" rtlCol="0" anchor="b">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69946" lvl="1" indent="-269946" defTabSz="1632837">
              <a:spcBef>
                <a:spcPts val="0"/>
              </a:spcBef>
              <a:buClr>
                <a:srgbClr val="5B9BD5"/>
              </a:buClr>
              <a:buFont typeface="Wingdings" charset="2"/>
              <a:buChar char="§"/>
              <a:defRPr/>
            </a:pPr>
            <a:endParaRPr lang="en-US" sz="2100" b="1">
              <a:solidFill>
                <a:srgbClr val="5B9BD5">
                  <a:lumMod val="75000"/>
                </a:srgbClr>
              </a:solidFill>
              <a:latin typeface="Century Gothic" panose="020B0502020202020204" pitchFamily="34" charset="0"/>
            </a:endParaRPr>
          </a:p>
          <a:p>
            <a:pPr marL="269875" lvl="1" indent="-269875" algn="r" defTabSz="1632837">
              <a:spcBef>
                <a:spcPts val="0"/>
              </a:spcBef>
              <a:buClr>
                <a:srgbClr val="5B9BD5"/>
              </a:buClr>
              <a:buFont typeface="Wingdings" charset="2"/>
              <a:buChar char="§"/>
              <a:defRPr/>
            </a:pPr>
            <a:r>
              <a:rPr lang="es-ES" sz="2100" b="1" err="1">
                <a:solidFill>
                  <a:srgbClr val="92D050"/>
                </a:solidFill>
                <a:latin typeface="Century Gothic"/>
                <a:ea typeface="+mn-lt"/>
                <a:cs typeface="+mn-lt"/>
              </a:rPr>
              <a:t>Solução</a:t>
            </a:r>
            <a:r>
              <a:rPr lang="es-ES" sz="2100" b="1">
                <a:solidFill>
                  <a:srgbClr val="92D050"/>
                </a:solidFill>
                <a:latin typeface="Century Gothic"/>
                <a:ea typeface="+mn-lt"/>
                <a:cs typeface="+mn-lt"/>
              </a:rPr>
              <a:t> integrada </a:t>
            </a:r>
            <a:r>
              <a:rPr lang="es-ES" sz="2100" b="1" err="1">
                <a:solidFill>
                  <a:srgbClr val="92D050"/>
                </a:solidFill>
                <a:latin typeface="Century Gothic"/>
                <a:ea typeface="+mn-lt"/>
                <a:cs typeface="+mn-lt"/>
              </a:rPr>
              <a:t>com</a:t>
            </a:r>
            <a:r>
              <a:rPr lang="es-ES" sz="2100" b="1">
                <a:solidFill>
                  <a:srgbClr val="92D050"/>
                </a:solidFill>
                <a:latin typeface="Century Gothic"/>
                <a:ea typeface="+mn-lt"/>
                <a:cs typeface="+mn-lt"/>
              </a:rPr>
              <a:t> o </a:t>
            </a:r>
            <a:r>
              <a:rPr lang="es-ES" sz="2100" b="1" err="1">
                <a:solidFill>
                  <a:srgbClr val="92D050"/>
                </a:solidFill>
                <a:latin typeface="Century Gothic"/>
                <a:ea typeface="+mn-lt"/>
                <a:cs typeface="+mn-lt"/>
              </a:rPr>
              <a:t>backend</a:t>
            </a:r>
            <a:r>
              <a:rPr lang="es-ES" sz="2100" b="1">
                <a:solidFill>
                  <a:srgbClr val="92D050"/>
                </a:solidFill>
                <a:latin typeface="Century Gothic"/>
                <a:ea typeface="+mn-lt"/>
                <a:cs typeface="+mn-lt"/>
              </a:rPr>
              <a:t> (ECC/S4HANA)</a:t>
            </a:r>
            <a:endParaRPr lang="en-US" sz="2100" b="1">
              <a:solidFill>
                <a:srgbClr val="5B9BD5">
                  <a:lumMod val="75000"/>
                </a:srgbClr>
              </a:solidFill>
              <a:latin typeface="Century Gothic"/>
              <a:ea typeface="+mn-lt"/>
              <a:cs typeface="+mn-lt"/>
            </a:endParaRPr>
          </a:p>
        </p:txBody>
      </p:sp>
      <p:sp>
        <p:nvSpPr>
          <p:cNvPr id="36" name="Text Placeholder 2">
            <a:extLst>
              <a:ext uri="{FF2B5EF4-FFF2-40B4-BE49-F238E27FC236}">
                <a16:creationId xmlns:a16="http://schemas.microsoft.com/office/drawing/2014/main" id="{CFCA0608-F73B-47C1-A59D-42455D788418}"/>
              </a:ext>
            </a:extLst>
          </p:cNvPr>
          <p:cNvSpPr txBox="1">
            <a:spLocks/>
          </p:cNvSpPr>
          <p:nvPr/>
        </p:nvSpPr>
        <p:spPr bwMode="gray">
          <a:xfrm>
            <a:off x="8727925" y="1259773"/>
            <a:ext cx="6015218" cy="752117"/>
          </a:xfrm>
          <a:prstGeom prst="rect">
            <a:avLst/>
          </a:prstGeom>
          <a:noFill/>
        </p:spPr>
        <p:txBody>
          <a:bodyPr vert="horz" lIns="0" tIns="0" rIns="0" bIns="0" rtlCol="0" anchor="b">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69875" lvl="1" indent="-269875" algn="r" defTabSz="1632837">
              <a:spcBef>
                <a:spcPts val="0"/>
              </a:spcBef>
              <a:buClr>
                <a:srgbClr val="5B9BD5"/>
              </a:buClr>
              <a:buFont typeface="Wingdings" charset="2"/>
              <a:buChar char="§"/>
              <a:defRPr/>
            </a:pPr>
            <a:r>
              <a:rPr lang="es-ES" sz="2100" b="1" err="1">
                <a:solidFill>
                  <a:srgbClr val="92D050"/>
                </a:solidFill>
                <a:latin typeface="Century Gothic"/>
                <a:ea typeface="+mn-lt"/>
                <a:cs typeface="+mn-lt"/>
              </a:rPr>
              <a:t>Uma</a:t>
            </a:r>
            <a:r>
              <a:rPr lang="es-ES" sz="2100" b="1">
                <a:solidFill>
                  <a:srgbClr val="92D050"/>
                </a:solidFill>
                <a:latin typeface="Century Gothic"/>
                <a:ea typeface="+mn-lt"/>
                <a:cs typeface="+mn-lt"/>
              </a:rPr>
              <a:t> rede global de </a:t>
            </a:r>
            <a:r>
              <a:rPr lang="es-ES" sz="2100" b="1" err="1">
                <a:solidFill>
                  <a:srgbClr val="92D050"/>
                </a:solidFill>
                <a:latin typeface="Century Gothic"/>
                <a:ea typeface="+mn-lt"/>
                <a:cs typeface="+mn-lt"/>
              </a:rPr>
              <a:t>globalização</a:t>
            </a:r>
            <a:r>
              <a:rPr lang="es-ES" sz="2100" b="1">
                <a:solidFill>
                  <a:srgbClr val="92D050"/>
                </a:solidFill>
                <a:latin typeface="Century Gothic"/>
                <a:ea typeface="+mn-lt"/>
                <a:cs typeface="+mn-lt"/>
              </a:rPr>
              <a:t> </a:t>
            </a:r>
            <a:endParaRPr lang="en-US">
              <a:solidFill>
                <a:srgbClr val="222A35"/>
              </a:solidFill>
              <a:latin typeface="Century Gothic"/>
              <a:ea typeface="+mn-lt"/>
              <a:cs typeface="+mn-lt"/>
            </a:endParaRPr>
          </a:p>
          <a:p>
            <a:pPr marL="269875" lvl="1" indent="-269875" algn="r" defTabSz="1632837">
              <a:spcBef>
                <a:spcPts val="0"/>
              </a:spcBef>
              <a:buClr>
                <a:srgbClr val="5B9BD5"/>
              </a:buClr>
              <a:buFont typeface="Wingdings" charset="2"/>
              <a:buChar char="§"/>
              <a:defRPr/>
            </a:pPr>
            <a:r>
              <a:rPr lang="es-ES" sz="2100" b="1" err="1">
                <a:solidFill>
                  <a:srgbClr val="92D050"/>
                </a:solidFill>
                <a:latin typeface="Century Gothic"/>
                <a:ea typeface="+mn-lt"/>
                <a:cs typeface="+mn-lt"/>
              </a:rPr>
              <a:t>Processos</a:t>
            </a:r>
            <a:r>
              <a:rPr lang="es-ES" sz="2100" b="1">
                <a:solidFill>
                  <a:srgbClr val="92D050"/>
                </a:solidFill>
                <a:latin typeface="Century Gothic"/>
                <a:ea typeface="+mn-lt"/>
                <a:cs typeface="+mn-lt"/>
              </a:rPr>
              <a:t> e </a:t>
            </a:r>
            <a:r>
              <a:rPr lang="es-ES" sz="2100" b="1" err="1">
                <a:solidFill>
                  <a:srgbClr val="92D050"/>
                </a:solidFill>
                <a:latin typeface="Century Gothic"/>
                <a:ea typeface="+mn-lt"/>
                <a:cs typeface="+mn-lt"/>
              </a:rPr>
              <a:t>serviços</a:t>
            </a:r>
            <a:r>
              <a:rPr lang="es-ES" sz="2100" b="1">
                <a:solidFill>
                  <a:srgbClr val="92D050"/>
                </a:solidFill>
                <a:latin typeface="Century Gothic"/>
                <a:ea typeface="+mn-lt"/>
                <a:cs typeface="+mn-lt"/>
              </a:rPr>
              <a:t> </a:t>
            </a:r>
            <a:r>
              <a:rPr lang="es-ES" sz="2100" b="1" err="1">
                <a:solidFill>
                  <a:srgbClr val="92D050"/>
                </a:solidFill>
                <a:latin typeface="Century Gothic"/>
                <a:ea typeface="+mn-lt"/>
                <a:cs typeface="+mn-lt"/>
              </a:rPr>
              <a:t>profissionais</a:t>
            </a:r>
            <a:endParaRPr lang="en-US" err="1">
              <a:latin typeface="Century Gothic"/>
              <a:ea typeface="Calibri" panose="020F0502020204030204"/>
              <a:cs typeface="Calibri" panose="020F0502020204030204"/>
            </a:endParaRPr>
          </a:p>
        </p:txBody>
      </p:sp>
      <p:sp>
        <p:nvSpPr>
          <p:cNvPr id="38" name="Text Placeholder 2">
            <a:extLst>
              <a:ext uri="{FF2B5EF4-FFF2-40B4-BE49-F238E27FC236}">
                <a16:creationId xmlns:a16="http://schemas.microsoft.com/office/drawing/2014/main" id="{E16174C0-C77E-44AD-ABC3-4DCCAB7F7F5E}"/>
              </a:ext>
            </a:extLst>
          </p:cNvPr>
          <p:cNvSpPr txBox="1">
            <a:spLocks/>
          </p:cNvSpPr>
          <p:nvPr/>
        </p:nvSpPr>
        <p:spPr>
          <a:xfrm>
            <a:off x="4820164" y="8731660"/>
            <a:ext cx="4323836" cy="895565"/>
          </a:xfrm>
          <a:prstGeom prst="rect">
            <a:avLst/>
          </a:prstGeom>
          <a:noFill/>
        </p:spPr>
        <p:txBody>
          <a:bodyPr lIns="91440" tIns="45720" rIns="91440" bIns="45720" anchor="b"/>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156210" indent="-264160" defTabSz="1632837">
              <a:spcBef>
                <a:spcPts val="0"/>
              </a:spcBef>
              <a:buClr>
                <a:srgbClr val="5B9BD5"/>
              </a:buClr>
              <a:buSzPct val="100000"/>
              <a:buFont typeface="Wingdings" charset="2"/>
              <a:buChar char="§"/>
              <a:defRPr/>
            </a:pPr>
            <a:r>
              <a:rPr lang="en-US" sz="2100" b="1">
                <a:solidFill>
                  <a:srgbClr val="92D050"/>
                </a:solidFill>
                <a:latin typeface="Century Gothic"/>
                <a:ea typeface="+mn-lt"/>
                <a:cs typeface="+mn-lt"/>
              </a:rPr>
              <a:t>Uma </a:t>
            </a:r>
            <a:r>
              <a:rPr lang="en-US" sz="2100" b="1" err="1">
                <a:solidFill>
                  <a:srgbClr val="92D050"/>
                </a:solidFill>
                <a:latin typeface="Century Gothic"/>
                <a:ea typeface="+mn-lt"/>
                <a:cs typeface="+mn-lt"/>
              </a:rPr>
              <a:t>única</a:t>
            </a:r>
            <a:r>
              <a:rPr lang="en-US" sz="2100" b="1">
                <a:solidFill>
                  <a:srgbClr val="92D050"/>
                </a:solidFill>
                <a:latin typeface="Century Gothic"/>
                <a:ea typeface="+mn-lt"/>
                <a:cs typeface="+mn-lt"/>
              </a:rPr>
              <a:t> </a:t>
            </a:r>
            <a:r>
              <a:rPr lang="en-US" sz="2100" b="1" err="1">
                <a:solidFill>
                  <a:srgbClr val="92D050"/>
                </a:solidFill>
                <a:latin typeface="Century Gothic"/>
                <a:ea typeface="+mn-lt"/>
                <a:cs typeface="+mn-lt"/>
              </a:rPr>
              <a:t>solução</a:t>
            </a:r>
          </a:p>
          <a:p>
            <a:pPr marL="156210" indent="-264160" defTabSz="1632837">
              <a:spcBef>
                <a:spcPts val="0"/>
              </a:spcBef>
              <a:buClr>
                <a:srgbClr val="5B9BD5"/>
              </a:buClr>
              <a:buSzPct val="100000"/>
              <a:buFont typeface="Wingdings" charset="2"/>
              <a:buChar char="§"/>
              <a:defRPr/>
            </a:pPr>
            <a:r>
              <a:rPr lang="en-US" sz="2100" b="1" err="1">
                <a:solidFill>
                  <a:srgbClr val="92D050"/>
                </a:solidFill>
                <a:latin typeface="Century Gothic"/>
                <a:ea typeface="+mn-lt"/>
                <a:cs typeface="+mn-lt"/>
              </a:rPr>
              <a:t>Abordagem</a:t>
            </a:r>
            <a:r>
              <a:rPr lang="en-US" sz="2100" b="1">
                <a:solidFill>
                  <a:srgbClr val="92D050"/>
                </a:solidFill>
                <a:latin typeface="Century Gothic"/>
                <a:ea typeface="+mn-lt"/>
                <a:cs typeface="+mn-lt"/>
              </a:rPr>
              <a:t> End-to-End</a:t>
            </a:r>
          </a:p>
        </p:txBody>
      </p:sp>
      <p:sp>
        <p:nvSpPr>
          <p:cNvPr id="40" name="Text Placeholder 2">
            <a:extLst>
              <a:ext uri="{FF2B5EF4-FFF2-40B4-BE49-F238E27FC236}">
                <a16:creationId xmlns:a16="http://schemas.microsoft.com/office/drawing/2014/main" id="{2C0E6079-6DA1-4FD0-B375-8E4BCF2BDEC9}"/>
              </a:ext>
            </a:extLst>
          </p:cNvPr>
          <p:cNvSpPr txBox="1">
            <a:spLocks/>
          </p:cNvSpPr>
          <p:nvPr/>
        </p:nvSpPr>
        <p:spPr bwMode="gray">
          <a:xfrm>
            <a:off x="12193716" y="8731660"/>
            <a:ext cx="4940988" cy="664803"/>
          </a:xfrm>
          <a:prstGeom prst="rect">
            <a:avLst/>
          </a:prstGeom>
          <a:noFill/>
        </p:spPr>
        <p:txBody>
          <a:bodyPr vert="horz" lIns="0" tIns="0" rIns="0" bIns="0" rtlCol="0" anchor="b">
            <a:noAutofit/>
          </a:bodyPr>
          <a:lstStyle>
            <a:lvl1pPr marL="0" indent="0" algn="l" defTabSz="1088558" rtl="0" eaLnBrk="1" latinLnBrk="0" hangingPunct="1">
              <a:spcBef>
                <a:spcPts val="1800"/>
              </a:spcBef>
              <a:buClr>
                <a:schemeClr val="accent1"/>
              </a:buClr>
              <a:buSzPct val="80000"/>
              <a:buFontTx/>
              <a:buNone/>
              <a:defRPr sz="2000" b="0" kern="1200">
                <a:solidFill>
                  <a:schemeClr val="tx2">
                    <a:lumMod val="50000"/>
                  </a:schemeClr>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2">
                    <a:lumMod val="50000"/>
                  </a:schemeClr>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2">
                    <a:lumMod val="50000"/>
                  </a:schemeClr>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2">
                    <a:lumMod val="50000"/>
                  </a:schemeClr>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2">
                    <a:lumMod val="50000"/>
                  </a:schemeClr>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632837">
              <a:spcBef>
                <a:spcPts val="0"/>
              </a:spcBef>
              <a:buClr>
                <a:srgbClr val="5B9BD5"/>
              </a:buClr>
              <a:defRPr/>
            </a:pPr>
            <a:endParaRPr lang="en-US" sz="2100" b="1">
              <a:solidFill>
                <a:srgbClr val="5B9BD5">
                  <a:lumMod val="75000"/>
                </a:srgbClr>
              </a:solidFill>
              <a:latin typeface="Century Gothic" panose="020B0502020202020204" pitchFamily="34" charset="0"/>
            </a:endParaRPr>
          </a:p>
          <a:p>
            <a:pPr marL="269875" lvl="1" indent="-269875" defTabSz="1632837">
              <a:spcBef>
                <a:spcPts val="0"/>
              </a:spcBef>
              <a:buClr>
                <a:srgbClr val="5B9BD5"/>
              </a:buClr>
              <a:buFont typeface="Wingdings" charset="2"/>
              <a:buChar char="§"/>
              <a:defRPr/>
            </a:pPr>
            <a:r>
              <a:rPr lang="en-US" sz="2100" b="1" err="1">
                <a:solidFill>
                  <a:srgbClr val="92D050"/>
                </a:solidFill>
                <a:latin typeface="Century Gothic"/>
                <a:ea typeface="+mn-lt"/>
                <a:cs typeface="+mn-lt"/>
              </a:rPr>
              <a:t>Experiência</a:t>
            </a:r>
            <a:r>
              <a:rPr lang="en-US" sz="2100" b="1">
                <a:solidFill>
                  <a:srgbClr val="92D050"/>
                </a:solidFill>
                <a:latin typeface="Century Gothic"/>
                <a:ea typeface="+mn-lt"/>
                <a:cs typeface="+mn-lt"/>
              </a:rPr>
              <a:t> de </a:t>
            </a:r>
            <a:r>
              <a:rPr lang="en-US" sz="2100" b="1" err="1">
                <a:solidFill>
                  <a:srgbClr val="92D050"/>
                </a:solidFill>
                <a:latin typeface="Century Gothic"/>
                <a:ea typeface="+mn-lt"/>
                <a:cs typeface="+mn-lt"/>
              </a:rPr>
              <a:t>usuário</a:t>
            </a:r>
            <a:r>
              <a:rPr lang="en-US" sz="2100" b="1">
                <a:solidFill>
                  <a:srgbClr val="92D050"/>
                </a:solidFill>
                <a:latin typeface="Century Gothic"/>
                <a:ea typeface="+mn-lt"/>
                <a:cs typeface="+mn-lt"/>
              </a:rPr>
              <a:t> </a:t>
            </a:r>
            <a:r>
              <a:rPr lang="en-US" sz="2100" b="1" err="1">
                <a:solidFill>
                  <a:srgbClr val="92D050"/>
                </a:solidFill>
                <a:latin typeface="Century Gothic"/>
                <a:ea typeface="+mn-lt"/>
                <a:cs typeface="+mn-lt"/>
              </a:rPr>
              <a:t>unificada</a:t>
            </a:r>
          </a:p>
          <a:p>
            <a:pPr marL="269875" lvl="1" indent="-269875" defTabSz="1632837">
              <a:spcBef>
                <a:spcPts val="0"/>
              </a:spcBef>
              <a:buClr>
                <a:srgbClr val="5B9BD5"/>
              </a:buClr>
              <a:buFont typeface="Wingdings" charset="2"/>
              <a:buChar char="§"/>
              <a:defRPr/>
            </a:pPr>
            <a:r>
              <a:rPr lang="en-US" sz="2100" b="1">
                <a:solidFill>
                  <a:srgbClr val="92D050"/>
                </a:solidFill>
                <a:latin typeface="Century Gothic"/>
                <a:ea typeface="+mn-lt"/>
                <a:cs typeface="+mn-lt"/>
              </a:rPr>
              <a:t>Conjunto </a:t>
            </a:r>
            <a:r>
              <a:rPr lang="en-US" sz="2100" b="1" err="1">
                <a:solidFill>
                  <a:srgbClr val="92D050"/>
                </a:solidFill>
                <a:latin typeface="Century Gothic"/>
                <a:ea typeface="+mn-lt"/>
                <a:cs typeface="+mn-lt"/>
              </a:rPr>
              <a:t>reduzido</a:t>
            </a:r>
            <a:r>
              <a:rPr lang="en-US" sz="2100" b="1">
                <a:solidFill>
                  <a:srgbClr val="92D050"/>
                </a:solidFill>
                <a:latin typeface="Century Gothic"/>
                <a:ea typeface="+mn-lt"/>
                <a:cs typeface="+mn-lt"/>
              </a:rPr>
              <a:t> de ferramentas</a:t>
            </a:r>
            <a:endParaRPr lang="en-US" sz="2100" b="1">
              <a:solidFill>
                <a:srgbClr val="92D050"/>
              </a:solidFill>
              <a:latin typeface="Century Gothic"/>
            </a:endParaRPr>
          </a:p>
        </p:txBody>
      </p:sp>
      <p:pic>
        <p:nvPicPr>
          <p:cNvPr id="3" name="Imagem 2">
            <a:extLst>
              <a:ext uri="{FF2B5EF4-FFF2-40B4-BE49-F238E27FC236}">
                <a16:creationId xmlns:a16="http://schemas.microsoft.com/office/drawing/2014/main" id="{7CDA2D11-0F12-67F1-BD02-2BC6AECAC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1" y="0"/>
            <a:ext cx="285750" cy="10287000"/>
          </a:xfrm>
          <a:prstGeom prst="rect">
            <a:avLst/>
          </a:prstGeom>
        </p:spPr>
      </p:pic>
      <p:pic>
        <p:nvPicPr>
          <p:cNvPr id="6" name="Image 2" descr="preencoded.png">
            <a:extLst>
              <a:ext uri="{FF2B5EF4-FFF2-40B4-BE49-F238E27FC236}">
                <a16:creationId xmlns:a16="http://schemas.microsoft.com/office/drawing/2014/main" id="{F46A0FC6-8921-A3A8-2AA5-D7274211D1CB}"/>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953999" y="1155982"/>
            <a:ext cx="4670324" cy="100013"/>
          </a:xfrm>
          <a:prstGeom prst="rect">
            <a:avLst/>
          </a:prstGeom>
        </p:spPr>
      </p:pic>
    </p:spTree>
    <p:extLst>
      <p:ext uri="{BB962C8B-B14F-4D97-AF65-F5344CB8AC3E}">
        <p14:creationId xmlns:p14="http://schemas.microsoft.com/office/powerpoint/2010/main" val="719940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2" name="discussion-idea 1" descr="preencoded.png"/>
          <p:cNvPicPr>
            <a:picLocks noChangeAspect="1"/>
          </p:cNvPicPr>
          <p:nvPr/>
        </p:nvPicPr>
        <p:blipFill>
          <a:blip r:embed="rId3"/>
          <a:srcRect/>
          <a:stretch/>
        </p:blipFill>
        <p:spPr>
          <a:xfrm>
            <a:off x="14211300" y="2581275"/>
            <a:ext cx="1219200" cy="1219200"/>
          </a:xfrm>
          <a:prstGeom prst="rect">
            <a:avLst/>
          </a:prstGeom>
        </p:spPr>
      </p:pic>
      <p:pic>
        <p:nvPicPr>
          <p:cNvPr id="3" name="logo_4 1" descr="preencoded.png"/>
          <p:cNvPicPr>
            <a:picLocks noChangeAspect="1"/>
          </p:cNvPicPr>
          <p:nvPr/>
        </p:nvPicPr>
        <p:blipFill>
          <a:blip r:embed="rId4"/>
          <a:srcRect/>
          <a:stretch/>
        </p:blipFill>
        <p:spPr>
          <a:xfrm>
            <a:off x="16792575" y="314325"/>
            <a:ext cx="733425" cy="1209675"/>
          </a:xfrm>
          <a:prstGeom prst="rect">
            <a:avLst/>
          </a:prstGeom>
        </p:spPr>
      </p:pic>
      <p:pic>
        <p:nvPicPr>
          <p:cNvPr id="4" name="Arrow Icon" descr="preencoded.png"/>
          <p:cNvPicPr>
            <a:picLocks noChangeAspect="1"/>
          </p:cNvPicPr>
          <p:nvPr/>
        </p:nvPicPr>
        <p:blipFill>
          <a:blip>
            <a:extLst>
              <a:ext uri="{96DAC541-7B7A-43D3-8B79-37D633B846F1}">
                <asvg:svgBlip xmlns:asvg="http://schemas.microsoft.com/office/drawing/2016/SVG/main" r:embed="rId5"/>
              </a:ext>
            </a:extLst>
          </a:blip>
          <a:srcRect/>
          <a:stretch/>
        </p:blipFill>
        <p:spPr>
          <a:xfrm>
            <a:off x="16840200" y="9144000"/>
            <a:ext cx="638175" cy="638175"/>
          </a:xfrm>
          <a:prstGeom prst="rect">
            <a:avLst/>
          </a:prstGeom>
        </p:spPr>
      </p:pic>
      <p:sp>
        <p:nvSpPr>
          <p:cNvPr id="7" name="Subheading"/>
          <p:cNvSpPr/>
          <p:nvPr/>
        </p:nvSpPr>
        <p:spPr>
          <a:xfrm>
            <a:off x="1047750" y="371475"/>
            <a:ext cx="13925550" cy="323850"/>
          </a:xfrm>
          <a:prstGeom prst="rect">
            <a:avLst/>
          </a:prstGeom>
          <a:noFill/>
          <a:ln/>
        </p:spPr>
        <p:txBody>
          <a:bodyPr wrap="square" lIns="0" tIns="0" rIns="0" bIns="0" rtlCol="0" anchor="t"/>
          <a:lstStyle/>
          <a:p>
            <a:r>
              <a:rPr lang="en-US" sz="2100" kern="0" spc="-75" err="1">
                <a:solidFill>
                  <a:srgbClr val="2B95D0"/>
                </a:solidFill>
                <a:latin typeface="Century Gothic"/>
                <a:ea typeface="+mn-lt"/>
                <a:cs typeface="+mn-lt"/>
              </a:rPr>
              <a:t>Nossos</a:t>
            </a:r>
            <a:r>
              <a:rPr lang="en-US" sz="2100" kern="0" spc="-75">
                <a:solidFill>
                  <a:srgbClr val="2B95D0"/>
                </a:solidFill>
                <a:latin typeface="Century Gothic"/>
                <a:ea typeface="+mn-lt"/>
                <a:cs typeface="+mn-lt"/>
              </a:rPr>
              <a:t> Serviços</a:t>
            </a:r>
            <a:endParaRPr lang="en-US"/>
          </a:p>
        </p:txBody>
      </p:sp>
      <p:sp>
        <p:nvSpPr>
          <p:cNvPr id="8" name="Title"/>
          <p:cNvSpPr/>
          <p:nvPr/>
        </p:nvSpPr>
        <p:spPr>
          <a:xfrm>
            <a:off x="1047750" y="847725"/>
            <a:ext cx="13925550" cy="609600"/>
          </a:xfrm>
          <a:prstGeom prst="rect">
            <a:avLst/>
          </a:prstGeom>
          <a:noFill/>
          <a:ln/>
        </p:spPr>
        <p:txBody>
          <a:bodyPr wrap="square" lIns="0" tIns="0" rIns="0" bIns="0" rtlCol="0" anchor="t"/>
          <a:lstStyle/>
          <a:p>
            <a:pPr marL="0" indent="0" algn="l">
              <a:lnSpc>
                <a:spcPct val="83333"/>
              </a:lnSpc>
              <a:buNone/>
            </a:pPr>
            <a:r>
              <a:rPr lang="en-US" sz="3600" kern="0" spc="48">
                <a:solidFill>
                  <a:srgbClr val="8BBB24"/>
                </a:solidFill>
                <a:latin typeface="Century Gothic" panose="020B0502020202020204" pitchFamily="34" charset="0"/>
                <a:ea typeface="Inter Semi Bold" pitchFamily="34" charset="-122"/>
                <a:cs typeface="Inter Semi Bold" pitchFamily="34" charset="-120"/>
              </a:rPr>
              <a:t>SAP Document and Reporting Compliance</a:t>
            </a:r>
            <a:endParaRPr lang="en-US" sz="4800">
              <a:latin typeface="Century Gothic" panose="020B0502020202020204" pitchFamily="34" charset="0"/>
            </a:endParaRPr>
          </a:p>
        </p:txBody>
      </p:sp>
      <p:sp>
        <p:nvSpPr>
          <p:cNvPr id="9" name="Partnership with Synchro- Brazil Largest fiscal solutions provider Integration with SAP DRC and Synchro"/>
          <p:cNvSpPr/>
          <p:nvPr/>
        </p:nvSpPr>
        <p:spPr>
          <a:xfrm>
            <a:off x="1409700" y="7353300"/>
            <a:ext cx="4762500" cy="828675"/>
          </a:xfrm>
          <a:prstGeom prst="rect">
            <a:avLst/>
          </a:prstGeom>
          <a:noFill/>
          <a:ln/>
        </p:spPr>
        <p:txBody>
          <a:bodyPr wrap="square" lIns="0" tIns="0" rIns="0" bIns="0" rtlCol="0" anchor="t"/>
          <a:lstStyle/>
          <a:p>
            <a:pPr marL="0" indent="0" algn="ctr">
              <a:lnSpc>
                <a:spcPct val="93333"/>
              </a:lnSpc>
              <a:buNone/>
            </a:pPr>
            <a:r>
              <a:rPr lang="en-US" sz="1950" kern="0" spc="-75">
                <a:solidFill>
                  <a:srgbClr val="FFFFFF"/>
                </a:solidFill>
                <a:latin typeface="Century Gothic" panose="020B0502020202020204" pitchFamily="34" charset="0"/>
                <a:ea typeface="Inter Semi Bold" pitchFamily="34" charset="-122"/>
                <a:cs typeface="Inter Semi Bold" pitchFamily="34" charset="-120"/>
              </a:rPr>
              <a:t>Partnership with Synchro (Brazil), the largest fiscal solutions provider, delivering integration with SAP DRC and Synchro</a:t>
            </a:r>
            <a:endParaRPr lang="en-US" sz="1950">
              <a:latin typeface="Century Gothic" panose="020B0502020202020204" pitchFamily="34" charset="0"/>
            </a:endParaRPr>
          </a:p>
        </p:txBody>
      </p:sp>
      <p:sp>
        <p:nvSpPr>
          <p:cNvPr id="10" name="Development partner for SAP LATAMCentral AmericaCaribbean"/>
          <p:cNvSpPr/>
          <p:nvPr/>
        </p:nvSpPr>
        <p:spPr>
          <a:xfrm>
            <a:off x="1409700" y="4324350"/>
            <a:ext cx="4762500" cy="552450"/>
          </a:xfrm>
          <a:prstGeom prst="rect">
            <a:avLst/>
          </a:prstGeom>
          <a:noFill/>
          <a:ln/>
        </p:spPr>
        <p:txBody>
          <a:bodyPr wrap="square" lIns="0" tIns="0" rIns="0" bIns="0" rtlCol="0" anchor="t"/>
          <a:lstStyle/>
          <a:p>
            <a:pPr marL="0" indent="0" algn="ctr">
              <a:lnSpc>
                <a:spcPct val="93333"/>
              </a:lnSpc>
              <a:buNone/>
            </a:pPr>
            <a:r>
              <a:rPr lang="en-US" sz="1950" kern="0" spc="-75">
                <a:solidFill>
                  <a:srgbClr val="FFFFFF"/>
                </a:solidFill>
                <a:latin typeface="Century Gothic" panose="020B0502020202020204" pitchFamily="34" charset="0"/>
                <a:ea typeface="Inter Semi Bold" pitchFamily="34" charset="-122"/>
                <a:cs typeface="Inter Semi Bold" pitchFamily="34" charset="-120"/>
              </a:rPr>
              <a:t>A development partner for SAP in Latin America, Central America, the Caribbean and Asia</a:t>
            </a:r>
            <a:endParaRPr lang="en-US" sz="1950">
              <a:latin typeface="Century Gothic" panose="020B0502020202020204" pitchFamily="34" charset="0"/>
            </a:endParaRPr>
          </a:p>
        </p:txBody>
      </p:sp>
      <p:sp>
        <p:nvSpPr>
          <p:cNvPr id="11" name="Lead GTM Partner for SAP DRC Electronic Invoicing Solutions"/>
          <p:cNvSpPr/>
          <p:nvPr/>
        </p:nvSpPr>
        <p:spPr>
          <a:xfrm>
            <a:off x="6800850" y="4324350"/>
            <a:ext cx="4762500" cy="552450"/>
          </a:xfrm>
          <a:prstGeom prst="rect">
            <a:avLst/>
          </a:prstGeom>
          <a:noFill/>
          <a:ln/>
        </p:spPr>
        <p:txBody>
          <a:bodyPr wrap="square" lIns="0" tIns="0" rIns="0" bIns="0" rtlCol="0" anchor="t"/>
          <a:lstStyle/>
          <a:p>
            <a:pPr marL="0" indent="0" algn="ctr">
              <a:lnSpc>
                <a:spcPct val="93333"/>
              </a:lnSpc>
              <a:buNone/>
            </a:pPr>
            <a:r>
              <a:rPr lang="en-US" sz="1950" kern="0" spc="-75">
                <a:solidFill>
                  <a:srgbClr val="FFFFFF"/>
                </a:solidFill>
                <a:latin typeface="Century Gothic" panose="020B0502020202020204" pitchFamily="34" charset="0"/>
                <a:ea typeface="Inter Semi Bold" pitchFamily="34" charset="-122"/>
                <a:cs typeface="Inter Semi Bold" pitchFamily="34" charset="-120"/>
              </a:rPr>
              <a:t>Lead GTM Partner for SAP DRC​
Electronic Invoicing Solutions​</a:t>
            </a:r>
            <a:endParaRPr lang="en-US" sz="1950">
              <a:latin typeface="Century Gothic" panose="020B0502020202020204" pitchFamily="34" charset="0"/>
            </a:endParaRPr>
          </a:p>
        </p:txBody>
      </p:sp>
      <p:sp>
        <p:nvSpPr>
          <p:cNvPr id="12" name="name_100 Strong DEVOPS team For Product Development and Innovations"/>
          <p:cNvSpPr/>
          <p:nvPr/>
        </p:nvSpPr>
        <p:spPr>
          <a:xfrm>
            <a:off x="6762750" y="7353300"/>
            <a:ext cx="4762500" cy="828675"/>
          </a:xfrm>
          <a:prstGeom prst="rect">
            <a:avLst/>
          </a:prstGeom>
          <a:noFill/>
          <a:ln/>
        </p:spPr>
        <p:txBody>
          <a:bodyPr wrap="square" lIns="0" tIns="0" rIns="0" bIns="0" rtlCol="0" anchor="t"/>
          <a:lstStyle/>
          <a:p>
            <a:pPr marL="0" indent="0" algn="ctr">
              <a:lnSpc>
                <a:spcPct val="93333"/>
              </a:lnSpc>
              <a:buNone/>
            </a:pPr>
            <a:r>
              <a:rPr lang="en-US" sz="1950" kern="0" spc="-75">
                <a:solidFill>
                  <a:srgbClr val="FFFFFF"/>
                </a:solidFill>
                <a:latin typeface="Century Gothic" panose="020B0502020202020204" pitchFamily="34" charset="0"/>
                <a:ea typeface="Inter Semi Bold" pitchFamily="34" charset="-122"/>
                <a:cs typeface="Inter Semi Bold" pitchFamily="34" charset="-120"/>
              </a:rPr>
              <a:t>100+ Strong DEVOPS team​
For Product Development and
Innovation​</a:t>
            </a:r>
            <a:endParaRPr lang="en-US" sz="1950">
              <a:latin typeface="Century Gothic" panose="020B0502020202020204" pitchFamily="34" charset="0"/>
            </a:endParaRPr>
          </a:p>
        </p:txBody>
      </p:sp>
      <p:sp>
        <p:nvSpPr>
          <p:cNvPr id="13" name="name_100 Countries need E- Document Submissions to Government"/>
          <p:cNvSpPr/>
          <p:nvPr/>
        </p:nvSpPr>
        <p:spPr>
          <a:xfrm>
            <a:off x="12115800" y="7353300"/>
            <a:ext cx="4762500" cy="552450"/>
          </a:xfrm>
          <a:prstGeom prst="rect">
            <a:avLst/>
          </a:prstGeom>
          <a:noFill/>
          <a:ln/>
        </p:spPr>
        <p:txBody>
          <a:bodyPr wrap="square" lIns="0" tIns="0" rIns="0" bIns="0" rtlCol="0" anchor="t"/>
          <a:lstStyle/>
          <a:p>
            <a:pPr marL="0" indent="0" algn="ctr">
              <a:lnSpc>
                <a:spcPct val="93333"/>
              </a:lnSpc>
              <a:buNone/>
            </a:pPr>
            <a:r>
              <a:rPr lang="en-US" sz="1950" kern="0" spc="-75">
                <a:solidFill>
                  <a:srgbClr val="FFFFFF"/>
                </a:solidFill>
                <a:latin typeface="Century Gothic" panose="020B0502020202020204" pitchFamily="34" charset="0"/>
                <a:ea typeface="Inter Semi Bold" pitchFamily="34" charset="-122"/>
                <a:cs typeface="Inter Semi Bold" pitchFamily="34" charset="-120"/>
              </a:rPr>
              <a:t>100+ countries requiring electronic document submissions to governments</a:t>
            </a:r>
            <a:endParaRPr lang="en-US" sz="1950">
              <a:latin typeface="Century Gothic" panose="020B0502020202020204" pitchFamily="34" charset="0"/>
            </a:endParaRPr>
          </a:p>
        </p:txBody>
      </p:sp>
      <p:sp>
        <p:nvSpPr>
          <p:cNvPr id="25" name="Slide Number Placeholder 0"/>
          <p:cNvSpPr>
            <a:spLocks noGrp="1"/>
          </p:cNvSpPr>
          <p:nvPr>
            <p:ph type="sldNum" sz="quarter" idx="4294967295"/>
          </p:nvPr>
        </p:nvSpPr>
        <p:spPr>
          <a:xfrm>
            <a:off x="17556480" y="966978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5</a:t>
            </a:fld>
            <a:endParaRPr lang="en-US">
              <a:latin typeface="Century Gothic" panose="020B0502020202020204" pitchFamily="34" charset="0"/>
            </a:endParaRPr>
          </a:p>
        </p:txBody>
      </p:sp>
      <p:sp>
        <p:nvSpPr>
          <p:cNvPr id="15" name="TextBox 14">
            <a:extLst>
              <a:ext uri="{FF2B5EF4-FFF2-40B4-BE49-F238E27FC236}">
                <a16:creationId xmlns:a16="http://schemas.microsoft.com/office/drawing/2014/main" id="{21BAFC97-3D9A-4956-516C-3375D2D3F33D}"/>
              </a:ext>
            </a:extLst>
          </p:cNvPr>
          <p:cNvSpPr txBox="1"/>
          <p:nvPr/>
        </p:nvSpPr>
        <p:spPr>
          <a:xfrm>
            <a:off x="809624" y="9323449"/>
            <a:ext cx="16326375" cy="646331"/>
          </a:xfrm>
          <a:prstGeom prst="rect">
            <a:avLst/>
          </a:prstGeom>
          <a:noFill/>
        </p:spPr>
        <p:txBody>
          <a:bodyPr wrap="square" lIns="91440" tIns="45720" rIns="91440" bIns="45720" anchor="t">
            <a:spAutoFit/>
          </a:bodyPr>
          <a:lstStyle/>
          <a:p>
            <a:r>
              <a:rPr lang="es-ES" err="1">
                <a:latin typeface="Century Gothic"/>
                <a:ea typeface="+mn-lt"/>
                <a:cs typeface="+mn-lt"/>
              </a:rPr>
              <a:t>Nossa</a:t>
            </a:r>
            <a:r>
              <a:rPr lang="es-ES">
                <a:latin typeface="Century Gothic"/>
                <a:ea typeface="+mn-lt"/>
                <a:cs typeface="+mn-lt"/>
              </a:rPr>
              <a:t> ampla e </a:t>
            </a:r>
            <a:r>
              <a:rPr lang="es-ES" sz="1800">
                <a:latin typeface="Century Gothic"/>
                <a:ea typeface="+mn-lt"/>
                <a:cs typeface="+mn-lt"/>
              </a:rPr>
              <a:t>exclusiva </a:t>
            </a:r>
            <a:r>
              <a:rPr lang="es-ES" err="1">
                <a:latin typeface="Century Gothic"/>
                <a:ea typeface="+mn-lt"/>
                <a:cs typeface="+mn-lt"/>
              </a:rPr>
              <a:t>propriedade</a:t>
            </a:r>
            <a:r>
              <a:rPr lang="es-ES">
                <a:latin typeface="Century Gothic"/>
                <a:ea typeface="+mn-lt"/>
                <a:cs typeface="+mn-lt"/>
              </a:rPr>
              <a:t> </a:t>
            </a:r>
            <a:r>
              <a:rPr lang="es-ES" sz="1800">
                <a:latin typeface="Century Gothic"/>
                <a:ea typeface="+mn-lt"/>
                <a:cs typeface="+mn-lt"/>
              </a:rPr>
              <a:t>intelectual </a:t>
            </a:r>
            <a:r>
              <a:rPr lang="es-ES">
                <a:latin typeface="Century Gothic"/>
                <a:ea typeface="+mn-lt"/>
                <a:cs typeface="+mn-lt"/>
              </a:rPr>
              <a:t>em </a:t>
            </a:r>
            <a:r>
              <a:rPr lang="es-ES" err="1">
                <a:latin typeface="Century Gothic"/>
                <a:ea typeface="+mn-lt"/>
                <a:cs typeface="+mn-lt"/>
              </a:rPr>
              <a:t>vários</a:t>
            </a:r>
            <a:r>
              <a:rPr lang="es-ES">
                <a:latin typeface="Century Gothic"/>
                <a:ea typeface="+mn-lt"/>
                <a:cs typeface="+mn-lt"/>
              </a:rPr>
              <a:t> </a:t>
            </a:r>
            <a:r>
              <a:rPr lang="es-ES" sz="1800">
                <a:latin typeface="Century Gothic"/>
                <a:ea typeface="+mn-lt"/>
                <a:cs typeface="+mn-lt"/>
              </a:rPr>
              <a:t>países permite </a:t>
            </a:r>
            <a:r>
              <a:rPr lang="es-ES">
                <a:latin typeface="Century Gothic"/>
                <a:ea typeface="+mn-lt"/>
                <a:cs typeface="+mn-lt"/>
              </a:rPr>
              <a:t>que </a:t>
            </a:r>
            <a:r>
              <a:rPr lang="es-ES" err="1">
                <a:latin typeface="Century Gothic"/>
                <a:ea typeface="+mn-lt"/>
                <a:cs typeface="+mn-lt"/>
              </a:rPr>
              <a:t>nossos</a:t>
            </a:r>
            <a:r>
              <a:rPr lang="es-ES">
                <a:latin typeface="Century Gothic"/>
                <a:ea typeface="+mn-lt"/>
                <a:cs typeface="+mn-lt"/>
              </a:rPr>
              <a:t> </a:t>
            </a:r>
            <a:r>
              <a:rPr lang="es-ES" sz="1800">
                <a:latin typeface="Century Gothic"/>
                <a:ea typeface="+mn-lt"/>
                <a:cs typeface="+mn-lt"/>
              </a:rPr>
              <a:t>clientes </a:t>
            </a:r>
            <a:r>
              <a:rPr lang="es-ES" err="1">
                <a:latin typeface="Century Gothic"/>
                <a:ea typeface="+mn-lt"/>
                <a:cs typeface="+mn-lt"/>
              </a:rPr>
              <a:t>multinacionais</a:t>
            </a:r>
            <a:r>
              <a:rPr lang="es-ES">
                <a:latin typeface="Century Gothic"/>
                <a:ea typeface="+mn-lt"/>
                <a:cs typeface="+mn-lt"/>
              </a:rPr>
              <a:t> </a:t>
            </a:r>
            <a:r>
              <a:rPr lang="es-ES" err="1">
                <a:latin typeface="Century Gothic"/>
                <a:ea typeface="+mn-lt"/>
                <a:cs typeface="+mn-lt"/>
              </a:rPr>
              <a:t>adotem</a:t>
            </a:r>
            <a:r>
              <a:rPr lang="es-ES">
                <a:latin typeface="Century Gothic"/>
                <a:ea typeface="+mn-lt"/>
                <a:cs typeface="+mn-lt"/>
              </a:rPr>
              <a:t> as </a:t>
            </a:r>
            <a:r>
              <a:rPr lang="es-ES" sz="1800">
                <a:latin typeface="Century Gothic"/>
                <a:ea typeface="+mn-lt"/>
                <a:cs typeface="+mn-lt"/>
              </a:rPr>
              <a:t>plataformas </a:t>
            </a:r>
            <a:r>
              <a:rPr lang="es-ES" err="1">
                <a:latin typeface="Century Gothic"/>
                <a:ea typeface="+mn-lt"/>
                <a:cs typeface="+mn-lt"/>
              </a:rPr>
              <a:t>padrão</a:t>
            </a:r>
            <a:r>
              <a:rPr lang="es-ES">
                <a:latin typeface="Century Gothic"/>
                <a:ea typeface="+mn-lt"/>
                <a:cs typeface="+mn-lt"/>
              </a:rPr>
              <a:t> do </a:t>
            </a:r>
            <a:r>
              <a:rPr lang="es-ES" sz="1800">
                <a:latin typeface="Century Gothic"/>
                <a:ea typeface="+mn-lt"/>
                <a:cs typeface="+mn-lt"/>
              </a:rPr>
              <a:t>SAP Tax &amp; </a:t>
            </a:r>
            <a:r>
              <a:rPr lang="es-ES" sz="1800" err="1">
                <a:latin typeface="Century Gothic"/>
                <a:ea typeface="+mn-lt"/>
                <a:cs typeface="+mn-lt"/>
              </a:rPr>
              <a:t>Trade</a:t>
            </a:r>
            <a:r>
              <a:rPr lang="es-ES" sz="1800">
                <a:latin typeface="Century Gothic"/>
                <a:ea typeface="+mn-lt"/>
                <a:cs typeface="+mn-lt"/>
              </a:rPr>
              <a:t> para operar </a:t>
            </a:r>
            <a:r>
              <a:rPr lang="es-ES">
                <a:latin typeface="Century Gothic"/>
                <a:ea typeface="+mn-lt"/>
                <a:cs typeface="+mn-lt"/>
              </a:rPr>
              <a:t>em </a:t>
            </a:r>
            <a:r>
              <a:rPr lang="es-ES" err="1">
                <a:latin typeface="Century Gothic"/>
                <a:ea typeface="+mn-lt"/>
                <a:cs typeface="+mn-lt"/>
              </a:rPr>
              <a:t>nível</a:t>
            </a:r>
            <a:r>
              <a:rPr lang="es-ES">
                <a:latin typeface="Century Gothic"/>
                <a:ea typeface="+mn-lt"/>
                <a:cs typeface="+mn-lt"/>
              </a:rPr>
              <a:t> </a:t>
            </a:r>
            <a:r>
              <a:rPr lang="es-ES" sz="1800">
                <a:latin typeface="Century Gothic"/>
                <a:ea typeface="+mn-lt"/>
                <a:cs typeface="+mn-lt"/>
              </a:rPr>
              <a:t>global</a:t>
            </a:r>
            <a:r>
              <a:rPr lang="es-ES">
                <a:latin typeface="Century Gothic"/>
                <a:ea typeface="+mn-lt"/>
                <a:cs typeface="+mn-lt"/>
              </a:rPr>
              <a:t>.</a:t>
            </a:r>
            <a:endParaRPr lang="en-US"/>
          </a:p>
        </p:txBody>
      </p:sp>
      <p:pic>
        <p:nvPicPr>
          <p:cNvPr id="17" name="Picture 16">
            <a:extLst>
              <a:ext uri="{FF2B5EF4-FFF2-40B4-BE49-F238E27FC236}">
                <a16:creationId xmlns:a16="http://schemas.microsoft.com/office/drawing/2014/main" id="{F92BF6C2-79BE-1D91-059B-98EFFE0932A6}"/>
              </a:ext>
            </a:extLst>
          </p:cNvPr>
          <p:cNvPicPr>
            <a:picLocks noChangeAspect="1"/>
          </p:cNvPicPr>
          <p:nvPr/>
        </p:nvPicPr>
        <p:blipFill>
          <a:blip r:embed="rId6"/>
          <a:stretch>
            <a:fillRect/>
          </a:stretch>
        </p:blipFill>
        <p:spPr>
          <a:xfrm>
            <a:off x="976061" y="1533395"/>
            <a:ext cx="13412678" cy="77139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a:extLst>
              <a:ext uri="{96DAC541-7B7A-43D3-8B79-37D633B846F1}">
                <asvg:svgBlip xmlns:asvg="http://schemas.microsoft.com/office/drawing/2016/SVG/main" r:embed="rId3"/>
              </a:ext>
            </a:extLst>
          </a:blip>
          <a:srcRect/>
          <a:stretch/>
        </p:blipFill>
        <p:spPr>
          <a:xfrm>
            <a:off x="0" y="10001250"/>
            <a:ext cx="18288000" cy="285750"/>
          </a:xfrm>
          <a:prstGeom prst="rect">
            <a:avLst/>
          </a:prstGeom>
        </p:spPr>
      </p:pic>
      <p:pic>
        <p:nvPicPr>
          <p:cNvPr id="4" name="Image 2" descr="preencoded.png"/>
          <p:cNvPicPr>
            <a:picLocks noChangeAspect="1"/>
          </p:cNvPicPr>
          <p:nvPr/>
        </p:nvPicPr>
        <p:blipFill>
          <a:blip>
            <a:extLst>
              <a:ext uri="{96DAC541-7B7A-43D3-8B79-37D633B846F1}">
                <asvg:svgBlip xmlns:asvg="http://schemas.microsoft.com/office/drawing/2016/SVG/main" r:embed="rId4"/>
              </a:ext>
            </a:extLst>
          </a:blip>
          <a:srcRect/>
          <a:stretch/>
        </p:blipFill>
        <p:spPr>
          <a:xfrm>
            <a:off x="687604" y="1503924"/>
            <a:ext cx="3113549" cy="66675"/>
          </a:xfrm>
          <a:prstGeom prst="rect">
            <a:avLst/>
          </a:prstGeom>
        </p:spPr>
      </p:pic>
      <p:sp>
        <p:nvSpPr>
          <p:cNvPr id="6" name="Text 0"/>
          <p:cNvSpPr/>
          <p:nvPr/>
        </p:nvSpPr>
        <p:spPr>
          <a:xfrm>
            <a:off x="687600" y="466204"/>
            <a:ext cx="9344025" cy="1256435"/>
          </a:xfrm>
          <a:prstGeom prst="rect">
            <a:avLst/>
          </a:prstGeom>
          <a:noFill/>
          <a:ln/>
        </p:spPr>
        <p:txBody>
          <a:bodyPr wrap="square" lIns="0" tIns="0" rIns="0" bIns="0" rtlCol="0" anchor="t"/>
          <a:lstStyle/>
          <a:p>
            <a:pPr>
              <a:lnSpc>
                <a:spcPts val="9150"/>
              </a:lnSpc>
              <a:defRPr/>
            </a:pPr>
            <a:r>
              <a:rPr lang="en-US" sz="4400">
                <a:solidFill>
                  <a:srgbClr val="000000"/>
                </a:solidFill>
                <a:latin typeface="Century Gothic"/>
                <a:ea typeface="+mn-lt"/>
                <a:cs typeface="+mn-lt"/>
              </a:rPr>
              <a:t>Folha </a:t>
            </a:r>
            <a:r>
              <a:rPr lang="en-US" sz="4400" err="1">
                <a:solidFill>
                  <a:srgbClr val="000000"/>
                </a:solidFill>
                <a:latin typeface="Century Gothic"/>
                <a:ea typeface="+mn-lt"/>
                <a:cs typeface="+mn-lt"/>
              </a:rPr>
              <a:t>Corporativa</a:t>
            </a:r>
            <a:r>
              <a:rPr lang="en-US" sz="4400">
                <a:solidFill>
                  <a:srgbClr val="000000"/>
                </a:solidFill>
                <a:latin typeface="Century Gothic"/>
                <a:ea typeface="+mn-lt"/>
                <a:cs typeface="+mn-lt"/>
              </a:rPr>
              <a:t> da SAP 2025</a:t>
            </a:r>
            <a:endParaRPr lang="en-US"/>
          </a:p>
        </p:txBody>
      </p:sp>
      <p:pic>
        <p:nvPicPr>
          <p:cNvPr id="5" name="Picture 4">
            <a:extLst>
              <a:ext uri="{FF2B5EF4-FFF2-40B4-BE49-F238E27FC236}">
                <a16:creationId xmlns:a16="http://schemas.microsoft.com/office/drawing/2014/main" id="{516A061C-EC68-03F2-7945-5D0B0991B586}"/>
              </a:ext>
            </a:extLst>
          </p:cNvPr>
          <p:cNvPicPr>
            <a:picLocks noChangeAspect="1"/>
          </p:cNvPicPr>
          <p:nvPr/>
        </p:nvPicPr>
        <p:blipFill>
          <a:blip r:embed="rId5"/>
          <a:stretch>
            <a:fillRect/>
          </a:stretch>
        </p:blipFill>
        <p:spPr>
          <a:xfrm>
            <a:off x="687601" y="1934102"/>
            <a:ext cx="9437438" cy="6848975"/>
          </a:xfrm>
          <a:prstGeom prst="rect">
            <a:avLst/>
          </a:prstGeom>
        </p:spPr>
      </p:pic>
      <p:cxnSp>
        <p:nvCxnSpPr>
          <p:cNvPr id="9" name="Straight Arrow Connector 8">
            <a:extLst>
              <a:ext uri="{FF2B5EF4-FFF2-40B4-BE49-F238E27FC236}">
                <a16:creationId xmlns:a16="http://schemas.microsoft.com/office/drawing/2014/main" id="{0EA83F5B-942B-C199-07C4-53C7BAAFFC7F}"/>
              </a:ext>
            </a:extLst>
          </p:cNvPr>
          <p:cNvCxnSpPr>
            <a:cxnSpLocks/>
          </p:cNvCxnSpPr>
          <p:nvPr/>
        </p:nvCxnSpPr>
        <p:spPr>
          <a:xfrm flipV="1">
            <a:off x="3600000" y="3142920"/>
            <a:ext cx="8046522" cy="96240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5818664-E0C7-B87E-978A-C9B81E0676A0}"/>
              </a:ext>
            </a:extLst>
          </p:cNvPr>
          <p:cNvSpPr/>
          <p:nvPr/>
        </p:nvSpPr>
        <p:spPr>
          <a:xfrm>
            <a:off x="687600" y="3416503"/>
            <a:ext cx="2766120" cy="13776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ECEDD8-A325-6083-270F-8E1AB82A0EDA}"/>
              </a:ext>
            </a:extLst>
          </p:cNvPr>
          <p:cNvSpPr/>
          <p:nvPr/>
        </p:nvSpPr>
        <p:spPr>
          <a:xfrm>
            <a:off x="11777970" y="1705502"/>
            <a:ext cx="5767644" cy="269204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A4A2388-1636-FD20-4F8C-5DFD1CDF2C33}"/>
              </a:ext>
            </a:extLst>
          </p:cNvPr>
          <p:cNvSpPr txBox="1"/>
          <p:nvPr/>
        </p:nvSpPr>
        <p:spPr>
          <a:xfrm>
            <a:off x="10556838" y="5145157"/>
            <a:ext cx="6906640" cy="3477875"/>
          </a:xfrm>
          <a:prstGeom prst="rect">
            <a:avLst/>
          </a:prstGeom>
          <a:noFill/>
        </p:spPr>
        <p:txBody>
          <a:bodyPr wrap="square" lIns="91440" tIns="45720" rIns="91440" bIns="45720" anchor="t">
            <a:spAutoFit/>
          </a:bodyPr>
          <a:lstStyle/>
          <a:p>
            <a:r>
              <a:rPr lang="es-ES" sz="2000">
                <a:solidFill>
                  <a:srgbClr val="001D35"/>
                </a:solidFill>
                <a:latin typeface="Century Gothic"/>
                <a:ea typeface="+mn-lt"/>
                <a:cs typeface="+mn-lt"/>
              </a:rPr>
              <a:t>De </a:t>
            </a:r>
            <a:r>
              <a:rPr lang="es-ES" sz="2000" err="1">
                <a:solidFill>
                  <a:srgbClr val="001D35"/>
                </a:solidFill>
                <a:latin typeface="Century Gothic"/>
                <a:ea typeface="+mn-lt"/>
                <a:cs typeface="+mn-lt"/>
              </a:rPr>
              <a:t>acordo</a:t>
            </a:r>
            <a:r>
              <a:rPr lang="es-ES" sz="2000">
                <a:solidFill>
                  <a:srgbClr val="001D35"/>
                </a:solidFill>
                <a:latin typeface="Century Gothic"/>
                <a:ea typeface="+mn-lt"/>
                <a:cs typeface="+mn-lt"/>
              </a:rPr>
              <a:t> </a:t>
            </a:r>
            <a:r>
              <a:rPr lang="es-ES" sz="2000" err="1">
                <a:solidFill>
                  <a:srgbClr val="001D35"/>
                </a:solidFill>
                <a:latin typeface="Century Gothic"/>
                <a:ea typeface="+mn-lt"/>
                <a:cs typeface="+mn-lt"/>
              </a:rPr>
              <a:t>com</a:t>
            </a:r>
            <a:r>
              <a:rPr lang="es-ES" sz="2000">
                <a:solidFill>
                  <a:srgbClr val="001D35"/>
                </a:solidFill>
                <a:latin typeface="Century Gothic"/>
                <a:ea typeface="+mn-lt"/>
                <a:cs typeface="+mn-lt"/>
              </a:rPr>
              <a:t> </a:t>
            </a:r>
            <a:r>
              <a:rPr lang="es-ES" sz="2000" err="1">
                <a:solidFill>
                  <a:srgbClr val="001D35"/>
                </a:solidFill>
                <a:latin typeface="Century Gothic"/>
                <a:ea typeface="+mn-lt"/>
                <a:cs typeface="+mn-lt"/>
              </a:rPr>
              <a:t>um</a:t>
            </a:r>
            <a:r>
              <a:rPr lang="es-ES" sz="2000">
                <a:solidFill>
                  <a:srgbClr val="001D35"/>
                </a:solidFill>
                <a:latin typeface="Century Gothic"/>
                <a:ea typeface="+mn-lt"/>
                <a:cs typeface="+mn-lt"/>
              </a:rPr>
              <a:t> </a:t>
            </a:r>
            <a:r>
              <a:rPr lang="es-ES" sz="2000" err="1">
                <a:solidFill>
                  <a:srgbClr val="001D35"/>
                </a:solidFill>
                <a:latin typeface="Century Gothic"/>
                <a:ea typeface="+mn-lt"/>
                <a:cs typeface="+mn-lt"/>
              </a:rPr>
              <a:t>relatório</a:t>
            </a:r>
            <a:r>
              <a:rPr lang="es-ES" sz="2000">
                <a:solidFill>
                  <a:srgbClr val="001D35"/>
                </a:solidFill>
                <a:latin typeface="Century Gothic"/>
                <a:ea typeface="+mn-lt"/>
                <a:cs typeface="+mn-lt"/>
              </a:rPr>
              <a:t> de </a:t>
            </a:r>
            <a:r>
              <a:rPr lang="es-ES" sz="2000" err="1">
                <a:solidFill>
                  <a:srgbClr val="001D35"/>
                </a:solidFill>
                <a:latin typeface="Century Gothic"/>
                <a:ea typeface="+mn-lt"/>
                <a:cs typeface="+mn-lt"/>
              </a:rPr>
              <a:t>março</a:t>
            </a:r>
            <a:r>
              <a:rPr lang="es-ES" sz="2000">
                <a:solidFill>
                  <a:srgbClr val="001D35"/>
                </a:solidFill>
                <a:latin typeface="Century Gothic"/>
                <a:ea typeface="+mn-lt"/>
                <a:cs typeface="+mn-lt"/>
              </a:rPr>
              <a:t> de 2025 da </a:t>
            </a:r>
            <a:r>
              <a:rPr lang="es-ES" sz="2000" err="1">
                <a:solidFill>
                  <a:srgbClr val="001D35"/>
                </a:solidFill>
                <a:latin typeface="Century Gothic"/>
                <a:ea typeface="+mn-lt"/>
                <a:cs typeface="+mn-lt"/>
              </a:rPr>
              <a:t>Conferência</a:t>
            </a:r>
            <a:r>
              <a:rPr lang="es-ES" sz="2000">
                <a:solidFill>
                  <a:srgbClr val="001D35"/>
                </a:solidFill>
                <a:latin typeface="Century Gothic"/>
                <a:ea typeface="+mn-lt"/>
                <a:cs typeface="+mn-lt"/>
              </a:rPr>
              <a:t> das </a:t>
            </a:r>
            <a:r>
              <a:rPr lang="es-ES" sz="2000" err="1">
                <a:solidFill>
                  <a:srgbClr val="001D35"/>
                </a:solidFill>
                <a:latin typeface="Century Gothic"/>
                <a:ea typeface="+mn-lt"/>
                <a:cs typeface="+mn-lt"/>
              </a:rPr>
              <a:t>Nações</a:t>
            </a:r>
            <a:r>
              <a:rPr lang="es-ES" sz="2000">
                <a:solidFill>
                  <a:srgbClr val="001D35"/>
                </a:solidFill>
                <a:latin typeface="Century Gothic"/>
                <a:ea typeface="+mn-lt"/>
                <a:cs typeface="+mn-lt"/>
              </a:rPr>
              <a:t> Unidas sobre </a:t>
            </a:r>
            <a:r>
              <a:rPr lang="es-ES" sz="2000" err="1">
                <a:solidFill>
                  <a:srgbClr val="001D35"/>
                </a:solidFill>
                <a:latin typeface="Century Gothic"/>
                <a:ea typeface="+mn-lt"/>
                <a:cs typeface="+mn-lt"/>
              </a:rPr>
              <a:t>Comércio</a:t>
            </a:r>
            <a:r>
              <a:rPr lang="es-ES" sz="2000">
                <a:solidFill>
                  <a:srgbClr val="001D35"/>
                </a:solidFill>
                <a:latin typeface="Century Gothic"/>
                <a:ea typeface="+mn-lt"/>
                <a:cs typeface="+mn-lt"/>
              </a:rPr>
              <a:t> e </a:t>
            </a:r>
            <a:r>
              <a:rPr lang="es-ES" sz="2000" err="1">
                <a:solidFill>
                  <a:srgbClr val="001D35"/>
                </a:solidFill>
                <a:latin typeface="Century Gothic"/>
                <a:ea typeface="+mn-lt"/>
                <a:cs typeface="+mn-lt"/>
              </a:rPr>
              <a:t>Desenvolvimento</a:t>
            </a:r>
            <a:r>
              <a:rPr lang="es-ES" sz="2000">
                <a:solidFill>
                  <a:srgbClr val="001D35"/>
                </a:solidFill>
                <a:latin typeface="Century Gothic"/>
                <a:ea typeface="+mn-lt"/>
                <a:cs typeface="+mn-lt"/>
              </a:rPr>
              <a:t> (UNCTAD), o </a:t>
            </a:r>
            <a:r>
              <a:rPr lang="es-ES" sz="2000" err="1">
                <a:solidFill>
                  <a:srgbClr val="001D35"/>
                </a:solidFill>
                <a:latin typeface="Century Gothic"/>
                <a:ea typeface="+mn-lt"/>
                <a:cs typeface="+mn-lt"/>
              </a:rPr>
              <a:t>comércio</a:t>
            </a:r>
            <a:r>
              <a:rPr lang="es-ES" sz="2000">
                <a:solidFill>
                  <a:srgbClr val="001D35"/>
                </a:solidFill>
                <a:latin typeface="Century Gothic"/>
                <a:ea typeface="+mn-lt"/>
                <a:cs typeface="+mn-lt"/>
              </a:rPr>
              <a:t> global em 2024 </a:t>
            </a:r>
            <a:r>
              <a:rPr lang="es-ES" sz="2000" err="1">
                <a:solidFill>
                  <a:srgbClr val="001D35"/>
                </a:solidFill>
                <a:latin typeface="Century Gothic"/>
                <a:ea typeface="+mn-lt"/>
                <a:cs typeface="+mn-lt"/>
              </a:rPr>
              <a:t>atingiu</a:t>
            </a:r>
            <a:r>
              <a:rPr lang="es-ES" sz="2000">
                <a:solidFill>
                  <a:srgbClr val="001D35"/>
                </a:solidFill>
                <a:latin typeface="Century Gothic"/>
                <a:ea typeface="+mn-lt"/>
                <a:cs typeface="+mn-lt"/>
              </a:rPr>
              <a:t> </a:t>
            </a:r>
            <a:r>
              <a:rPr lang="es-ES" sz="2000" err="1">
                <a:solidFill>
                  <a:srgbClr val="001D35"/>
                </a:solidFill>
                <a:latin typeface="Century Gothic"/>
                <a:ea typeface="+mn-lt"/>
                <a:cs typeface="+mn-lt"/>
              </a:rPr>
              <a:t>um</a:t>
            </a:r>
            <a:r>
              <a:rPr lang="es-ES" sz="2000">
                <a:solidFill>
                  <a:srgbClr val="001D35"/>
                </a:solidFill>
                <a:latin typeface="Century Gothic"/>
                <a:ea typeface="+mn-lt"/>
                <a:cs typeface="+mn-lt"/>
              </a:rPr>
              <a:t> </a:t>
            </a:r>
            <a:r>
              <a:rPr lang="es-ES" sz="2000" err="1">
                <a:solidFill>
                  <a:srgbClr val="001D35"/>
                </a:solidFill>
                <a:latin typeface="Century Gothic"/>
                <a:ea typeface="+mn-lt"/>
                <a:cs typeface="+mn-lt"/>
              </a:rPr>
              <a:t>recorde</a:t>
            </a:r>
            <a:r>
              <a:rPr lang="es-ES" sz="2000">
                <a:solidFill>
                  <a:srgbClr val="001D35"/>
                </a:solidFill>
                <a:latin typeface="Century Gothic"/>
                <a:ea typeface="+mn-lt"/>
                <a:cs typeface="+mn-lt"/>
              </a:rPr>
              <a:t> de 33 </a:t>
            </a:r>
            <a:r>
              <a:rPr lang="es-ES" sz="2000" err="1">
                <a:solidFill>
                  <a:srgbClr val="001D35"/>
                </a:solidFill>
                <a:latin typeface="Century Gothic"/>
                <a:ea typeface="+mn-lt"/>
                <a:cs typeface="+mn-lt"/>
              </a:rPr>
              <a:t>trilhões</a:t>
            </a:r>
            <a:r>
              <a:rPr lang="es-ES" sz="2000">
                <a:solidFill>
                  <a:srgbClr val="001D35"/>
                </a:solidFill>
                <a:latin typeface="Century Gothic"/>
                <a:ea typeface="+mn-lt"/>
                <a:cs typeface="+mn-lt"/>
              </a:rPr>
              <a:t> de dólares, </a:t>
            </a:r>
            <a:r>
              <a:rPr lang="es-ES" sz="2000" err="1">
                <a:solidFill>
                  <a:srgbClr val="001D35"/>
                </a:solidFill>
                <a:latin typeface="Century Gothic"/>
                <a:ea typeface="+mn-lt"/>
                <a:cs typeface="+mn-lt"/>
              </a:rPr>
              <a:t>um</a:t>
            </a:r>
            <a:r>
              <a:rPr lang="es-ES" sz="2000">
                <a:solidFill>
                  <a:srgbClr val="001D35"/>
                </a:solidFill>
                <a:latin typeface="Century Gothic"/>
                <a:ea typeface="+mn-lt"/>
                <a:cs typeface="+mn-lt"/>
              </a:rPr>
              <a:t> aumento de 3,7% em </a:t>
            </a:r>
            <a:r>
              <a:rPr lang="es-ES" sz="2000" err="1">
                <a:solidFill>
                  <a:srgbClr val="001D35"/>
                </a:solidFill>
                <a:latin typeface="Century Gothic"/>
                <a:ea typeface="+mn-lt"/>
                <a:cs typeface="+mn-lt"/>
              </a:rPr>
              <a:t>relação</a:t>
            </a:r>
            <a:r>
              <a:rPr lang="es-ES" sz="2000">
                <a:solidFill>
                  <a:srgbClr val="001D35"/>
                </a:solidFill>
                <a:latin typeface="Century Gothic"/>
                <a:ea typeface="+mn-lt"/>
                <a:cs typeface="+mn-lt"/>
              </a:rPr>
              <a:t> </a:t>
            </a:r>
            <a:r>
              <a:rPr lang="es-ES" sz="2000" err="1">
                <a:solidFill>
                  <a:srgbClr val="001D35"/>
                </a:solidFill>
                <a:latin typeface="Century Gothic"/>
                <a:ea typeface="+mn-lt"/>
                <a:cs typeface="+mn-lt"/>
              </a:rPr>
              <a:t>ao</a:t>
            </a:r>
            <a:r>
              <a:rPr lang="es-ES" sz="2000">
                <a:solidFill>
                  <a:srgbClr val="001D35"/>
                </a:solidFill>
                <a:latin typeface="Century Gothic"/>
                <a:ea typeface="+mn-lt"/>
                <a:cs typeface="+mn-lt"/>
              </a:rPr>
              <a:t> ano anterior. </a:t>
            </a:r>
            <a:endParaRPr lang="en-US">
              <a:solidFill>
                <a:srgbClr val="000000"/>
              </a:solidFill>
              <a:latin typeface="Century Gothic"/>
              <a:ea typeface="+mn-lt"/>
              <a:cs typeface="+mn-lt"/>
            </a:endParaRPr>
          </a:p>
          <a:p>
            <a:endParaRPr lang="es-ES" sz="2000">
              <a:solidFill>
                <a:srgbClr val="001D35"/>
              </a:solidFill>
              <a:latin typeface="Century Gothic"/>
              <a:ea typeface="+mn-lt"/>
              <a:cs typeface="+mn-lt"/>
            </a:endParaRPr>
          </a:p>
          <a:p>
            <a:r>
              <a:rPr lang="es-ES" sz="2000">
                <a:solidFill>
                  <a:srgbClr val="001D35"/>
                </a:solidFill>
                <a:latin typeface="Century Gothic"/>
                <a:ea typeface="+mn-lt"/>
                <a:cs typeface="+mn-lt"/>
              </a:rPr>
              <a:t>A Origen </a:t>
            </a:r>
            <a:r>
              <a:rPr lang="es-ES" sz="2000" err="1">
                <a:solidFill>
                  <a:srgbClr val="001D35"/>
                </a:solidFill>
                <a:latin typeface="Century Gothic"/>
                <a:ea typeface="+mn-lt"/>
                <a:cs typeface="+mn-lt"/>
              </a:rPr>
              <a:t>foi</a:t>
            </a:r>
            <a:r>
              <a:rPr lang="es-ES" sz="2000">
                <a:solidFill>
                  <a:srgbClr val="001D35"/>
                </a:solidFill>
                <a:latin typeface="Century Gothic"/>
                <a:ea typeface="+mn-lt"/>
                <a:cs typeface="+mn-lt"/>
              </a:rPr>
              <a:t> </a:t>
            </a:r>
            <a:r>
              <a:rPr lang="es-ES" sz="2000" err="1">
                <a:solidFill>
                  <a:srgbClr val="001D35"/>
                </a:solidFill>
                <a:latin typeface="Century Gothic"/>
                <a:ea typeface="+mn-lt"/>
                <a:cs typeface="+mn-lt"/>
              </a:rPr>
              <a:t>apresentada</a:t>
            </a:r>
            <a:r>
              <a:rPr lang="es-ES" sz="2000">
                <a:solidFill>
                  <a:srgbClr val="001D35"/>
                </a:solidFill>
                <a:latin typeface="Century Gothic"/>
                <a:ea typeface="+mn-lt"/>
                <a:cs typeface="+mn-lt"/>
              </a:rPr>
              <a:t> pela SAP como </a:t>
            </a:r>
            <a:r>
              <a:rPr lang="es-ES" sz="2000" err="1">
                <a:solidFill>
                  <a:srgbClr val="001D35"/>
                </a:solidFill>
                <a:latin typeface="Century Gothic"/>
                <a:ea typeface="+mn-lt"/>
                <a:cs typeface="+mn-lt"/>
              </a:rPr>
              <a:t>parceira</a:t>
            </a:r>
            <a:r>
              <a:rPr lang="es-ES" sz="2000">
                <a:solidFill>
                  <a:srgbClr val="001D35"/>
                </a:solidFill>
                <a:latin typeface="Century Gothic"/>
                <a:ea typeface="+mn-lt"/>
                <a:cs typeface="+mn-lt"/>
              </a:rPr>
              <a:t> de </a:t>
            </a:r>
            <a:r>
              <a:rPr lang="es-ES" sz="2000" err="1">
                <a:solidFill>
                  <a:srgbClr val="001D35"/>
                </a:solidFill>
                <a:latin typeface="Century Gothic"/>
                <a:ea typeface="+mn-lt"/>
                <a:cs typeface="+mn-lt"/>
              </a:rPr>
              <a:t>codesenvolvimento</a:t>
            </a:r>
            <a:r>
              <a:rPr lang="es-ES" sz="2000">
                <a:solidFill>
                  <a:srgbClr val="001D35"/>
                </a:solidFill>
                <a:latin typeface="Century Gothic"/>
                <a:ea typeface="+mn-lt"/>
                <a:cs typeface="+mn-lt"/>
              </a:rPr>
              <a:t> do </a:t>
            </a:r>
            <a:r>
              <a:rPr lang="es-ES" sz="2000" err="1">
                <a:solidFill>
                  <a:srgbClr val="001D35"/>
                </a:solidFill>
                <a:latin typeface="Century Gothic"/>
                <a:ea typeface="+mn-lt"/>
                <a:cs typeface="+mn-lt"/>
              </a:rPr>
              <a:t>produto</a:t>
            </a:r>
            <a:r>
              <a:rPr lang="es-ES" sz="2000">
                <a:solidFill>
                  <a:srgbClr val="001D35"/>
                </a:solidFill>
                <a:latin typeface="Century Gothic"/>
                <a:ea typeface="+mn-lt"/>
                <a:cs typeface="+mn-lt"/>
              </a:rPr>
              <a:t> SAP GTS no México e no Brasil.</a:t>
            </a:r>
            <a:endParaRPr lang="en-US"/>
          </a:p>
          <a:p>
            <a:r>
              <a:rPr lang="en-US" sz="2000" u="sng">
                <a:latin typeface="Century Gothic"/>
                <a:hlinkClick r:id="rId6"/>
              </a:rPr>
              <a:t>https://tac-insights.com/events/sap-for-global-trade-and-tax/sponsors-partners/</a:t>
            </a:r>
            <a:endParaRPr lang="en-US" sz="2000">
              <a:latin typeface="Century Gothic"/>
            </a:endParaRPr>
          </a:p>
        </p:txBody>
      </p:sp>
      <p:sp>
        <p:nvSpPr>
          <p:cNvPr id="3" name="TextBox 2">
            <a:extLst>
              <a:ext uri="{FF2B5EF4-FFF2-40B4-BE49-F238E27FC236}">
                <a16:creationId xmlns:a16="http://schemas.microsoft.com/office/drawing/2014/main" id="{DA7D9273-4148-1F64-1D89-3B1DD32B4CD0}"/>
              </a:ext>
            </a:extLst>
          </p:cNvPr>
          <p:cNvSpPr txBox="1"/>
          <p:nvPr/>
        </p:nvSpPr>
        <p:spPr>
          <a:xfrm>
            <a:off x="11772900" y="1725930"/>
            <a:ext cx="577215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t>Clientes</a:t>
            </a:r>
            <a:endParaRPr lang="en-US" b="1" err="1">
              <a:ea typeface="Calibri"/>
              <a:cs typeface="Calibri"/>
            </a:endParaRPr>
          </a:p>
          <a:p>
            <a:pPr marL="228600" indent="-228600">
              <a:buFont typeface=""/>
              <a:buChar char="•"/>
            </a:pPr>
            <a:r>
              <a:rPr lang="en-US" err="1"/>
              <a:t>Os</a:t>
            </a:r>
            <a:r>
              <a:rPr lang="en-US"/>
              <a:t> </a:t>
            </a:r>
            <a:r>
              <a:rPr lang="en-US" err="1"/>
              <a:t>clientes</a:t>
            </a:r>
            <a:r>
              <a:rPr lang="en-US"/>
              <a:t> da SAP </a:t>
            </a:r>
            <a:r>
              <a:rPr lang="en-US" err="1"/>
              <a:t>geram</a:t>
            </a:r>
            <a:r>
              <a:rPr lang="en-US"/>
              <a:t> 84% do </a:t>
            </a:r>
            <a:r>
              <a:rPr lang="en-US" err="1"/>
              <a:t>comércio</a:t>
            </a:r>
            <a:r>
              <a:rPr lang="en-US"/>
              <a:t> global total</a:t>
            </a:r>
            <a:endParaRPr lang="en-US">
              <a:ea typeface="Calibri"/>
              <a:cs typeface="Calibri"/>
            </a:endParaRPr>
          </a:p>
          <a:p>
            <a:pPr marL="228600" indent="-228600">
              <a:buFont typeface=""/>
              <a:buChar char="•"/>
            </a:pPr>
            <a:r>
              <a:rPr lang="en-US"/>
              <a:t>98 das 100 </a:t>
            </a:r>
            <a:r>
              <a:rPr lang="en-US" err="1"/>
              <a:t>maiores</a:t>
            </a:r>
            <a:r>
              <a:rPr lang="en-US"/>
              <a:t> </a:t>
            </a:r>
            <a:r>
              <a:rPr lang="en-US" err="1"/>
              <a:t>empresas</a:t>
            </a:r>
            <a:r>
              <a:rPr lang="en-US"/>
              <a:t> do </a:t>
            </a:r>
            <a:r>
              <a:rPr lang="en-US" err="1"/>
              <a:t>mundo</a:t>
            </a:r>
            <a:r>
              <a:rPr lang="en-US"/>
              <a:t> </a:t>
            </a:r>
            <a:r>
              <a:rPr lang="en-US" err="1"/>
              <a:t>são</a:t>
            </a:r>
            <a:r>
              <a:rPr lang="en-US"/>
              <a:t> </a:t>
            </a:r>
            <a:r>
              <a:rPr lang="en-US" err="1"/>
              <a:t>clientes</a:t>
            </a:r>
            <a:r>
              <a:rPr lang="en-US"/>
              <a:t> da SAP</a:t>
            </a:r>
            <a:endParaRPr lang="en-US">
              <a:ea typeface="Calibri"/>
              <a:cs typeface="Calibri"/>
            </a:endParaRPr>
          </a:p>
          <a:p>
            <a:pPr marL="228600" indent="-228600">
              <a:buFont typeface=""/>
              <a:buChar char="•"/>
            </a:pPr>
            <a:r>
              <a:rPr lang="en-US"/>
              <a:t>97 das 100 </a:t>
            </a:r>
            <a:r>
              <a:rPr lang="en-US" err="1"/>
              <a:t>empresas</a:t>
            </a:r>
            <a:r>
              <a:rPr lang="en-US"/>
              <a:t> </a:t>
            </a:r>
            <a:r>
              <a:rPr lang="en-US" err="1"/>
              <a:t>mais</a:t>
            </a:r>
            <a:r>
              <a:rPr lang="en-US"/>
              <a:t> </a:t>
            </a:r>
            <a:r>
              <a:rPr lang="en-US" err="1"/>
              <a:t>ecológicas</a:t>
            </a:r>
            <a:r>
              <a:rPr lang="en-US"/>
              <a:t> do </a:t>
            </a:r>
            <a:r>
              <a:rPr lang="en-US" err="1"/>
              <a:t>mundo</a:t>
            </a:r>
            <a:r>
              <a:rPr lang="en-US"/>
              <a:t> </a:t>
            </a:r>
            <a:r>
              <a:rPr lang="en-US" err="1"/>
              <a:t>utilizam</a:t>
            </a:r>
            <a:r>
              <a:rPr lang="en-US"/>
              <a:t> SAP</a:t>
            </a:r>
            <a:endParaRPr lang="en-US">
              <a:ea typeface="Calibri"/>
              <a:cs typeface="Calibri"/>
            </a:endParaRPr>
          </a:p>
          <a:p>
            <a:pPr marL="228600" indent="-228600">
              <a:buFont typeface=""/>
              <a:buChar char="•"/>
            </a:pPr>
            <a:r>
              <a:rPr lang="en-US"/>
              <a:t>85 das 100 </a:t>
            </a:r>
            <a:r>
              <a:rPr lang="en-US" err="1"/>
              <a:t>maiores</a:t>
            </a:r>
            <a:r>
              <a:rPr lang="en-US"/>
              <a:t> </a:t>
            </a:r>
            <a:r>
              <a:rPr lang="en-US" err="1"/>
              <a:t>empresas</a:t>
            </a:r>
            <a:r>
              <a:rPr lang="en-US"/>
              <a:t> do </a:t>
            </a:r>
            <a:r>
              <a:rPr lang="en-US" err="1"/>
              <a:t>mundo</a:t>
            </a:r>
            <a:r>
              <a:rPr lang="en-US"/>
              <a:t> </a:t>
            </a:r>
            <a:r>
              <a:rPr lang="en-US" err="1"/>
              <a:t>são</a:t>
            </a:r>
            <a:r>
              <a:rPr lang="en-US"/>
              <a:t> </a:t>
            </a:r>
            <a:r>
              <a:rPr lang="en-US" err="1"/>
              <a:t>clientes</a:t>
            </a:r>
            <a:r>
              <a:rPr lang="en-US"/>
              <a:t> do SAP S/4HANA</a:t>
            </a:r>
            <a:endParaRPr lang="en-US">
              <a:ea typeface="Calibri"/>
              <a:cs typeface="Calibri"/>
            </a:endParaRPr>
          </a:p>
          <a:p>
            <a:pPr marL="228600" indent="-228600">
              <a:buFont typeface=""/>
              <a:buChar char="•"/>
            </a:pPr>
            <a:r>
              <a:rPr lang="en-US" err="1"/>
              <a:t>Aproximadamente</a:t>
            </a:r>
            <a:r>
              <a:rPr lang="en-US"/>
              <a:t> 80% dos </a:t>
            </a:r>
            <a:r>
              <a:rPr lang="en-US" err="1"/>
              <a:t>clientes</a:t>
            </a:r>
            <a:r>
              <a:rPr lang="en-US"/>
              <a:t> da SAP </a:t>
            </a:r>
            <a:r>
              <a:rPr lang="en-US" err="1"/>
              <a:t>são</a:t>
            </a:r>
            <a:r>
              <a:rPr lang="en-US"/>
              <a:t> PMEs</a:t>
            </a:r>
            <a:endParaRPr lang="en-US">
              <a:ea typeface="Calibri"/>
              <a:cs typeface="Calibri"/>
            </a:endParaRPr>
          </a:p>
          <a:p>
            <a:pPr algn="ctr"/>
            <a:endParaRPr lang="en-US"/>
          </a:p>
        </p:txBody>
      </p:sp>
    </p:spTree>
    <p:extLst>
      <p:ext uri="{BB962C8B-B14F-4D97-AF65-F5344CB8AC3E}">
        <p14:creationId xmlns:p14="http://schemas.microsoft.com/office/powerpoint/2010/main" val="83018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FB1B960-CCB5-5FA6-2628-5A950D246BD8}"/>
              </a:ext>
            </a:extLst>
          </p:cNvPr>
          <p:cNvSpPr/>
          <p:nvPr/>
        </p:nvSpPr>
        <p:spPr>
          <a:xfrm>
            <a:off x="8610438" y="8630506"/>
            <a:ext cx="9677559" cy="1655156"/>
          </a:xfrm>
          <a:custGeom>
            <a:avLst/>
            <a:gdLst>
              <a:gd name="connsiteX0" fmla="*/ 0 w 1601333"/>
              <a:gd name="connsiteY0" fmla="*/ 0 h 456007"/>
              <a:gd name="connsiteX1" fmla="*/ 1601334 w 1601333"/>
              <a:gd name="connsiteY1" fmla="*/ 0 h 456007"/>
              <a:gd name="connsiteX2" fmla="*/ 1601334 w 1601333"/>
              <a:gd name="connsiteY2" fmla="*/ 456008 h 456007"/>
              <a:gd name="connsiteX3" fmla="*/ 0 w 1601333"/>
              <a:gd name="connsiteY3" fmla="*/ 456008 h 456007"/>
            </a:gdLst>
            <a:ahLst/>
            <a:cxnLst>
              <a:cxn ang="0">
                <a:pos x="connsiteX0" y="connsiteY0"/>
              </a:cxn>
              <a:cxn ang="0">
                <a:pos x="connsiteX1" y="connsiteY1"/>
              </a:cxn>
              <a:cxn ang="0">
                <a:pos x="connsiteX2" y="connsiteY2"/>
              </a:cxn>
              <a:cxn ang="0">
                <a:pos x="connsiteX3" y="connsiteY3"/>
              </a:cxn>
            </a:cxnLst>
            <a:rect l="l" t="t" r="r" b="b"/>
            <a:pathLst>
              <a:path w="1601333" h="456007">
                <a:moveTo>
                  <a:pt x="0" y="0"/>
                </a:moveTo>
                <a:lnTo>
                  <a:pt x="1601334" y="0"/>
                </a:lnTo>
                <a:lnTo>
                  <a:pt x="1601334" y="456008"/>
                </a:lnTo>
                <a:lnTo>
                  <a:pt x="0" y="456008"/>
                </a:lnTo>
                <a:close/>
              </a:path>
            </a:pathLst>
          </a:custGeom>
          <a:solidFill>
            <a:srgbClr val="00B0F0"/>
          </a:solidFill>
          <a:ln w="0" cap="flat">
            <a:noFill/>
            <a:prstDash val="solid"/>
            <a:miter/>
          </a:ln>
        </p:spPr>
        <p:txBody>
          <a:bodyPr rtlCol="0" anchor="ctr"/>
          <a:lstStyle/>
          <a:p>
            <a:pPr algn="ctr" defTabSz="1632183">
              <a:defRPr/>
            </a:pPr>
            <a:endParaRPr lang="en-US">
              <a:solidFill>
                <a:srgbClr val="000000"/>
              </a:solidFill>
              <a:latin typeface="72 Brand"/>
            </a:endParaRPr>
          </a:p>
        </p:txBody>
      </p:sp>
      <p:sp>
        <p:nvSpPr>
          <p:cNvPr id="6" name="Freeform 5">
            <a:extLst>
              <a:ext uri="{FF2B5EF4-FFF2-40B4-BE49-F238E27FC236}">
                <a16:creationId xmlns:a16="http://schemas.microsoft.com/office/drawing/2014/main" id="{0F1C0C43-482F-4CF7-A36F-694F352C7B7D}"/>
              </a:ext>
            </a:extLst>
          </p:cNvPr>
          <p:cNvSpPr/>
          <p:nvPr/>
        </p:nvSpPr>
        <p:spPr>
          <a:xfrm>
            <a:off x="8610438" y="4523339"/>
            <a:ext cx="9677559" cy="1378232"/>
          </a:xfrm>
          <a:custGeom>
            <a:avLst/>
            <a:gdLst>
              <a:gd name="connsiteX0" fmla="*/ 0 w 1601333"/>
              <a:gd name="connsiteY0" fmla="*/ 0 h 456007"/>
              <a:gd name="connsiteX1" fmla="*/ 1601334 w 1601333"/>
              <a:gd name="connsiteY1" fmla="*/ 0 h 456007"/>
              <a:gd name="connsiteX2" fmla="*/ 1601334 w 1601333"/>
              <a:gd name="connsiteY2" fmla="*/ 456008 h 456007"/>
              <a:gd name="connsiteX3" fmla="*/ 0 w 1601333"/>
              <a:gd name="connsiteY3" fmla="*/ 456008 h 456007"/>
            </a:gdLst>
            <a:ahLst/>
            <a:cxnLst>
              <a:cxn ang="0">
                <a:pos x="connsiteX0" y="connsiteY0"/>
              </a:cxn>
              <a:cxn ang="0">
                <a:pos x="connsiteX1" y="connsiteY1"/>
              </a:cxn>
              <a:cxn ang="0">
                <a:pos x="connsiteX2" y="connsiteY2"/>
              </a:cxn>
              <a:cxn ang="0">
                <a:pos x="connsiteX3" y="connsiteY3"/>
              </a:cxn>
            </a:cxnLst>
            <a:rect l="l" t="t" r="r" b="b"/>
            <a:pathLst>
              <a:path w="1601333" h="456007">
                <a:moveTo>
                  <a:pt x="0" y="0"/>
                </a:moveTo>
                <a:lnTo>
                  <a:pt x="1601334" y="0"/>
                </a:lnTo>
                <a:lnTo>
                  <a:pt x="1601334" y="456008"/>
                </a:lnTo>
                <a:lnTo>
                  <a:pt x="0" y="456008"/>
                </a:lnTo>
                <a:close/>
              </a:path>
            </a:pathLst>
          </a:custGeom>
          <a:solidFill>
            <a:srgbClr val="002A86"/>
          </a:solidFill>
          <a:ln w="0" cap="flat">
            <a:noFill/>
            <a:prstDash val="solid"/>
            <a:miter/>
          </a:ln>
        </p:spPr>
        <p:txBody>
          <a:bodyPr rtlCol="0" anchor="ctr"/>
          <a:lstStyle/>
          <a:p>
            <a:pPr algn="ctr" defTabSz="1632183">
              <a:defRPr/>
            </a:pPr>
            <a:endParaRPr lang="en-US">
              <a:solidFill>
                <a:srgbClr val="FFFFFF"/>
              </a:solidFill>
              <a:latin typeface="72 Brand"/>
            </a:endParaRPr>
          </a:p>
        </p:txBody>
      </p:sp>
      <p:sp>
        <p:nvSpPr>
          <p:cNvPr id="12" name="Freeform 11">
            <a:extLst>
              <a:ext uri="{FF2B5EF4-FFF2-40B4-BE49-F238E27FC236}">
                <a16:creationId xmlns:a16="http://schemas.microsoft.com/office/drawing/2014/main" id="{3BC90A65-4701-21CE-726E-832132EB2671}"/>
              </a:ext>
            </a:extLst>
          </p:cNvPr>
          <p:cNvSpPr/>
          <p:nvPr/>
        </p:nvSpPr>
        <p:spPr>
          <a:xfrm>
            <a:off x="8610438" y="5900351"/>
            <a:ext cx="9677559" cy="1339565"/>
          </a:xfrm>
          <a:custGeom>
            <a:avLst/>
            <a:gdLst>
              <a:gd name="connsiteX0" fmla="*/ 0 w 1601333"/>
              <a:gd name="connsiteY0" fmla="*/ 0 h 456007"/>
              <a:gd name="connsiteX1" fmla="*/ 1601334 w 1601333"/>
              <a:gd name="connsiteY1" fmla="*/ 0 h 456007"/>
              <a:gd name="connsiteX2" fmla="*/ 1601334 w 1601333"/>
              <a:gd name="connsiteY2" fmla="*/ 456008 h 456007"/>
              <a:gd name="connsiteX3" fmla="*/ 0 w 1601333"/>
              <a:gd name="connsiteY3" fmla="*/ 456008 h 456007"/>
            </a:gdLst>
            <a:ahLst/>
            <a:cxnLst>
              <a:cxn ang="0">
                <a:pos x="connsiteX0" y="connsiteY0"/>
              </a:cxn>
              <a:cxn ang="0">
                <a:pos x="connsiteX1" y="connsiteY1"/>
              </a:cxn>
              <a:cxn ang="0">
                <a:pos x="connsiteX2" y="connsiteY2"/>
              </a:cxn>
              <a:cxn ang="0">
                <a:pos x="connsiteX3" y="connsiteY3"/>
              </a:cxn>
            </a:cxnLst>
            <a:rect l="l" t="t" r="r" b="b"/>
            <a:pathLst>
              <a:path w="1601333" h="456007">
                <a:moveTo>
                  <a:pt x="0" y="0"/>
                </a:moveTo>
                <a:lnTo>
                  <a:pt x="1601334" y="0"/>
                </a:lnTo>
                <a:lnTo>
                  <a:pt x="1601334" y="456008"/>
                </a:lnTo>
                <a:lnTo>
                  <a:pt x="0" y="456008"/>
                </a:lnTo>
                <a:close/>
              </a:path>
            </a:pathLst>
          </a:custGeom>
          <a:solidFill>
            <a:srgbClr val="0070F2"/>
          </a:solidFill>
          <a:ln w="0" cap="flat">
            <a:noFill/>
            <a:prstDash val="solid"/>
            <a:miter/>
          </a:ln>
        </p:spPr>
        <p:txBody>
          <a:bodyPr rtlCol="0" anchor="ctr"/>
          <a:lstStyle/>
          <a:p>
            <a:pPr algn="ctr" defTabSz="1632183">
              <a:defRPr/>
            </a:pPr>
            <a:endParaRPr lang="en-US">
              <a:solidFill>
                <a:srgbClr val="FFFFFF"/>
              </a:solidFill>
              <a:latin typeface="72 Brand"/>
            </a:endParaRPr>
          </a:p>
        </p:txBody>
      </p:sp>
      <p:sp>
        <p:nvSpPr>
          <p:cNvPr id="16" name="Freeform 15">
            <a:extLst>
              <a:ext uri="{FF2B5EF4-FFF2-40B4-BE49-F238E27FC236}">
                <a16:creationId xmlns:a16="http://schemas.microsoft.com/office/drawing/2014/main" id="{C5546310-C68E-E1AB-F63D-A016C353B410}"/>
              </a:ext>
            </a:extLst>
          </p:cNvPr>
          <p:cNvSpPr/>
          <p:nvPr/>
        </p:nvSpPr>
        <p:spPr>
          <a:xfrm>
            <a:off x="8610438" y="7238696"/>
            <a:ext cx="9677559" cy="1409615"/>
          </a:xfrm>
          <a:custGeom>
            <a:avLst/>
            <a:gdLst>
              <a:gd name="connsiteX0" fmla="*/ 0 w 1601333"/>
              <a:gd name="connsiteY0" fmla="*/ 0 h 456007"/>
              <a:gd name="connsiteX1" fmla="*/ 1601334 w 1601333"/>
              <a:gd name="connsiteY1" fmla="*/ 0 h 456007"/>
              <a:gd name="connsiteX2" fmla="*/ 1601334 w 1601333"/>
              <a:gd name="connsiteY2" fmla="*/ 456008 h 456007"/>
              <a:gd name="connsiteX3" fmla="*/ 0 w 1601333"/>
              <a:gd name="connsiteY3" fmla="*/ 456008 h 456007"/>
            </a:gdLst>
            <a:ahLst/>
            <a:cxnLst>
              <a:cxn ang="0">
                <a:pos x="connsiteX0" y="connsiteY0"/>
              </a:cxn>
              <a:cxn ang="0">
                <a:pos x="connsiteX1" y="connsiteY1"/>
              </a:cxn>
              <a:cxn ang="0">
                <a:pos x="connsiteX2" y="connsiteY2"/>
              </a:cxn>
              <a:cxn ang="0">
                <a:pos x="connsiteX3" y="connsiteY3"/>
              </a:cxn>
            </a:cxnLst>
            <a:rect l="l" t="t" r="r" b="b"/>
            <a:pathLst>
              <a:path w="1601333" h="456007">
                <a:moveTo>
                  <a:pt x="0" y="0"/>
                </a:moveTo>
                <a:lnTo>
                  <a:pt x="1601334" y="0"/>
                </a:lnTo>
                <a:lnTo>
                  <a:pt x="1601334" y="456008"/>
                </a:lnTo>
                <a:lnTo>
                  <a:pt x="0" y="456008"/>
                </a:lnTo>
                <a:close/>
              </a:path>
            </a:pathLst>
          </a:custGeom>
          <a:solidFill>
            <a:schemeClr val="tx2"/>
          </a:solidFill>
          <a:ln w="0" cap="flat">
            <a:noFill/>
            <a:prstDash val="solid"/>
            <a:miter/>
          </a:ln>
        </p:spPr>
        <p:txBody>
          <a:bodyPr rtlCol="0" anchor="ctr"/>
          <a:lstStyle/>
          <a:p>
            <a:pPr algn="ctr" defTabSz="1632183">
              <a:defRPr/>
            </a:pPr>
            <a:endParaRPr lang="en-US">
              <a:solidFill>
                <a:srgbClr val="FFFFFF"/>
              </a:solidFill>
              <a:latin typeface="72 Brand"/>
            </a:endParaRPr>
          </a:p>
        </p:txBody>
      </p:sp>
      <p:sp>
        <p:nvSpPr>
          <p:cNvPr id="14" name="TextBox 13">
            <a:extLst>
              <a:ext uri="{FF2B5EF4-FFF2-40B4-BE49-F238E27FC236}">
                <a16:creationId xmlns:a16="http://schemas.microsoft.com/office/drawing/2014/main" id="{9E1B3BEB-B4DE-477E-65B6-4C001CE2165B}"/>
              </a:ext>
            </a:extLst>
          </p:cNvPr>
          <p:cNvSpPr txBox="1"/>
          <p:nvPr/>
        </p:nvSpPr>
        <p:spPr>
          <a:xfrm>
            <a:off x="9208939" y="5936269"/>
            <a:ext cx="8013875" cy="1257941"/>
          </a:xfrm>
          <a:prstGeom prst="rect">
            <a:avLst/>
          </a:prstGeom>
          <a:noFill/>
        </p:spPr>
        <p:txBody>
          <a:bodyPr wrap="square" lIns="0" tIns="0" rIns="0" bIns="0" rtlCol="0" anchor="ctr">
            <a:noAutofit/>
          </a:bodyPr>
          <a:lstStyle/>
          <a:p>
            <a:pPr defTabSz="1397868">
              <a:spcBef>
                <a:spcPct val="0"/>
              </a:spcBef>
              <a:spcAft>
                <a:spcPct val="0"/>
              </a:spcAft>
              <a:defRPr/>
            </a:pPr>
            <a:r>
              <a:rPr lang="es-ES" sz="1850">
                <a:solidFill>
                  <a:srgbClr val="FFFFFF"/>
                </a:solidFill>
                <a:latin typeface="Century Gothic"/>
                <a:ea typeface="+mn-lt"/>
                <a:cs typeface="+mn-lt"/>
              </a:rPr>
              <a:t>Gerenciar e </a:t>
            </a:r>
            <a:r>
              <a:rPr lang="es-ES" sz="1850" err="1">
                <a:solidFill>
                  <a:srgbClr val="FFFFFF"/>
                </a:solidFill>
                <a:latin typeface="Century Gothic"/>
                <a:ea typeface="+mn-lt"/>
                <a:cs typeface="+mn-lt"/>
              </a:rPr>
              <a:t>aproveitar</a:t>
            </a:r>
            <a:r>
              <a:rPr lang="es-ES" sz="1850">
                <a:solidFill>
                  <a:srgbClr val="FFFFFF"/>
                </a:solidFill>
                <a:latin typeface="Century Gothic"/>
                <a:ea typeface="+mn-lt"/>
                <a:cs typeface="+mn-lt"/>
              </a:rPr>
              <a:t> de </a:t>
            </a:r>
            <a:r>
              <a:rPr lang="es-ES" sz="1850" err="1">
                <a:solidFill>
                  <a:srgbClr val="FFFFFF"/>
                </a:solidFill>
                <a:latin typeface="Century Gothic"/>
                <a:ea typeface="+mn-lt"/>
                <a:cs typeface="+mn-lt"/>
              </a:rPr>
              <a:t>maneira</a:t>
            </a:r>
            <a:r>
              <a:rPr lang="es-ES" sz="1850">
                <a:solidFill>
                  <a:srgbClr val="FFFFFF"/>
                </a:solidFill>
                <a:latin typeface="Century Gothic"/>
                <a:ea typeface="+mn-lt"/>
                <a:cs typeface="+mn-lt"/>
              </a:rPr>
              <a:t> eficiente os</a:t>
            </a:r>
            <a:r>
              <a:rPr lang="es-ES" sz="1850" b="1">
                <a:solidFill>
                  <a:srgbClr val="FFFFFF"/>
                </a:solidFill>
                <a:latin typeface="Century Gothic"/>
                <a:ea typeface="+mn-lt"/>
                <a:cs typeface="+mn-lt"/>
              </a:rPr>
              <a:t> </a:t>
            </a:r>
            <a:r>
              <a:rPr lang="es-ES" sz="1850" b="1" err="1">
                <a:solidFill>
                  <a:srgbClr val="FFFFFF"/>
                </a:solidFill>
                <a:latin typeface="Century Gothic"/>
                <a:ea typeface="+mn-lt"/>
                <a:cs typeface="+mn-lt"/>
              </a:rPr>
              <a:t>Acordos</a:t>
            </a:r>
            <a:r>
              <a:rPr lang="es-ES" sz="1850" b="1">
                <a:solidFill>
                  <a:srgbClr val="FFFFFF"/>
                </a:solidFill>
                <a:latin typeface="Century Gothic"/>
                <a:ea typeface="+mn-lt"/>
                <a:cs typeface="+mn-lt"/>
              </a:rPr>
              <a:t> de </a:t>
            </a:r>
            <a:r>
              <a:rPr lang="es-ES" sz="1850" b="1" err="1">
                <a:solidFill>
                  <a:srgbClr val="FFFFFF"/>
                </a:solidFill>
                <a:latin typeface="Century Gothic"/>
                <a:ea typeface="+mn-lt"/>
                <a:cs typeface="+mn-lt"/>
              </a:rPr>
              <a:t>Livre</a:t>
            </a:r>
            <a:r>
              <a:rPr lang="es-ES" sz="1850" b="1">
                <a:solidFill>
                  <a:srgbClr val="FFFFFF"/>
                </a:solidFill>
                <a:latin typeface="Century Gothic"/>
                <a:ea typeface="+mn-lt"/>
                <a:cs typeface="+mn-lt"/>
              </a:rPr>
              <a:t> </a:t>
            </a:r>
            <a:r>
              <a:rPr lang="es-ES" sz="1850" b="1" err="1">
                <a:solidFill>
                  <a:srgbClr val="FFFFFF"/>
                </a:solidFill>
                <a:latin typeface="Century Gothic"/>
                <a:ea typeface="+mn-lt"/>
                <a:cs typeface="+mn-lt"/>
              </a:rPr>
              <a:t>Comércio</a:t>
            </a:r>
            <a:r>
              <a:rPr lang="es-ES" sz="1850">
                <a:solidFill>
                  <a:srgbClr val="FFFFFF"/>
                </a:solidFill>
                <a:latin typeface="Century Gothic"/>
                <a:ea typeface="+mn-lt"/>
                <a:cs typeface="+mn-lt"/>
              </a:rPr>
              <a:t> (ALC), </a:t>
            </a:r>
            <a:r>
              <a:rPr lang="es-ES" sz="1850" err="1">
                <a:solidFill>
                  <a:srgbClr val="FFFFFF"/>
                </a:solidFill>
                <a:latin typeface="Century Gothic"/>
                <a:ea typeface="+mn-lt"/>
                <a:cs typeface="+mn-lt"/>
              </a:rPr>
              <a:t>entrepostos</a:t>
            </a:r>
            <a:r>
              <a:rPr lang="es-ES" sz="1850">
                <a:solidFill>
                  <a:srgbClr val="FFFFFF"/>
                </a:solidFill>
                <a:latin typeface="Century Gothic"/>
                <a:ea typeface="+mn-lt"/>
                <a:cs typeface="+mn-lt"/>
              </a:rPr>
              <a:t> </a:t>
            </a:r>
            <a:r>
              <a:rPr lang="es-ES" sz="1850" err="1">
                <a:solidFill>
                  <a:srgbClr val="FFFFFF"/>
                </a:solidFill>
                <a:latin typeface="Century Gothic"/>
                <a:ea typeface="+mn-lt"/>
                <a:cs typeface="+mn-lt"/>
              </a:rPr>
              <a:t>aduaneiros</a:t>
            </a:r>
            <a:r>
              <a:rPr lang="es-ES" sz="1850">
                <a:solidFill>
                  <a:srgbClr val="FFFFFF"/>
                </a:solidFill>
                <a:latin typeface="Century Gothic"/>
                <a:ea typeface="+mn-lt"/>
                <a:cs typeface="+mn-lt"/>
              </a:rPr>
              <a:t>, Zonas de </a:t>
            </a:r>
            <a:r>
              <a:rPr lang="es-ES" sz="1850" err="1">
                <a:solidFill>
                  <a:srgbClr val="FFFFFF"/>
                </a:solidFill>
                <a:latin typeface="Century Gothic"/>
                <a:ea typeface="+mn-lt"/>
                <a:cs typeface="+mn-lt"/>
              </a:rPr>
              <a:t>Comércio</a:t>
            </a:r>
            <a:r>
              <a:rPr lang="es-ES" sz="1850">
                <a:solidFill>
                  <a:srgbClr val="FFFFFF"/>
                </a:solidFill>
                <a:latin typeface="Century Gothic"/>
                <a:ea typeface="+mn-lt"/>
                <a:cs typeface="+mn-lt"/>
              </a:rPr>
              <a:t> Exterior (ZCE) e mecanismos </a:t>
            </a:r>
            <a:r>
              <a:rPr lang="es-ES" sz="1850" err="1">
                <a:solidFill>
                  <a:srgbClr val="FFFFFF"/>
                </a:solidFill>
                <a:latin typeface="Century Gothic"/>
                <a:ea typeface="+mn-lt"/>
                <a:cs typeface="+mn-lt"/>
              </a:rPr>
              <a:t>comerciais</a:t>
            </a:r>
            <a:r>
              <a:rPr lang="es-ES" sz="1850">
                <a:solidFill>
                  <a:srgbClr val="FFFFFF"/>
                </a:solidFill>
                <a:latin typeface="Century Gothic"/>
                <a:ea typeface="+mn-lt"/>
                <a:cs typeface="+mn-lt"/>
              </a:rPr>
              <a:t> similares para </a:t>
            </a:r>
            <a:r>
              <a:rPr lang="es-ES" sz="1850" err="1">
                <a:solidFill>
                  <a:srgbClr val="FFFFFF"/>
                </a:solidFill>
                <a:latin typeface="Century Gothic"/>
                <a:ea typeface="+mn-lt"/>
                <a:cs typeface="+mn-lt"/>
              </a:rPr>
              <a:t>otimizar</a:t>
            </a:r>
            <a:r>
              <a:rPr lang="es-ES" sz="1850">
                <a:solidFill>
                  <a:srgbClr val="FFFFFF"/>
                </a:solidFill>
                <a:latin typeface="Century Gothic"/>
                <a:ea typeface="+mn-lt"/>
                <a:cs typeface="+mn-lt"/>
              </a:rPr>
              <a:t> </a:t>
            </a:r>
            <a:r>
              <a:rPr lang="es-ES" sz="1850" err="1">
                <a:solidFill>
                  <a:srgbClr val="FFFFFF"/>
                </a:solidFill>
                <a:latin typeface="Century Gothic"/>
                <a:ea typeface="+mn-lt"/>
                <a:cs typeface="+mn-lt"/>
              </a:rPr>
              <a:t>operações</a:t>
            </a:r>
            <a:r>
              <a:rPr lang="es-ES" sz="1850">
                <a:solidFill>
                  <a:srgbClr val="FFFFFF"/>
                </a:solidFill>
                <a:latin typeface="Century Gothic"/>
                <a:ea typeface="+mn-lt"/>
                <a:cs typeface="+mn-lt"/>
              </a:rPr>
              <a:t> e maximizar </a:t>
            </a:r>
            <a:r>
              <a:rPr lang="es-ES" sz="1850" err="1">
                <a:solidFill>
                  <a:srgbClr val="FFFFFF"/>
                </a:solidFill>
                <a:latin typeface="Century Gothic"/>
                <a:ea typeface="+mn-lt"/>
                <a:cs typeface="+mn-lt"/>
              </a:rPr>
              <a:t>benefícios</a:t>
            </a:r>
            <a:r>
              <a:rPr lang="es-ES" sz="1850">
                <a:solidFill>
                  <a:srgbClr val="FFFFFF"/>
                </a:solidFill>
                <a:latin typeface="Century Gothic"/>
                <a:ea typeface="+mn-lt"/>
                <a:cs typeface="+mn-lt"/>
              </a:rPr>
              <a:t>.</a:t>
            </a:r>
            <a:endParaRPr lang="en-US"/>
          </a:p>
        </p:txBody>
      </p:sp>
      <p:sp>
        <p:nvSpPr>
          <p:cNvPr id="15" name="TextBox 14">
            <a:extLst>
              <a:ext uri="{FF2B5EF4-FFF2-40B4-BE49-F238E27FC236}">
                <a16:creationId xmlns:a16="http://schemas.microsoft.com/office/drawing/2014/main" id="{B89D9A05-F023-0B9D-C961-4290925FDBF6}"/>
              </a:ext>
            </a:extLst>
          </p:cNvPr>
          <p:cNvSpPr txBox="1"/>
          <p:nvPr/>
        </p:nvSpPr>
        <p:spPr>
          <a:xfrm>
            <a:off x="9208939" y="7314026"/>
            <a:ext cx="8380883" cy="1242369"/>
          </a:xfrm>
          <a:prstGeom prst="rect">
            <a:avLst/>
          </a:prstGeom>
          <a:noFill/>
        </p:spPr>
        <p:txBody>
          <a:bodyPr wrap="square" lIns="0" tIns="0" rIns="0" bIns="0" rtlCol="0" anchor="ctr">
            <a:noAutofit/>
          </a:bodyPr>
          <a:lstStyle/>
          <a:p>
            <a:pPr defTabSz="1397868">
              <a:spcBef>
                <a:spcPct val="0"/>
              </a:spcBef>
              <a:spcAft>
                <a:spcPct val="0"/>
              </a:spcAft>
              <a:defRPr/>
            </a:pPr>
            <a:r>
              <a:rPr lang="es-ES" sz="1850" err="1">
                <a:ln w="3175">
                  <a:noFill/>
                </a:ln>
                <a:solidFill>
                  <a:srgbClr val="FFFFFF"/>
                </a:solidFill>
                <a:latin typeface="Century Gothic"/>
                <a:ea typeface="+mn-lt"/>
                <a:cs typeface="+mn-lt"/>
              </a:rPr>
              <a:t>Cumprir</a:t>
            </a:r>
            <a:r>
              <a:rPr lang="es-ES" sz="1850">
                <a:ln w="3175">
                  <a:noFill/>
                </a:ln>
                <a:solidFill>
                  <a:srgbClr val="FFFFFF"/>
                </a:solidFill>
                <a:latin typeface="Century Gothic"/>
                <a:ea typeface="+mn-lt"/>
                <a:cs typeface="+mn-lt"/>
              </a:rPr>
              <a:t> os </a:t>
            </a:r>
            <a:r>
              <a:rPr lang="es-ES" sz="1850" err="1">
                <a:ln w="3175">
                  <a:noFill/>
                </a:ln>
                <a:solidFill>
                  <a:srgbClr val="FFFFFF"/>
                </a:solidFill>
                <a:latin typeface="Century Gothic"/>
                <a:ea typeface="+mn-lt"/>
                <a:cs typeface="+mn-lt"/>
              </a:rPr>
              <a:t>crescentes</a:t>
            </a:r>
            <a:r>
              <a:rPr lang="es-ES" sz="1850">
                <a:ln w="3175">
                  <a:noFill/>
                </a:ln>
                <a:solidFill>
                  <a:srgbClr val="FFFFFF"/>
                </a:solidFill>
                <a:latin typeface="Century Gothic"/>
                <a:ea typeface="+mn-lt"/>
                <a:cs typeface="+mn-lt"/>
              </a:rPr>
              <a:t> requisitos de </a:t>
            </a:r>
            <a:r>
              <a:rPr lang="es-ES" sz="1850" err="1">
                <a:ln w="3175">
                  <a:noFill/>
                </a:ln>
                <a:solidFill>
                  <a:srgbClr val="FFFFFF"/>
                </a:solidFill>
                <a:latin typeface="Century Gothic"/>
                <a:ea typeface="+mn-lt"/>
                <a:cs typeface="+mn-lt"/>
              </a:rPr>
              <a:t>conformidade</a:t>
            </a:r>
            <a:r>
              <a:rPr lang="es-ES" sz="1850">
                <a:ln w="3175">
                  <a:noFill/>
                </a:ln>
                <a:solidFill>
                  <a:srgbClr val="FFFFFF"/>
                </a:solidFill>
                <a:latin typeface="Century Gothic"/>
                <a:ea typeface="+mn-lt"/>
                <a:cs typeface="+mn-lt"/>
              </a:rPr>
              <a:t> </a:t>
            </a:r>
            <a:r>
              <a:rPr lang="es-ES" sz="1850" err="1">
                <a:ln w="3175">
                  <a:noFill/>
                </a:ln>
                <a:solidFill>
                  <a:srgbClr val="FFFFFF"/>
                </a:solidFill>
                <a:latin typeface="Century Gothic"/>
                <a:ea typeface="+mn-lt"/>
                <a:cs typeface="+mn-lt"/>
              </a:rPr>
              <a:t>associados</a:t>
            </a:r>
            <a:r>
              <a:rPr lang="es-ES" sz="1850">
                <a:ln w="3175">
                  <a:noFill/>
                </a:ln>
                <a:solidFill>
                  <a:srgbClr val="FFFFFF"/>
                </a:solidFill>
                <a:latin typeface="Century Gothic"/>
                <a:ea typeface="+mn-lt"/>
                <a:cs typeface="+mn-lt"/>
              </a:rPr>
              <a:t> a </a:t>
            </a:r>
            <a:r>
              <a:rPr lang="es-ES" sz="1850" err="1">
                <a:ln w="3175">
                  <a:noFill/>
                </a:ln>
                <a:solidFill>
                  <a:srgbClr val="FFFFFF"/>
                </a:solidFill>
                <a:latin typeface="Century Gothic"/>
                <a:ea typeface="+mn-lt"/>
                <a:cs typeface="+mn-lt"/>
              </a:rPr>
              <a:t>sanções</a:t>
            </a:r>
            <a:r>
              <a:rPr lang="es-ES" sz="1850">
                <a:ln w="3175">
                  <a:noFill/>
                </a:ln>
                <a:solidFill>
                  <a:srgbClr val="FFFFFF"/>
                </a:solidFill>
                <a:latin typeface="Century Gothic"/>
                <a:ea typeface="+mn-lt"/>
                <a:cs typeface="+mn-lt"/>
              </a:rPr>
              <a:t> e tarifas, </a:t>
            </a:r>
            <a:r>
              <a:rPr lang="es-ES" sz="1850" err="1">
                <a:ln w="3175">
                  <a:noFill/>
                </a:ln>
                <a:solidFill>
                  <a:srgbClr val="FFFFFF"/>
                </a:solidFill>
                <a:latin typeface="Century Gothic"/>
                <a:ea typeface="+mn-lt"/>
                <a:cs typeface="+mn-lt"/>
              </a:rPr>
              <a:t>apoiar</a:t>
            </a:r>
            <a:r>
              <a:rPr lang="es-ES" sz="1850">
                <a:ln w="3175">
                  <a:noFill/>
                </a:ln>
                <a:solidFill>
                  <a:srgbClr val="FFFFFF"/>
                </a:solidFill>
                <a:latin typeface="Century Gothic"/>
                <a:ea typeface="+mn-lt"/>
                <a:cs typeface="+mn-lt"/>
              </a:rPr>
              <a:t> novas </a:t>
            </a:r>
            <a:r>
              <a:rPr lang="es-ES" sz="1850" err="1">
                <a:ln w="3175">
                  <a:noFill/>
                </a:ln>
                <a:solidFill>
                  <a:srgbClr val="FFFFFF"/>
                </a:solidFill>
                <a:latin typeface="Century Gothic"/>
                <a:ea typeface="+mn-lt"/>
                <a:cs typeface="+mn-lt"/>
              </a:rPr>
              <a:t>regulamentações</a:t>
            </a:r>
            <a:r>
              <a:rPr lang="es-ES" sz="1850">
                <a:ln w="3175">
                  <a:noFill/>
                </a:ln>
                <a:solidFill>
                  <a:srgbClr val="FFFFFF"/>
                </a:solidFill>
                <a:latin typeface="Century Gothic"/>
                <a:ea typeface="+mn-lt"/>
                <a:cs typeface="+mn-lt"/>
              </a:rPr>
              <a:t> de </a:t>
            </a:r>
            <a:r>
              <a:rPr lang="es-ES" sz="1850" err="1">
                <a:ln w="3175">
                  <a:noFill/>
                </a:ln>
                <a:solidFill>
                  <a:srgbClr val="FFFFFF"/>
                </a:solidFill>
                <a:latin typeface="Century Gothic"/>
                <a:ea typeface="+mn-lt"/>
                <a:cs typeface="+mn-lt"/>
              </a:rPr>
              <a:t>sustentabilidade</a:t>
            </a:r>
            <a:r>
              <a:rPr lang="es-ES" sz="1850">
                <a:ln w="3175">
                  <a:noFill/>
                </a:ln>
                <a:solidFill>
                  <a:srgbClr val="FFFFFF"/>
                </a:solidFill>
                <a:latin typeface="Century Gothic"/>
                <a:ea typeface="+mn-lt"/>
                <a:cs typeface="+mn-lt"/>
              </a:rPr>
              <a:t> que </a:t>
            </a:r>
            <a:r>
              <a:rPr lang="es-ES" sz="1850" err="1">
                <a:ln w="3175">
                  <a:noFill/>
                </a:ln>
                <a:solidFill>
                  <a:srgbClr val="FFFFFF"/>
                </a:solidFill>
                <a:latin typeface="Century Gothic"/>
                <a:ea typeface="+mn-lt"/>
                <a:cs typeface="+mn-lt"/>
              </a:rPr>
              <a:t>afetam</a:t>
            </a:r>
            <a:r>
              <a:rPr lang="es-ES" sz="1850">
                <a:ln w="3175">
                  <a:noFill/>
                </a:ln>
                <a:solidFill>
                  <a:srgbClr val="FFFFFF"/>
                </a:solidFill>
                <a:latin typeface="Century Gothic"/>
                <a:ea typeface="+mn-lt"/>
                <a:cs typeface="+mn-lt"/>
              </a:rPr>
              <a:t> os </a:t>
            </a:r>
            <a:r>
              <a:rPr lang="es-ES" sz="1850" b="1" err="1">
                <a:ln w="3175">
                  <a:noFill/>
                </a:ln>
                <a:solidFill>
                  <a:srgbClr val="FFFFFF"/>
                </a:solidFill>
                <a:latin typeface="Century Gothic"/>
                <a:ea typeface="+mn-lt"/>
                <a:cs typeface="+mn-lt"/>
              </a:rPr>
              <a:t>processos</a:t>
            </a:r>
            <a:r>
              <a:rPr lang="es-ES" sz="1850">
                <a:ln w="3175">
                  <a:noFill/>
                </a:ln>
                <a:solidFill>
                  <a:srgbClr val="FFFFFF"/>
                </a:solidFill>
                <a:latin typeface="Century Gothic"/>
                <a:ea typeface="+mn-lt"/>
                <a:cs typeface="+mn-lt"/>
              </a:rPr>
              <a:t> </a:t>
            </a:r>
            <a:r>
              <a:rPr lang="es-ES" sz="1850" err="1">
                <a:ln w="3175">
                  <a:noFill/>
                </a:ln>
                <a:solidFill>
                  <a:srgbClr val="FFFFFF"/>
                </a:solidFill>
                <a:latin typeface="Century Gothic"/>
                <a:ea typeface="+mn-lt"/>
                <a:cs typeface="+mn-lt"/>
              </a:rPr>
              <a:t>comerciais</a:t>
            </a:r>
            <a:r>
              <a:rPr lang="es-ES" sz="1850">
                <a:ln w="3175">
                  <a:noFill/>
                </a:ln>
                <a:solidFill>
                  <a:srgbClr val="FFFFFF"/>
                </a:solidFill>
                <a:latin typeface="Century Gothic"/>
                <a:ea typeface="+mn-lt"/>
                <a:cs typeface="+mn-lt"/>
              </a:rPr>
              <a:t> e adaptar-se a </a:t>
            </a:r>
            <a:r>
              <a:rPr lang="es-ES" sz="1850" err="1">
                <a:ln w="3175">
                  <a:noFill/>
                </a:ln>
                <a:solidFill>
                  <a:srgbClr val="FFFFFF"/>
                </a:solidFill>
                <a:latin typeface="Century Gothic"/>
                <a:ea typeface="+mn-lt"/>
                <a:cs typeface="+mn-lt"/>
              </a:rPr>
              <a:t>mudanças</a:t>
            </a:r>
            <a:r>
              <a:rPr lang="es-ES" sz="1850">
                <a:ln w="3175">
                  <a:noFill/>
                </a:ln>
                <a:solidFill>
                  <a:srgbClr val="FFFFFF"/>
                </a:solidFill>
                <a:latin typeface="Century Gothic"/>
                <a:ea typeface="+mn-lt"/>
                <a:cs typeface="+mn-lt"/>
              </a:rPr>
              <a:t> em </a:t>
            </a:r>
            <a:r>
              <a:rPr lang="es-ES" sz="1850" err="1">
                <a:ln w="3175">
                  <a:noFill/>
                </a:ln>
                <a:solidFill>
                  <a:srgbClr val="FFFFFF"/>
                </a:solidFill>
                <a:latin typeface="Century Gothic"/>
                <a:ea typeface="+mn-lt"/>
                <a:cs typeface="+mn-lt"/>
              </a:rPr>
              <a:t>procedimentos</a:t>
            </a:r>
            <a:r>
              <a:rPr lang="es-ES" sz="1850">
                <a:ln w="3175">
                  <a:noFill/>
                </a:ln>
                <a:solidFill>
                  <a:srgbClr val="FFFFFF"/>
                </a:solidFill>
                <a:latin typeface="Century Gothic"/>
                <a:ea typeface="+mn-lt"/>
                <a:cs typeface="+mn-lt"/>
              </a:rPr>
              <a:t> e normas </a:t>
            </a:r>
            <a:r>
              <a:rPr lang="es-ES" sz="1850" err="1">
                <a:ln w="3175">
                  <a:noFill/>
                </a:ln>
                <a:solidFill>
                  <a:srgbClr val="FFFFFF"/>
                </a:solidFill>
                <a:latin typeface="Century Gothic"/>
                <a:ea typeface="+mn-lt"/>
                <a:cs typeface="+mn-lt"/>
              </a:rPr>
              <a:t>aduaneiras</a:t>
            </a:r>
            <a:r>
              <a:rPr lang="es-ES" sz="1850">
                <a:ln w="3175">
                  <a:noFill/>
                </a:ln>
                <a:solidFill>
                  <a:srgbClr val="FFFFFF"/>
                </a:solidFill>
                <a:latin typeface="Century Gothic"/>
                <a:ea typeface="+mn-lt"/>
                <a:cs typeface="+mn-lt"/>
              </a:rPr>
              <a:t>.</a:t>
            </a:r>
            <a:endParaRPr lang="en-US"/>
          </a:p>
        </p:txBody>
      </p:sp>
      <p:sp>
        <p:nvSpPr>
          <p:cNvPr id="17" name="TextBox 16">
            <a:extLst>
              <a:ext uri="{FF2B5EF4-FFF2-40B4-BE49-F238E27FC236}">
                <a16:creationId xmlns:a16="http://schemas.microsoft.com/office/drawing/2014/main" id="{D11D68DB-AB6A-A4FF-73FA-CE898448C229}"/>
              </a:ext>
            </a:extLst>
          </p:cNvPr>
          <p:cNvSpPr txBox="1"/>
          <p:nvPr/>
        </p:nvSpPr>
        <p:spPr>
          <a:xfrm>
            <a:off x="9208939" y="4626601"/>
            <a:ext cx="8013875" cy="1157867"/>
          </a:xfrm>
          <a:prstGeom prst="rect">
            <a:avLst/>
          </a:prstGeom>
          <a:noFill/>
        </p:spPr>
        <p:txBody>
          <a:bodyPr wrap="square" lIns="0" tIns="0" rIns="0" bIns="0" rtlCol="0" anchor="ctr">
            <a:noAutofit/>
          </a:bodyPr>
          <a:lstStyle/>
          <a:p>
            <a:pPr defTabSz="1397868">
              <a:spcBef>
                <a:spcPct val="0"/>
              </a:spcBef>
              <a:spcAft>
                <a:spcPct val="0"/>
              </a:spcAft>
              <a:defRPr/>
            </a:pPr>
            <a:r>
              <a:rPr lang="es-ES" sz="1850" err="1">
                <a:solidFill>
                  <a:srgbClr val="FFFFFF"/>
                </a:solidFill>
                <a:latin typeface="Century Gothic"/>
                <a:ea typeface="+mn-lt"/>
                <a:cs typeface="+mn-lt"/>
              </a:rPr>
              <a:t>Adotar</a:t>
            </a:r>
            <a:r>
              <a:rPr lang="es-ES" sz="1850" b="1">
                <a:solidFill>
                  <a:srgbClr val="FFFFFF"/>
                </a:solidFill>
                <a:latin typeface="Century Gothic"/>
                <a:ea typeface="+mn-lt"/>
                <a:cs typeface="+mn-lt"/>
              </a:rPr>
              <a:t> </a:t>
            </a:r>
            <a:r>
              <a:rPr lang="es-ES" sz="1850" b="1" err="1">
                <a:solidFill>
                  <a:srgbClr val="FFFFFF"/>
                </a:solidFill>
                <a:latin typeface="Century Gothic"/>
                <a:ea typeface="+mn-lt"/>
                <a:cs typeface="+mn-lt"/>
              </a:rPr>
              <a:t>tecnologias</a:t>
            </a:r>
            <a:r>
              <a:rPr lang="es-ES" sz="1850" b="1">
                <a:solidFill>
                  <a:srgbClr val="FFFFFF"/>
                </a:solidFill>
                <a:latin typeface="Century Gothic"/>
                <a:ea typeface="+mn-lt"/>
                <a:cs typeface="+mn-lt"/>
              </a:rPr>
              <a:t> </a:t>
            </a:r>
            <a:r>
              <a:rPr lang="es-ES" sz="1850" b="1" err="1">
                <a:solidFill>
                  <a:srgbClr val="FFFFFF"/>
                </a:solidFill>
                <a:latin typeface="Century Gothic"/>
                <a:ea typeface="+mn-lt"/>
                <a:cs typeface="+mn-lt"/>
              </a:rPr>
              <a:t>digitais</a:t>
            </a:r>
            <a:r>
              <a:rPr lang="es-ES" sz="1850" b="1">
                <a:solidFill>
                  <a:srgbClr val="FFFFFF"/>
                </a:solidFill>
                <a:latin typeface="Century Gothic"/>
                <a:ea typeface="+mn-lt"/>
                <a:cs typeface="+mn-lt"/>
              </a:rPr>
              <a:t> e </a:t>
            </a:r>
            <a:r>
              <a:rPr lang="es-ES" sz="1850" b="1" err="1">
                <a:solidFill>
                  <a:srgbClr val="FFFFFF"/>
                </a:solidFill>
                <a:latin typeface="Century Gothic"/>
                <a:ea typeface="+mn-lt"/>
                <a:cs typeface="+mn-lt"/>
              </a:rPr>
              <a:t>automação</a:t>
            </a:r>
            <a:r>
              <a:rPr lang="es-ES" sz="1850" b="1">
                <a:solidFill>
                  <a:srgbClr val="FFFFFF"/>
                </a:solidFill>
                <a:latin typeface="Century Gothic"/>
                <a:ea typeface="+mn-lt"/>
                <a:cs typeface="+mn-lt"/>
              </a:rPr>
              <a:t> </a:t>
            </a:r>
            <a:r>
              <a:rPr lang="es-ES" sz="1850">
                <a:solidFill>
                  <a:srgbClr val="FFFFFF"/>
                </a:solidFill>
                <a:latin typeface="Century Gothic"/>
                <a:ea typeface="+mn-lt"/>
                <a:cs typeface="+mn-lt"/>
              </a:rPr>
              <a:t>dentro das </a:t>
            </a:r>
            <a:r>
              <a:rPr lang="es-ES" sz="1850" err="1">
                <a:solidFill>
                  <a:srgbClr val="FFFFFF"/>
                </a:solidFill>
                <a:latin typeface="Century Gothic"/>
                <a:ea typeface="+mn-lt"/>
                <a:cs typeface="+mn-lt"/>
              </a:rPr>
              <a:t>operações</a:t>
            </a:r>
            <a:r>
              <a:rPr lang="es-ES" sz="1850">
                <a:solidFill>
                  <a:srgbClr val="FFFFFF"/>
                </a:solidFill>
                <a:latin typeface="Century Gothic"/>
                <a:ea typeface="+mn-lt"/>
                <a:cs typeface="+mn-lt"/>
              </a:rPr>
              <a:t> para </a:t>
            </a:r>
            <a:r>
              <a:rPr lang="es-ES" sz="1850" err="1">
                <a:solidFill>
                  <a:srgbClr val="FFFFFF"/>
                </a:solidFill>
                <a:latin typeface="Century Gothic"/>
                <a:ea typeface="+mn-lt"/>
                <a:cs typeface="+mn-lt"/>
              </a:rPr>
              <a:t>melhorar</a:t>
            </a:r>
            <a:r>
              <a:rPr lang="es-ES" sz="1850">
                <a:solidFill>
                  <a:srgbClr val="FFFFFF"/>
                </a:solidFill>
                <a:latin typeface="Century Gothic"/>
                <a:ea typeface="+mn-lt"/>
                <a:cs typeface="+mn-lt"/>
              </a:rPr>
              <a:t> a </a:t>
            </a:r>
            <a:r>
              <a:rPr lang="es-ES" sz="1850" err="1">
                <a:solidFill>
                  <a:srgbClr val="FFFFFF"/>
                </a:solidFill>
                <a:latin typeface="Century Gothic"/>
                <a:ea typeface="+mn-lt"/>
                <a:cs typeface="+mn-lt"/>
              </a:rPr>
              <a:t>eficiência</a:t>
            </a:r>
            <a:r>
              <a:rPr lang="es-ES" sz="1850">
                <a:solidFill>
                  <a:srgbClr val="FFFFFF"/>
                </a:solidFill>
                <a:latin typeface="Century Gothic"/>
                <a:ea typeface="+mn-lt"/>
                <a:cs typeface="+mn-lt"/>
              </a:rPr>
              <a:t>, aumentar a </a:t>
            </a:r>
            <a:r>
              <a:rPr lang="es-ES" sz="1850" err="1">
                <a:solidFill>
                  <a:srgbClr val="FFFFFF"/>
                </a:solidFill>
                <a:latin typeface="Century Gothic"/>
                <a:ea typeface="+mn-lt"/>
                <a:cs typeface="+mn-lt"/>
              </a:rPr>
              <a:t>flexibilidade</a:t>
            </a:r>
            <a:r>
              <a:rPr lang="es-ES" sz="1850">
                <a:solidFill>
                  <a:srgbClr val="FFFFFF"/>
                </a:solidFill>
                <a:latin typeface="Century Gothic"/>
                <a:ea typeface="+mn-lt"/>
                <a:cs typeface="+mn-lt"/>
              </a:rPr>
              <a:t> e </a:t>
            </a:r>
            <a:r>
              <a:rPr lang="es-ES" sz="1850" err="1">
                <a:solidFill>
                  <a:srgbClr val="FFFFFF"/>
                </a:solidFill>
                <a:latin typeface="Century Gothic"/>
                <a:ea typeface="+mn-lt"/>
                <a:cs typeface="+mn-lt"/>
              </a:rPr>
              <a:t>manter</a:t>
            </a:r>
            <a:r>
              <a:rPr lang="es-ES" sz="1850">
                <a:solidFill>
                  <a:srgbClr val="FFFFFF"/>
                </a:solidFill>
                <a:latin typeface="Century Gothic"/>
                <a:ea typeface="+mn-lt"/>
                <a:cs typeface="+mn-lt"/>
              </a:rPr>
              <a:t>-se competitivo em </a:t>
            </a:r>
            <a:r>
              <a:rPr lang="es-ES" sz="1850" err="1">
                <a:solidFill>
                  <a:srgbClr val="FFFFFF"/>
                </a:solidFill>
                <a:latin typeface="Century Gothic"/>
                <a:ea typeface="+mn-lt"/>
                <a:cs typeface="+mn-lt"/>
              </a:rPr>
              <a:t>um</a:t>
            </a:r>
            <a:r>
              <a:rPr lang="es-ES" sz="1850">
                <a:solidFill>
                  <a:srgbClr val="FFFFFF"/>
                </a:solidFill>
                <a:latin typeface="Century Gothic"/>
                <a:ea typeface="+mn-lt"/>
                <a:cs typeface="+mn-lt"/>
              </a:rPr>
              <a:t> mercado em constante </a:t>
            </a:r>
            <a:r>
              <a:rPr lang="es-ES" sz="1850" err="1">
                <a:solidFill>
                  <a:srgbClr val="FFFFFF"/>
                </a:solidFill>
                <a:latin typeface="Century Gothic"/>
                <a:ea typeface="+mn-lt"/>
                <a:cs typeface="+mn-lt"/>
              </a:rPr>
              <a:t>evolução</a:t>
            </a:r>
            <a:r>
              <a:rPr lang="es-ES" sz="1850">
                <a:solidFill>
                  <a:srgbClr val="FFFFFF"/>
                </a:solidFill>
                <a:latin typeface="Century Gothic"/>
                <a:ea typeface="+mn-lt"/>
                <a:cs typeface="+mn-lt"/>
              </a:rPr>
              <a:t>.</a:t>
            </a:r>
            <a:endParaRPr lang="en-US"/>
          </a:p>
        </p:txBody>
      </p:sp>
      <p:sp>
        <p:nvSpPr>
          <p:cNvPr id="21" name="Rectangle 20">
            <a:extLst>
              <a:ext uri="{FF2B5EF4-FFF2-40B4-BE49-F238E27FC236}">
                <a16:creationId xmlns:a16="http://schemas.microsoft.com/office/drawing/2014/main" id="{D8BC27B6-C6EE-8CC5-D4E8-FE8FAE02F31C}"/>
              </a:ext>
            </a:extLst>
          </p:cNvPr>
          <p:cNvSpPr/>
          <p:nvPr/>
        </p:nvSpPr>
        <p:spPr bwMode="gray">
          <a:xfrm>
            <a:off x="755804" y="3283655"/>
            <a:ext cx="7418361" cy="1155341"/>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0" tIns="0" rIns="0" bIns="0" rtlCol="0" anchor="ctr"/>
          <a:lstStyle/>
          <a:p>
            <a:pPr defTabSz="1632674">
              <a:spcBef>
                <a:spcPts val="2997"/>
              </a:spcBef>
              <a:spcAft>
                <a:spcPct val="0"/>
              </a:spcAft>
              <a:defRPr/>
            </a:pPr>
            <a:r>
              <a:rPr lang="es-ES" sz="1850">
                <a:latin typeface="Century Gothic"/>
                <a:ea typeface="+mn-lt"/>
                <a:cs typeface="+mn-lt"/>
              </a:rPr>
              <a:t>A </a:t>
            </a:r>
            <a:r>
              <a:rPr lang="es-ES" sz="1850" err="1">
                <a:latin typeface="Century Gothic"/>
                <a:ea typeface="+mn-lt"/>
                <a:cs typeface="+mn-lt"/>
              </a:rPr>
              <a:t>otimização</a:t>
            </a:r>
            <a:r>
              <a:rPr lang="es-ES" sz="1850">
                <a:latin typeface="Century Gothic"/>
                <a:ea typeface="+mn-lt"/>
                <a:cs typeface="+mn-lt"/>
              </a:rPr>
              <a:t> de </a:t>
            </a:r>
            <a:r>
              <a:rPr lang="es-ES" sz="1850" err="1">
                <a:latin typeface="Century Gothic"/>
                <a:ea typeface="+mn-lt"/>
                <a:cs typeface="+mn-lt"/>
              </a:rPr>
              <a:t>custos</a:t>
            </a:r>
            <a:r>
              <a:rPr lang="es-ES" sz="1850">
                <a:latin typeface="Century Gothic"/>
                <a:ea typeface="+mn-lt"/>
                <a:cs typeface="+mn-lt"/>
              </a:rPr>
              <a:t> </a:t>
            </a:r>
            <a:r>
              <a:rPr lang="es-ES" sz="1850" err="1">
                <a:latin typeface="Century Gothic"/>
                <a:ea typeface="+mn-lt"/>
                <a:cs typeface="+mn-lt"/>
              </a:rPr>
              <a:t>aumentou</a:t>
            </a:r>
            <a:r>
              <a:rPr lang="es-ES" sz="1850">
                <a:latin typeface="Century Gothic"/>
                <a:ea typeface="+mn-lt"/>
                <a:cs typeface="+mn-lt"/>
              </a:rPr>
              <a:t> a </a:t>
            </a:r>
            <a:r>
              <a:rPr lang="es-ES" sz="1850" err="1">
                <a:latin typeface="Century Gothic"/>
                <a:ea typeface="+mn-lt"/>
                <a:cs typeface="+mn-lt"/>
              </a:rPr>
              <a:t>complexidade</a:t>
            </a:r>
            <a:r>
              <a:rPr lang="es-ES" sz="1850">
                <a:latin typeface="Century Gothic"/>
                <a:ea typeface="+mn-lt"/>
                <a:cs typeface="+mn-lt"/>
              </a:rPr>
              <a:t> das </a:t>
            </a:r>
            <a:r>
              <a:rPr lang="es-ES" sz="1850" err="1">
                <a:latin typeface="Century Gothic"/>
                <a:ea typeface="+mn-lt"/>
                <a:cs typeface="+mn-lt"/>
              </a:rPr>
              <a:t>cadeias</a:t>
            </a:r>
            <a:r>
              <a:rPr lang="es-ES" sz="1850">
                <a:latin typeface="Century Gothic"/>
                <a:ea typeface="+mn-lt"/>
                <a:cs typeface="+mn-lt"/>
              </a:rPr>
              <a:t> de </a:t>
            </a:r>
            <a:r>
              <a:rPr lang="es-ES" sz="1850" err="1">
                <a:latin typeface="Century Gothic"/>
                <a:ea typeface="+mn-lt"/>
                <a:cs typeface="+mn-lt"/>
              </a:rPr>
              <a:t>suprimentos</a:t>
            </a:r>
            <a:r>
              <a:rPr lang="es-ES" sz="1850">
                <a:latin typeface="Century Gothic"/>
                <a:ea typeface="+mn-lt"/>
                <a:cs typeface="+mn-lt"/>
              </a:rPr>
              <a:t> </a:t>
            </a:r>
            <a:r>
              <a:rPr lang="es-ES" sz="1850" err="1">
                <a:latin typeface="Century Gothic"/>
                <a:ea typeface="+mn-lt"/>
                <a:cs typeface="+mn-lt"/>
              </a:rPr>
              <a:t>globais</a:t>
            </a:r>
            <a:r>
              <a:rPr lang="es-ES" sz="1850">
                <a:latin typeface="Century Gothic"/>
                <a:ea typeface="+mn-lt"/>
                <a:cs typeface="+mn-lt"/>
              </a:rPr>
              <a:t>, </a:t>
            </a:r>
            <a:r>
              <a:rPr lang="es-ES" sz="1850" err="1">
                <a:latin typeface="Century Gothic"/>
                <a:ea typeface="+mn-lt"/>
                <a:cs typeface="+mn-lt"/>
              </a:rPr>
              <a:t>já</a:t>
            </a:r>
            <a:r>
              <a:rPr lang="es-ES" sz="1850">
                <a:latin typeface="Century Gothic"/>
                <a:ea typeface="+mn-lt"/>
                <a:cs typeface="+mn-lt"/>
              </a:rPr>
              <a:t> que as </a:t>
            </a:r>
            <a:r>
              <a:rPr lang="es-ES" sz="1850" err="1">
                <a:latin typeface="Century Gothic"/>
                <a:ea typeface="+mn-lt"/>
                <a:cs typeface="+mn-lt"/>
              </a:rPr>
              <a:t>fontes</a:t>
            </a:r>
            <a:r>
              <a:rPr lang="es-ES" sz="1850">
                <a:latin typeface="Century Gothic"/>
                <a:ea typeface="+mn-lt"/>
                <a:cs typeface="+mn-lt"/>
              </a:rPr>
              <a:t> de menor </a:t>
            </a:r>
            <a:r>
              <a:rPr lang="es-ES" sz="1850" err="1">
                <a:latin typeface="Century Gothic"/>
                <a:ea typeface="+mn-lt"/>
                <a:cs typeface="+mn-lt"/>
              </a:rPr>
              <a:t>custo</a:t>
            </a:r>
            <a:r>
              <a:rPr lang="es-ES" sz="1850">
                <a:latin typeface="Century Gothic"/>
                <a:ea typeface="+mn-lt"/>
                <a:cs typeface="+mn-lt"/>
              </a:rPr>
              <a:t> </a:t>
            </a:r>
            <a:r>
              <a:rPr lang="es-ES" sz="1850" err="1">
                <a:latin typeface="Century Gothic"/>
                <a:ea typeface="+mn-lt"/>
                <a:cs typeface="+mn-lt"/>
              </a:rPr>
              <a:t>frequentemente</a:t>
            </a:r>
            <a:r>
              <a:rPr lang="es-ES" sz="1850">
                <a:latin typeface="Century Gothic"/>
                <a:ea typeface="+mn-lt"/>
                <a:cs typeface="+mn-lt"/>
              </a:rPr>
              <a:t> </a:t>
            </a:r>
            <a:r>
              <a:rPr lang="es-ES" sz="1850" err="1">
                <a:latin typeface="Century Gothic"/>
                <a:ea typeface="+mn-lt"/>
                <a:cs typeface="+mn-lt"/>
              </a:rPr>
              <a:t>expõem</a:t>
            </a:r>
            <a:r>
              <a:rPr lang="es-ES" sz="1850">
                <a:latin typeface="Century Gothic"/>
                <a:ea typeface="+mn-lt"/>
                <a:cs typeface="+mn-lt"/>
              </a:rPr>
              <a:t> </a:t>
            </a:r>
            <a:r>
              <a:rPr lang="es-ES" sz="1850" b="1">
                <a:latin typeface="Century Gothic"/>
                <a:ea typeface="+mn-lt"/>
                <a:cs typeface="+mn-lt"/>
              </a:rPr>
              <a:t>riscos</a:t>
            </a:r>
            <a:r>
              <a:rPr lang="es-ES" sz="1850">
                <a:latin typeface="Century Gothic"/>
                <a:ea typeface="+mn-lt"/>
                <a:cs typeface="+mn-lt"/>
              </a:rPr>
              <a:t> que </a:t>
            </a:r>
            <a:r>
              <a:rPr lang="es-ES" sz="1850" err="1">
                <a:latin typeface="Century Gothic"/>
                <a:ea typeface="+mn-lt"/>
                <a:cs typeface="+mn-lt"/>
              </a:rPr>
              <a:t>não</a:t>
            </a:r>
            <a:r>
              <a:rPr lang="es-ES" sz="1850">
                <a:latin typeface="Century Gothic"/>
                <a:ea typeface="+mn-lt"/>
                <a:cs typeface="+mn-lt"/>
              </a:rPr>
              <a:t> se </a:t>
            </a:r>
            <a:r>
              <a:rPr lang="es-ES" sz="1850" err="1">
                <a:latin typeface="Century Gothic"/>
                <a:ea typeface="+mn-lt"/>
                <a:cs typeface="+mn-lt"/>
              </a:rPr>
              <a:t>tornam</a:t>
            </a:r>
            <a:r>
              <a:rPr lang="es-ES" sz="1850">
                <a:latin typeface="Century Gothic"/>
                <a:ea typeface="+mn-lt"/>
                <a:cs typeface="+mn-lt"/>
              </a:rPr>
              <a:t> </a:t>
            </a:r>
            <a:r>
              <a:rPr lang="es-ES" sz="1850" err="1">
                <a:latin typeface="Century Gothic"/>
                <a:ea typeface="+mn-lt"/>
                <a:cs typeface="+mn-lt"/>
              </a:rPr>
              <a:t>visíveis</a:t>
            </a:r>
            <a:r>
              <a:rPr lang="es-ES" sz="1850">
                <a:latin typeface="Century Gothic"/>
                <a:ea typeface="+mn-lt"/>
                <a:cs typeface="+mn-lt"/>
              </a:rPr>
              <a:t> até que </a:t>
            </a:r>
            <a:r>
              <a:rPr lang="es-ES" sz="1850" err="1">
                <a:latin typeface="Century Gothic"/>
                <a:ea typeface="+mn-lt"/>
                <a:cs typeface="+mn-lt"/>
              </a:rPr>
              <a:t>ocorram</a:t>
            </a:r>
            <a:r>
              <a:rPr lang="es-ES" sz="1850">
                <a:latin typeface="Century Gothic"/>
                <a:ea typeface="+mn-lt"/>
                <a:cs typeface="+mn-lt"/>
              </a:rPr>
              <a:t> </a:t>
            </a:r>
            <a:r>
              <a:rPr lang="es-ES" sz="1850" err="1">
                <a:latin typeface="Century Gothic"/>
                <a:ea typeface="+mn-lt"/>
                <a:cs typeface="+mn-lt"/>
              </a:rPr>
              <a:t>interrupções</a:t>
            </a:r>
            <a:r>
              <a:rPr lang="es-ES" sz="1850">
                <a:latin typeface="Century Gothic"/>
                <a:ea typeface="+mn-lt"/>
                <a:cs typeface="+mn-lt"/>
              </a:rPr>
              <a:t>.</a:t>
            </a:r>
            <a:endParaRPr lang="en-US"/>
          </a:p>
        </p:txBody>
      </p:sp>
      <p:sp>
        <p:nvSpPr>
          <p:cNvPr id="22" name="TextBox 21">
            <a:extLst>
              <a:ext uri="{FF2B5EF4-FFF2-40B4-BE49-F238E27FC236}">
                <a16:creationId xmlns:a16="http://schemas.microsoft.com/office/drawing/2014/main" id="{94AF4BB7-25CB-A191-E8F9-208FB46BFD17}"/>
              </a:ext>
            </a:extLst>
          </p:cNvPr>
          <p:cNvSpPr txBox="1"/>
          <p:nvPr/>
        </p:nvSpPr>
        <p:spPr>
          <a:xfrm>
            <a:off x="9208938" y="8820173"/>
            <a:ext cx="7831041" cy="1088795"/>
          </a:xfrm>
          <a:prstGeom prst="rect">
            <a:avLst/>
          </a:prstGeom>
          <a:noFill/>
        </p:spPr>
        <p:txBody>
          <a:bodyPr wrap="square" lIns="0" tIns="0" rIns="0" bIns="0" rtlCol="0" anchor="ctr">
            <a:noAutofit/>
          </a:bodyPr>
          <a:lstStyle/>
          <a:p>
            <a:pPr defTabSz="1397868">
              <a:spcBef>
                <a:spcPct val="0"/>
              </a:spcBef>
              <a:spcAft>
                <a:spcPct val="0"/>
              </a:spcAft>
              <a:defRPr/>
            </a:pPr>
            <a:r>
              <a:rPr lang="es-ES" sz="1850" b="1" kern="0" err="1">
                <a:solidFill>
                  <a:schemeClr val="bg1"/>
                </a:solidFill>
                <a:latin typeface="Century Gothic"/>
                <a:ea typeface="+mn-lt"/>
                <a:cs typeface="+mn-lt"/>
              </a:rPr>
              <a:t>Aproveitar</a:t>
            </a:r>
            <a:r>
              <a:rPr lang="es-ES" sz="1850" b="1" kern="0">
                <a:solidFill>
                  <a:schemeClr val="bg1"/>
                </a:solidFill>
                <a:latin typeface="Century Gothic"/>
                <a:ea typeface="+mn-lt"/>
                <a:cs typeface="+mn-lt"/>
              </a:rPr>
              <a:t> as </a:t>
            </a:r>
            <a:r>
              <a:rPr lang="es-ES" sz="1850" b="1" kern="0" err="1">
                <a:solidFill>
                  <a:schemeClr val="bg1"/>
                </a:solidFill>
                <a:latin typeface="Century Gothic"/>
                <a:ea typeface="+mn-lt"/>
                <a:cs typeface="+mn-lt"/>
              </a:rPr>
              <a:t>tecnologias</a:t>
            </a:r>
            <a:r>
              <a:rPr lang="es-ES" sz="1850" b="1" kern="0">
                <a:solidFill>
                  <a:schemeClr val="bg1"/>
                </a:solidFill>
                <a:latin typeface="Century Gothic"/>
                <a:ea typeface="+mn-lt"/>
                <a:cs typeface="+mn-lt"/>
              </a:rPr>
              <a:t> </a:t>
            </a:r>
            <a:r>
              <a:rPr lang="es-ES" sz="1850" kern="0" err="1">
                <a:solidFill>
                  <a:schemeClr val="bg1"/>
                </a:solidFill>
                <a:latin typeface="Century Gothic"/>
                <a:ea typeface="+mn-lt"/>
                <a:cs typeface="+mn-lt"/>
              </a:rPr>
              <a:t>na</a:t>
            </a:r>
            <a:r>
              <a:rPr lang="es-ES" sz="1850" kern="0">
                <a:solidFill>
                  <a:schemeClr val="bg1"/>
                </a:solidFill>
                <a:latin typeface="Century Gothic"/>
                <a:ea typeface="+mn-lt"/>
                <a:cs typeface="+mn-lt"/>
              </a:rPr>
              <a:t> </a:t>
            </a:r>
            <a:r>
              <a:rPr lang="es-ES" sz="1850" kern="0" err="1">
                <a:solidFill>
                  <a:schemeClr val="bg1"/>
                </a:solidFill>
                <a:latin typeface="Century Gothic"/>
                <a:ea typeface="+mn-lt"/>
                <a:cs typeface="+mn-lt"/>
              </a:rPr>
              <a:t>nuvem</a:t>
            </a:r>
            <a:r>
              <a:rPr lang="es-ES" sz="1850" kern="0">
                <a:solidFill>
                  <a:schemeClr val="bg1"/>
                </a:solidFill>
                <a:latin typeface="Century Gothic"/>
                <a:ea typeface="+mn-lt"/>
                <a:cs typeface="+mn-lt"/>
              </a:rPr>
              <a:t> como </a:t>
            </a:r>
            <a:r>
              <a:rPr lang="es-ES" sz="1850" kern="0" err="1">
                <a:solidFill>
                  <a:schemeClr val="bg1"/>
                </a:solidFill>
                <a:latin typeface="Century Gothic"/>
                <a:ea typeface="+mn-lt"/>
                <a:cs typeface="+mn-lt"/>
              </a:rPr>
              <a:t>estratégia</a:t>
            </a:r>
            <a:r>
              <a:rPr lang="es-ES" sz="1850" kern="0">
                <a:solidFill>
                  <a:schemeClr val="bg1"/>
                </a:solidFill>
                <a:latin typeface="Century Gothic"/>
                <a:ea typeface="+mn-lt"/>
                <a:cs typeface="+mn-lt"/>
              </a:rPr>
              <a:t> fundamental para </a:t>
            </a:r>
            <a:r>
              <a:rPr lang="es-ES" sz="1850" kern="0" err="1">
                <a:solidFill>
                  <a:schemeClr val="bg1"/>
                </a:solidFill>
                <a:latin typeface="Century Gothic"/>
                <a:ea typeface="+mn-lt"/>
                <a:cs typeface="+mn-lt"/>
              </a:rPr>
              <a:t>manter</a:t>
            </a:r>
            <a:r>
              <a:rPr lang="es-ES" sz="1850" kern="0">
                <a:solidFill>
                  <a:schemeClr val="bg1"/>
                </a:solidFill>
                <a:latin typeface="Century Gothic"/>
                <a:ea typeface="+mn-lt"/>
                <a:cs typeface="+mn-lt"/>
              </a:rPr>
              <a:t>-se </a:t>
            </a:r>
            <a:r>
              <a:rPr lang="es-ES" sz="1850" kern="0" err="1">
                <a:solidFill>
                  <a:schemeClr val="bg1"/>
                </a:solidFill>
                <a:latin typeface="Century Gothic"/>
                <a:ea typeface="+mn-lt"/>
                <a:cs typeface="+mn-lt"/>
              </a:rPr>
              <a:t>atualizado</a:t>
            </a:r>
            <a:r>
              <a:rPr lang="es-ES" sz="1850" kern="0">
                <a:solidFill>
                  <a:schemeClr val="bg1"/>
                </a:solidFill>
                <a:latin typeface="Century Gothic"/>
                <a:ea typeface="+mn-lt"/>
                <a:cs typeface="+mn-lt"/>
              </a:rPr>
              <a:t> </a:t>
            </a:r>
            <a:r>
              <a:rPr lang="es-ES" sz="1850" kern="0" err="1">
                <a:solidFill>
                  <a:schemeClr val="bg1"/>
                </a:solidFill>
                <a:latin typeface="Century Gothic"/>
                <a:ea typeface="+mn-lt"/>
                <a:cs typeface="+mn-lt"/>
              </a:rPr>
              <a:t>com</a:t>
            </a:r>
            <a:r>
              <a:rPr lang="es-ES" sz="1850" kern="0">
                <a:solidFill>
                  <a:schemeClr val="bg1"/>
                </a:solidFill>
                <a:latin typeface="Century Gothic"/>
                <a:ea typeface="+mn-lt"/>
                <a:cs typeface="+mn-lt"/>
              </a:rPr>
              <a:t> </a:t>
            </a:r>
            <a:r>
              <a:rPr lang="es-ES" sz="1850" kern="0" err="1">
                <a:solidFill>
                  <a:schemeClr val="bg1"/>
                </a:solidFill>
                <a:latin typeface="Century Gothic"/>
                <a:ea typeface="+mn-lt"/>
                <a:cs typeface="+mn-lt"/>
              </a:rPr>
              <a:t>inovações</a:t>
            </a:r>
            <a:r>
              <a:rPr lang="es-ES" sz="1850" kern="0">
                <a:solidFill>
                  <a:schemeClr val="bg1"/>
                </a:solidFill>
                <a:latin typeface="Century Gothic"/>
                <a:ea typeface="+mn-lt"/>
                <a:cs typeface="+mn-lt"/>
              </a:rPr>
              <a:t> como a </a:t>
            </a:r>
            <a:r>
              <a:rPr lang="es-ES" sz="1850" kern="0" err="1">
                <a:solidFill>
                  <a:schemeClr val="bg1"/>
                </a:solidFill>
                <a:latin typeface="Century Gothic"/>
                <a:ea typeface="+mn-lt"/>
                <a:cs typeface="+mn-lt"/>
              </a:rPr>
              <a:t>Inteligência</a:t>
            </a:r>
            <a:r>
              <a:rPr lang="es-ES" sz="1850" kern="0">
                <a:solidFill>
                  <a:schemeClr val="bg1"/>
                </a:solidFill>
                <a:latin typeface="Century Gothic"/>
                <a:ea typeface="+mn-lt"/>
                <a:cs typeface="+mn-lt"/>
              </a:rPr>
              <a:t> Artificial (IA) e </a:t>
            </a:r>
            <a:r>
              <a:rPr lang="es-ES" sz="1850" kern="0" err="1">
                <a:solidFill>
                  <a:schemeClr val="bg1"/>
                </a:solidFill>
                <a:latin typeface="Century Gothic"/>
                <a:ea typeface="+mn-lt"/>
                <a:cs typeface="+mn-lt"/>
              </a:rPr>
              <a:t>aproveitar</a:t>
            </a:r>
            <a:r>
              <a:rPr lang="es-ES" sz="1850" kern="0">
                <a:solidFill>
                  <a:schemeClr val="bg1"/>
                </a:solidFill>
                <a:latin typeface="Century Gothic"/>
                <a:ea typeface="+mn-lt"/>
                <a:cs typeface="+mn-lt"/>
              </a:rPr>
              <a:t> </a:t>
            </a:r>
            <a:r>
              <a:rPr lang="es-ES" sz="1850" kern="0" err="1">
                <a:solidFill>
                  <a:schemeClr val="bg1"/>
                </a:solidFill>
                <a:latin typeface="Century Gothic"/>
                <a:ea typeface="+mn-lt"/>
                <a:cs typeface="+mn-lt"/>
              </a:rPr>
              <a:t>seu</a:t>
            </a:r>
            <a:r>
              <a:rPr lang="es-ES" sz="1850" kern="0">
                <a:solidFill>
                  <a:schemeClr val="bg1"/>
                </a:solidFill>
                <a:latin typeface="Century Gothic"/>
                <a:ea typeface="+mn-lt"/>
                <a:cs typeface="+mn-lt"/>
              </a:rPr>
              <a:t> potencial para o </a:t>
            </a:r>
            <a:r>
              <a:rPr lang="es-ES" sz="1850" kern="0" err="1">
                <a:solidFill>
                  <a:schemeClr val="bg1"/>
                </a:solidFill>
                <a:latin typeface="Century Gothic"/>
                <a:ea typeface="+mn-lt"/>
                <a:cs typeface="+mn-lt"/>
              </a:rPr>
              <a:t>crescimento</a:t>
            </a:r>
            <a:r>
              <a:rPr lang="es-ES" sz="1850" kern="0">
                <a:solidFill>
                  <a:schemeClr val="bg1"/>
                </a:solidFill>
                <a:latin typeface="Century Gothic"/>
                <a:ea typeface="+mn-lt"/>
                <a:cs typeface="+mn-lt"/>
              </a:rPr>
              <a:t> e </a:t>
            </a:r>
            <a:r>
              <a:rPr lang="es-ES" sz="1850" kern="0" err="1">
                <a:solidFill>
                  <a:schemeClr val="bg1"/>
                </a:solidFill>
                <a:latin typeface="Century Gothic"/>
                <a:ea typeface="+mn-lt"/>
                <a:cs typeface="+mn-lt"/>
              </a:rPr>
              <a:t>desenvolvimento</a:t>
            </a:r>
            <a:r>
              <a:rPr lang="es-ES" sz="1850" kern="0">
                <a:solidFill>
                  <a:schemeClr val="bg1"/>
                </a:solidFill>
                <a:latin typeface="Century Gothic"/>
                <a:ea typeface="+mn-lt"/>
                <a:cs typeface="+mn-lt"/>
              </a:rPr>
              <a:t> empresarial.</a:t>
            </a:r>
            <a:endParaRPr lang="en-US">
              <a:solidFill>
                <a:schemeClr val="bg1"/>
              </a:solidFill>
              <a:ea typeface="Calibri" panose="020F0502020204030204"/>
              <a:cs typeface="Calibri" panose="020F0502020204030204"/>
            </a:endParaRPr>
          </a:p>
        </p:txBody>
      </p:sp>
      <p:grpSp>
        <p:nvGrpSpPr>
          <p:cNvPr id="9" name="Group 8">
            <a:extLst>
              <a:ext uri="{FF2B5EF4-FFF2-40B4-BE49-F238E27FC236}">
                <a16:creationId xmlns:a16="http://schemas.microsoft.com/office/drawing/2014/main" id="{8ACEDD84-5524-961E-88C9-E9F0BB5E8D62}"/>
              </a:ext>
            </a:extLst>
          </p:cNvPr>
          <p:cNvGrpSpPr/>
          <p:nvPr/>
        </p:nvGrpSpPr>
        <p:grpSpPr>
          <a:xfrm>
            <a:off x="757992" y="4516001"/>
            <a:ext cx="7860801" cy="4131090"/>
            <a:chOff x="505458" y="3104032"/>
            <a:chExt cx="5241899" cy="2501285"/>
          </a:xfrm>
        </p:grpSpPr>
        <p:cxnSp>
          <p:nvCxnSpPr>
            <p:cNvPr id="37" name="Straight Connector 36">
              <a:extLst>
                <a:ext uri="{FF2B5EF4-FFF2-40B4-BE49-F238E27FC236}">
                  <a16:creationId xmlns:a16="http://schemas.microsoft.com/office/drawing/2014/main" id="{7459278F-C4CE-7156-98FB-051F4D06C696}"/>
                </a:ext>
              </a:extLst>
            </p:cNvPr>
            <p:cNvCxnSpPr>
              <a:cxnSpLocks/>
            </p:cNvCxnSpPr>
            <p:nvPr/>
          </p:nvCxnSpPr>
          <p:spPr>
            <a:xfrm>
              <a:off x="505458" y="3104032"/>
              <a:ext cx="5241899"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B24501-1BCC-3915-45B0-C355759DDE8C}"/>
                </a:ext>
              </a:extLst>
            </p:cNvPr>
            <p:cNvCxnSpPr>
              <a:cxnSpLocks/>
            </p:cNvCxnSpPr>
            <p:nvPr/>
          </p:nvCxnSpPr>
          <p:spPr>
            <a:xfrm>
              <a:off x="505458" y="3937794"/>
              <a:ext cx="5241899"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0CB7219-52EE-B4D6-9C95-751F915BD82A}"/>
                </a:ext>
              </a:extLst>
            </p:cNvPr>
            <p:cNvCxnSpPr>
              <a:cxnSpLocks/>
            </p:cNvCxnSpPr>
            <p:nvPr/>
          </p:nvCxnSpPr>
          <p:spPr>
            <a:xfrm>
              <a:off x="505458" y="4771556"/>
              <a:ext cx="5241899"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A1DE006-674B-B89B-A50F-125D422039E5}"/>
                </a:ext>
              </a:extLst>
            </p:cNvPr>
            <p:cNvCxnSpPr>
              <a:cxnSpLocks/>
            </p:cNvCxnSpPr>
            <p:nvPr/>
          </p:nvCxnSpPr>
          <p:spPr>
            <a:xfrm>
              <a:off x="505458" y="5605317"/>
              <a:ext cx="5241899"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77495DC5-3EC1-9735-BC47-A40239EE6D4E}"/>
              </a:ext>
            </a:extLst>
          </p:cNvPr>
          <p:cNvSpPr/>
          <p:nvPr/>
        </p:nvSpPr>
        <p:spPr bwMode="gray">
          <a:xfrm>
            <a:off x="755805" y="4610525"/>
            <a:ext cx="7387943" cy="1190018"/>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0" tIns="0" rIns="0" bIns="0" rtlCol="0" anchor="ctr"/>
          <a:lstStyle/>
          <a:p>
            <a:pPr defTabSz="1632674">
              <a:spcBef>
                <a:spcPct val="50000"/>
              </a:spcBef>
              <a:spcAft>
                <a:spcPct val="0"/>
              </a:spcAft>
              <a:defRPr/>
            </a:pPr>
            <a:r>
              <a:rPr lang="es-ES" sz="1850">
                <a:solidFill>
                  <a:srgbClr val="000000"/>
                </a:solidFill>
                <a:latin typeface="Century Gothic"/>
                <a:ea typeface="+mn-lt"/>
                <a:cs typeface="+mn-lt"/>
              </a:rPr>
              <a:t>O </a:t>
            </a:r>
            <a:r>
              <a:rPr lang="es-ES" sz="1850" err="1">
                <a:solidFill>
                  <a:srgbClr val="000000"/>
                </a:solidFill>
                <a:latin typeface="Century Gothic"/>
                <a:ea typeface="+mn-lt"/>
                <a:cs typeface="+mn-lt"/>
              </a:rPr>
              <a:t>crescimento</a:t>
            </a:r>
            <a:r>
              <a:rPr lang="es-ES" sz="1850">
                <a:solidFill>
                  <a:srgbClr val="000000"/>
                </a:solidFill>
                <a:latin typeface="Century Gothic"/>
                <a:ea typeface="+mn-lt"/>
                <a:cs typeface="+mn-lt"/>
              </a:rPr>
              <a:t> do </a:t>
            </a:r>
            <a:r>
              <a:rPr lang="es-ES" sz="1850" err="1">
                <a:solidFill>
                  <a:srgbClr val="000000"/>
                </a:solidFill>
                <a:latin typeface="Century Gothic"/>
                <a:ea typeface="+mn-lt"/>
                <a:cs typeface="+mn-lt"/>
              </a:rPr>
              <a:t>comércio</a:t>
            </a:r>
            <a:r>
              <a:rPr lang="es-ES" sz="1850">
                <a:solidFill>
                  <a:srgbClr val="000000"/>
                </a:solidFill>
                <a:latin typeface="Century Gothic"/>
                <a:ea typeface="+mn-lt"/>
                <a:cs typeface="+mn-lt"/>
              </a:rPr>
              <a:t> </a:t>
            </a:r>
            <a:r>
              <a:rPr lang="es-ES" sz="1850" err="1">
                <a:solidFill>
                  <a:srgbClr val="000000"/>
                </a:solidFill>
                <a:latin typeface="Century Gothic"/>
                <a:ea typeface="+mn-lt"/>
                <a:cs typeface="+mn-lt"/>
              </a:rPr>
              <a:t>eletrônico</a:t>
            </a:r>
            <a:r>
              <a:rPr lang="es-ES" sz="1850">
                <a:solidFill>
                  <a:srgbClr val="000000"/>
                </a:solidFill>
                <a:latin typeface="Century Gothic"/>
                <a:ea typeface="+mn-lt"/>
                <a:cs typeface="+mn-lt"/>
              </a:rPr>
              <a:t> </a:t>
            </a:r>
            <a:r>
              <a:rPr lang="es-ES" sz="1850" err="1">
                <a:solidFill>
                  <a:srgbClr val="000000"/>
                </a:solidFill>
                <a:latin typeface="Century Gothic"/>
                <a:ea typeface="+mn-lt"/>
                <a:cs typeface="+mn-lt"/>
              </a:rPr>
              <a:t>ampliou</a:t>
            </a:r>
            <a:r>
              <a:rPr lang="es-ES" sz="1850">
                <a:solidFill>
                  <a:srgbClr val="000000"/>
                </a:solidFill>
                <a:latin typeface="Century Gothic"/>
                <a:ea typeface="+mn-lt"/>
                <a:cs typeface="+mn-lt"/>
              </a:rPr>
              <a:t> significativamente as oportunidades de </a:t>
            </a:r>
            <a:r>
              <a:rPr lang="es-ES" sz="1850" err="1">
                <a:solidFill>
                  <a:srgbClr val="000000"/>
                </a:solidFill>
                <a:latin typeface="Century Gothic"/>
                <a:ea typeface="+mn-lt"/>
                <a:cs typeface="+mn-lt"/>
              </a:rPr>
              <a:t>comércio</a:t>
            </a:r>
            <a:r>
              <a:rPr lang="es-ES" sz="1850">
                <a:solidFill>
                  <a:srgbClr val="000000"/>
                </a:solidFill>
                <a:latin typeface="Century Gothic"/>
                <a:ea typeface="+mn-lt"/>
                <a:cs typeface="+mn-lt"/>
              </a:rPr>
              <a:t> </a:t>
            </a:r>
            <a:r>
              <a:rPr lang="es-ES" sz="1850" err="1">
                <a:solidFill>
                  <a:srgbClr val="000000"/>
                </a:solidFill>
                <a:latin typeface="Century Gothic"/>
                <a:ea typeface="+mn-lt"/>
                <a:cs typeface="+mn-lt"/>
              </a:rPr>
              <a:t>transfronteiriço</a:t>
            </a:r>
            <a:r>
              <a:rPr lang="es-ES" sz="1850">
                <a:solidFill>
                  <a:srgbClr val="000000"/>
                </a:solidFill>
                <a:latin typeface="Century Gothic"/>
                <a:ea typeface="+mn-lt"/>
                <a:cs typeface="+mn-lt"/>
              </a:rPr>
              <a:t>, </a:t>
            </a:r>
            <a:r>
              <a:rPr lang="es-ES" sz="1850" err="1">
                <a:solidFill>
                  <a:srgbClr val="000000"/>
                </a:solidFill>
                <a:latin typeface="Century Gothic"/>
                <a:ea typeface="+mn-lt"/>
                <a:cs typeface="+mn-lt"/>
              </a:rPr>
              <a:t>permitindo</a:t>
            </a:r>
            <a:r>
              <a:rPr lang="es-ES" sz="1850">
                <a:solidFill>
                  <a:srgbClr val="000000"/>
                </a:solidFill>
                <a:latin typeface="Century Gothic"/>
                <a:ea typeface="+mn-lt"/>
                <a:cs typeface="+mn-lt"/>
              </a:rPr>
              <a:t> que </a:t>
            </a:r>
            <a:r>
              <a:rPr lang="es-ES" sz="1850" b="1">
                <a:solidFill>
                  <a:srgbClr val="000000"/>
                </a:solidFill>
                <a:latin typeface="Century Gothic"/>
                <a:ea typeface="+mn-lt"/>
                <a:cs typeface="+mn-lt"/>
              </a:rPr>
              <a:t>empresas de todos os </a:t>
            </a:r>
            <a:r>
              <a:rPr lang="es-ES" sz="1850" b="1" err="1">
                <a:solidFill>
                  <a:srgbClr val="000000"/>
                </a:solidFill>
                <a:latin typeface="Century Gothic"/>
                <a:ea typeface="+mn-lt"/>
                <a:cs typeface="+mn-lt"/>
              </a:rPr>
              <a:t>tamanhos</a:t>
            </a:r>
            <a:r>
              <a:rPr lang="es-ES" sz="1850">
                <a:solidFill>
                  <a:srgbClr val="000000"/>
                </a:solidFill>
                <a:latin typeface="Century Gothic"/>
                <a:ea typeface="+mn-lt"/>
                <a:cs typeface="+mn-lt"/>
              </a:rPr>
              <a:t> </a:t>
            </a:r>
            <a:r>
              <a:rPr lang="es-ES" sz="1850" err="1">
                <a:solidFill>
                  <a:srgbClr val="000000"/>
                </a:solidFill>
                <a:latin typeface="Century Gothic"/>
                <a:ea typeface="+mn-lt"/>
                <a:cs typeface="+mn-lt"/>
              </a:rPr>
              <a:t>acessem</a:t>
            </a:r>
            <a:r>
              <a:rPr lang="es-ES" sz="1850">
                <a:solidFill>
                  <a:srgbClr val="000000"/>
                </a:solidFill>
                <a:latin typeface="Century Gothic"/>
                <a:ea typeface="+mn-lt"/>
                <a:cs typeface="+mn-lt"/>
              </a:rPr>
              <a:t> mercados </a:t>
            </a:r>
            <a:r>
              <a:rPr lang="es-ES" sz="1850" err="1">
                <a:solidFill>
                  <a:srgbClr val="000000"/>
                </a:solidFill>
                <a:latin typeface="Century Gothic"/>
                <a:ea typeface="+mn-lt"/>
                <a:cs typeface="+mn-lt"/>
              </a:rPr>
              <a:t>globais</a:t>
            </a:r>
            <a:r>
              <a:rPr lang="es-ES" sz="1850">
                <a:solidFill>
                  <a:srgbClr val="000000"/>
                </a:solidFill>
                <a:latin typeface="Century Gothic"/>
                <a:ea typeface="+mn-lt"/>
                <a:cs typeface="+mn-lt"/>
              </a:rPr>
              <a:t> por </a:t>
            </a:r>
            <a:r>
              <a:rPr lang="es-ES" sz="1850" err="1">
                <a:solidFill>
                  <a:srgbClr val="000000"/>
                </a:solidFill>
                <a:latin typeface="Century Gothic"/>
                <a:ea typeface="+mn-lt"/>
                <a:cs typeface="+mn-lt"/>
              </a:rPr>
              <a:t>meio</a:t>
            </a:r>
            <a:r>
              <a:rPr lang="es-ES" sz="1850">
                <a:solidFill>
                  <a:srgbClr val="000000"/>
                </a:solidFill>
                <a:latin typeface="Century Gothic"/>
                <a:ea typeface="+mn-lt"/>
                <a:cs typeface="+mn-lt"/>
              </a:rPr>
              <a:t> de plataformas on-line.</a:t>
            </a:r>
            <a:endParaRPr lang="en-US" sz="1850" kern="0">
              <a:solidFill>
                <a:srgbClr val="000000"/>
              </a:solidFill>
              <a:latin typeface="72 Brand"/>
              <a:ea typeface="Arial Unicode MS"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CC8BE9C-E27F-E92F-C6CC-063DA17F5CBE}"/>
              </a:ext>
            </a:extLst>
          </p:cNvPr>
          <p:cNvSpPr/>
          <p:nvPr/>
        </p:nvSpPr>
        <p:spPr bwMode="gray">
          <a:xfrm>
            <a:off x="755806" y="5966999"/>
            <a:ext cx="7387943" cy="1267277"/>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0" tIns="0" rIns="0" bIns="0" rtlCol="0" anchor="ctr"/>
          <a:lstStyle/>
          <a:p>
            <a:pPr defTabSz="1632674">
              <a:spcBef>
                <a:spcPct val="50000"/>
              </a:spcBef>
              <a:spcAft>
                <a:spcPct val="0"/>
              </a:spcAft>
              <a:defRPr/>
            </a:pPr>
            <a:r>
              <a:rPr lang="es-ES" sz="1850">
                <a:solidFill>
                  <a:srgbClr val="000000"/>
                </a:solidFill>
                <a:latin typeface="Century Gothic"/>
                <a:ea typeface="+mn-lt"/>
                <a:cs typeface="+mn-lt"/>
              </a:rPr>
              <a:t>As </a:t>
            </a:r>
            <a:r>
              <a:rPr lang="es-ES" sz="1850" err="1">
                <a:solidFill>
                  <a:srgbClr val="000000"/>
                </a:solidFill>
                <a:latin typeface="Century Gothic"/>
                <a:ea typeface="+mn-lt"/>
                <a:cs typeface="+mn-lt"/>
              </a:rPr>
              <a:t>negociações</a:t>
            </a:r>
            <a:r>
              <a:rPr lang="es-ES" sz="1850">
                <a:solidFill>
                  <a:srgbClr val="000000"/>
                </a:solidFill>
                <a:latin typeface="Century Gothic"/>
                <a:ea typeface="+mn-lt"/>
                <a:cs typeface="+mn-lt"/>
              </a:rPr>
              <a:t> em curso e as</a:t>
            </a:r>
            <a:r>
              <a:rPr lang="es-ES" sz="1850" b="1">
                <a:solidFill>
                  <a:srgbClr val="000000"/>
                </a:solidFill>
                <a:latin typeface="Century Gothic"/>
                <a:ea typeface="+mn-lt"/>
                <a:cs typeface="+mn-lt"/>
              </a:rPr>
              <a:t> </a:t>
            </a:r>
            <a:r>
              <a:rPr lang="es-ES" sz="1850" b="1" err="1">
                <a:solidFill>
                  <a:srgbClr val="000000"/>
                </a:solidFill>
                <a:latin typeface="Century Gothic"/>
                <a:ea typeface="+mn-lt"/>
                <a:cs typeface="+mn-lt"/>
              </a:rPr>
              <a:t>mudanças</a:t>
            </a:r>
            <a:r>
              <a:rPr lang="es-ES" sz="1850" b="1">
                <a:solidFill>
                  <a:srgbClr val="000000"/>
                </a:solidFill>
                <a:latin typeface="Century Gothic"/>
                <a:ea typeface="+mn-lt"/>
                <a:cs typeface="+mn-lt"/>
              </a:rPr>
              <a:t> nos </a:t>
            </a:r>
            <a:r>
              <a:rPr lang="es-ES" sz="1850" b="1" err="1">
                <a:solidFill>
                  <a:srgbClr val="000000"/>
                </a:solidFill>
                <a:latin typeface="Century Gothic"/>
                <a:ea typeface="+mn-lt"/>
                <a:cs typeface="+mn-lt"/>
              </a:rPr>
              <a:t>acordos</a:t>
            </a:r>
            <a:r>
              <a:rPr lang="es-ES" sz="1850" b="1">
                <a:solidFill>
                  <a:srgbClr val="000000"/>
                </a:solidFill>
                <a:latin typeface="Century Gothic"/>
                <a:ea typeface="+mn-lt"/>
                <a:cs typeface="+mn-lt"/>
              </a:rPr>
              <a:t> </a:t>
            </a:r>
            <a:r>
              <a:rPr lang="es-ES" sz="1850" b="1" err="1">
                <a:solidFill>
                  <a:srgbClr val="000000"/>
                </a:solidFill>
                <a:latin typeface="Century Gothic"/>
                <a:ea typeface="+mn-lt"/>
                <a:cs typeface="+mn-lt"/>
              </a:rPr>
              <a:t>comerciais</a:t>
            </a:r>
            <a:r>
              <a:rPr lang="es-ES" sz="1850">
                <a:solidFill>
                  <a:srgbClr val="000000"/>
                </a:solidFill>
                <a:latin typeface="Century Gothic"/>
                <a:ea typeface="+mn-lt"/>
                <a:cs typeface="+mn-lt"/>
              </a:rPr>
              <a:t>, </a:t>
            </a:r>
            <a:r>
              <a:rPr lang="es-ES" sz="1850" err="1">
                <a:solidFill>
                  <a:srgbClr val="000000"/>
                </a:solidFill>
                <a:latin typeface="Century Gothic"/>
                <a:ea typeface="+mn-lt"/>
                <a:cs typeface="+mn-lt"/>
              </a:rPr>
              <a:t>bem</a:t>
            </a:r>
            <a:r>
              <a:rPr lang="es-ES" sz="1850">
                <a:solidFill>
                  <a:srgbClr val="000000"/>
                </a:solidFill>
                <a:latin typeface="Century Gothic"/>
                <a:ea typeface="+mn-lt"/>
                <a:cs typeface="+mn-lt"/>
              </a:rPr>
              <a:t> como as </a:t>
            </a:r>
            <a:r>
              <a:rPr lang="es-ES" sz="1850" err="1">
                <a:solidFill>
                  <a:srgbClr val="000000"/>
                </a:solidFill>
                <a:latin typeface="Century Gothic"/>
                <a:ea typeface="+mn-lt"/>
                <a:cs typeface="+mn-lt"/>
              </a:rPr>
              <a:t>flutuações</a:t>
            </a:r>
            <a:r>
              <a:rPr lang="es-ES" sz="1850">
                <a:solidFill>
                  <a:srgbClr val="000000"/>
                </a:solidFill>
                <a:latin typeface="Century Gothic"/>
                <a:ea typeface="+mn-lt"/>
                <a:cs typeface="+mn-lt"/>
              </a:rPr>
              <a:t> </a:t>
            </a:r>
            <a:r>
              <a:rPr lang="es-ES" sz="1850" err="1">
                <a:solidFill>
                  <a:srgbClr val="000000"/>
                </a:solidFill>
                <a:latin typeface="Century Gothic"/>
                <a:ea typeface="+mn-lt"/>
                <a:cs typeface="+mn-lt"/>
              </a:rPr>
              <a:t>nas</a:t>
            </a:r>
            <a:r>
              <a:rPr lang="es-ES" sz="1850">
                <a:solidFill>
                  <a:srgbClr val="000000"/>
                </a:solidFill>
                <a:latin typeface="Century Gothic"/>
                <a:ea typeface="+mn-lt"/>
                <a:cs typeface="+mn-lt"/>
              </a:rPr>
              <a:t> tarifas e as </a:t>
            </a:r>
            <a:r>
              <a:rPr lang="es-ES" sz="1850" err="1">
                <a:solidFill>
                  <a:srgbClr val="000000"/>
                </a:solidFill>
                <a:latin typeface="Century Gothic"/>
                <a:ea typeface="+mn-lt"/>
                <a:cs typeface="+mn-lt"/>
              </a:rPr>
              <a:t>tensões</a:t>
            </a:r>
            <a:r>
              <a:rPr lang="es-ES" sz="1850">
                <a:solidFill>
                  <a:srgbClr val="000000"/>
                </a:solidFill>
                <a:latin typeface="Century Gothic"/>
                <a:ea typeface="+mn-lt"/>
                <a:cs typeface="+mn-lt"/>
              </a:rPr>
              <a:t> </a:t>
            </a:r>
            <a:r>
              <a:rPr lang="es-ES" sz="1850" err="1">
                <a:solidFill>
                  <a:srgbClr val="000000"/>
                </a:solidFill>
                <a:latin typeface="Century Gothic"/>
                <a:ea typeface="+mn-lt"/>
                <a:cs typeface="+mn-lt"/>
              </a:rPr>
              <a:t>comerciais</a:t>
            </a:r>
            <a:r>
              <a:rPr lang="es-ES" sz="1850">
                <a:solidFill>
                  <a:srgbClr val="000000"/>
                </a:solidFill>
                <a:latin typeface="Century Gothic"/>
                <a:ea typeface="+mn-lt"/>
                <a:cs typeface="+mn-lt"/>
              </a:rPr>
              <a:t> entre </a:t>
            </a:r>
            <a:r>
              <a:rPr lang="es-ES" sz="1850" err="1">
                <a:solidFill>
                  <a:srgbClr val="000000"/>
                </a:solidFill>
                <a:latin typeface="Century Gothic"/>
                <a:ea typeface="+mn-lt"/>
                <a:cs typeface="+mn-lt"/>
              </a:rPr>
              <a:t>nações</a:t>
            </a:r>
            <a:r>
              <a:rPr lang="es-ES" sz="1850">
                <a:solidFill>
                  <a:srgbClr val="000000"/>
                </a:solidFill>
                <a:latin typeface="Century Gothic"/>
                <a:ea typeface="+mn-lt"/>
                <a:cs typeface="+mn-lt"/>
              </a:rPr>
              <a:t>, </a:t>
            </a:r>
            <a:r>
              <a:rPr lang="es-ES" sz="1850" err="1">
                <a:solidFill>
                  <a:srgbClr val="000000"/>
                </a:solidFill>
                <a:latin typeface="Century Gothic"/>
                <a:ea typeface="+mn-lt"/>
                <a:cs typeface="+mn-lt"/>
              </a:rPr>
              <a:t>podem</a:t>
            </a:r>
            <a:r>
              <a:rPr lang="es-ES" sz="1850">
                <a:solidFill>
                  <a:srgbClr val="000000"/>
                </a:solidFill>
                <a:latin typeface="Century Gothic"/>
                <a:ea typeface="+mn-lt"/>
                <a:cs typeface="+mn-lt"/>
              </a:rPr>
              <a:t> </a:t>
            </a:r>
            <a:r>
              <a:rPr lang="es-ES" sz="1850" err="1">
                <a:solidFill>
                  <a:srgbClr val="000000"/>
                </a:solidFill>
                <a:latin typeface="Century Gothic"/>
                <a:ea typeface="+mn-lt"/>
                <a:cs typeface="+mn-lt"/>
              </a:rPr>
              <a:t>afetar</a:t>
            </a:r>
            <a:r>
              <a:rPr lang="es-ES" sz="1850">
                <a:solidFill>
                  <a:srgbClr val="000000"/>
                </a:solidFill>
                <a:latin typeface="Century Gothic"/>
                <a:ea typeface="+mn-lt"/>
                <a:cs typeface="+mn-lt"/>
              </a:rPr>
              <a:t> os termos e </a:t>
            </a:r>
            <a:r>
              <a:rPr lang="es-ES" sz="1850" err="1">
                <a:solidFill>
                  <a:srgbClr val="000000"/>
                </a:solidFill>
                <a:latin typeface="Century Gothic"/>
                <a:ea typeface="+mn-lt"/>
                <a:cs typeface="+mn-lt"/>
              </a:rPr>
              <a:t>condições</a:t>
            </a:r>
            <a:r>
              <a:rPr lang="es-ES" sz="1850">
                <a:solidFill>
                  <a:srgbClr val="000000"/>
                </a:solidFill>
                <a:latin typeface="Century Gothic"/>
                <a:ea typeface="+mn-lt"/>
                <a:cs typeface="+mn-lt"/>
              </a:rPr>
              <a:t> do </a:t>
            </a:r>
            <a:r>
              <a:rPr lang="es-ES" sz="1850" err="1">
                <a:solidFill>
                  <a:srgbClr val="000000"/>
                </a:solidFill>
                <a:latin typeface="Century Gothic"/>
                <a:ea typeface="+mn-lt"/>
                <a:cs typeface="+mn-lt"/>
              </a:rPr>
              <a:t>comércio</a:t>
            </a:r>
            <a:r>
              <a:rPr lang="es-ES" sz="1850">
                <a:solidFill>
                  <a:srgbClr val="000000"/>
                </a:solidFill>
                <a:latin typeface="Century Gothic"/>
                <a:ea typeface="+mn-lt"/>
                <a:cs typeface="+mn-lt"/>
              </a:rPr>
              <a:t> internacional.</a:t>
            </a:r>
            <a:endParaRPr lang="en-US"/>
          </a:p>
        </p:txBody>
      </p:sp>
      <p:sp>
        <p:nvSpPr>
          <p:cNvPr id="51" name="Rectangle 50">
            <a:extLst>
              <a:ext uri="{FF2B5EF4-FFF2-40B4-BE49-F238E27FC236}">
                <a16:creationId xmlns:a16="http://schemas.microsoft.com/office/drawing/2014/main" id="{CBF6769A-F791-F0D0-0008-637D7BE4F2DA}"/>
              </a:ext>
            </a:extLst>
          </p:cNvPr>
          <p:cNvSpPr/>
          <p:nvPr/>
        </p:nvSpPr>
        <p:spPr bwMode="gray">
          <a:xfrm>
            <a:off x="755807" y="7345503"/>
            <a:ext cx="7171203" cy="1242369"/>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lIns="0" tIns="0" rIns="0" bIns="0" rtlCol="0" anchor="ctr"/>
          <a:lstStyle/>
          <a:p>
            <a:pPr defTabSz="1632674">
              <a:spcBef>
                <a:spcPct val="50000"/>
              </a:spcBef>
              <a:spcAft>
                <a:spcPct val="0"/>
              </a:spcAft>
              <a:defRPr/>
            </a:pPr>
            <a:r>
              <a:rPr lang="es-ES" sz="1850" kern="0">
                <a:solidFill>
                  <a:srgbClr val="000000"/>
                </a:solidFill>
                <a:latin typeface="Century Gothic"/>
                <a:ea typeface="+mn-lt"/>
                <a:cs typeface="+mn-lt"/>
              </a:rPr>
              <a:t>O </a:t>
            </a:r>
            <a:r>
              <a:rPr lang="es-ES" sz="1850" b="1" kern="0">
                <a:solidFill>
                  <a:srgbClr val="000000"/>
                </a:solidFill>
                <a:latin typeface="Century Gothic"/>
                <a:ea typeface="+mn-lt"/>
                <a:cs typeface="+mn-lt"/>
              </a:rPr>
              <a:t>panorama </a:t>
            </a:r>
            <a:r>
              <a:rPr lang="es-ES" sz="1850" b="1" kern="0" err="1">
                <a:solidFill>
                  <a:srgbClr val="000000"/>
                </a:solidFill>
                <a:latin typeface="Century Gothic"/>
                <a:ea typeface="+mn-lt"/>
                <a:cs typeface="+mn-lt"/>
              </a:rPr>
              <a:t>regulatório</a:t>
            </a:r>
            <a:r>
              <a:rPr lang="es-ES" sz="1850" kern="0">
                <a:solidFill>
                  <a:srgbClr val="000000"/>
                </a:solidFill>
                <a:latin typeface="Century Gothic"/>
                <a:ea typeface="+mn-lt"/>
                <a:cs typeface="+mn-lt"/>
              </a:rPr>
              <a:t> do </a:t>
            </a:r>
            <a:r>
              <a:rPr lang="es-ES" sz="1850" kern="0" err="1">
                <a:solidFill>
                  <a:srgbClr val="000000"/>
                </a:solidFill>
                <a:latin typeface="Century Gothic"/>
                <a:ea typeface="+mn-lt"/>
                <a:cs typeface="+mn-lt"/>
              </a:rPr>
              <a:t>comércio</a:t>
            </a:r>
            <a:r>
              <a:rPr lang="es-ES" sz="1850" kern="0">
                <a:solidFill>
                  <a:srgbClr val="000000"/>
                </a:solidFill>
                <a:latin typeface="Century Gothic"/>
                <a:ea typeface="+mn-lt"/>
                <a:cs typeface="+mn-lt"/>
              </a:rPr>
              <a:t> internacional está em </a:t>
            </a:r>
            <a:r>
              <a:rPr lang="es-ES" sz="1850" kern="0" err="1">
                <a:solidFill>
                  <a:srgbClr val="000000"/>
                </a:solidFill>
                <a:latin typeface="Century Gothic"/>
                <a:ea typeface="+mn-lt"/>
                <a:cs typeface="+mn-lt"/>
              </a:rPr>
              <a:t>evolução</a:t>
            </a:r>
            <a:r>
              <a:rPr lang="es-ES" sz="1850" kern="0">
                <a:solidFill>
                  <a:srgbClr val="000000"/>
                </a:solidFill>
                <a:latin typeface="Century Gothic"/>
                <a:ea typeface="+mn-lt"/>
                <a:cs typeface="+mn-lt"/>
              </a:rPr>
              <a:t>, o que pode influenciar a </a:t>
            </a:r>
            <a:r>
              <a:rPr lang="es-ES" sz="1850" kern="0" err="1">
                <a:solidFill>
                  <a:srgbClr val="000000"/>
                </a:solidFill>
                <a:latin typeface="Century Gothic"/>
                <a:ea typeface="+mn-lt"/>
                <a:cs typeface="+mn-lt"/>
              </a:rPr>
              <a:t>dinâmica</a:t>
            </a:r>
            <a:r>
              <a:rPr lang="es-ES" sz="1850" kern="0">
                <a:solidFill>
                  <a:srgbClr val="000000"/>
                </a:solidFill>
                <a:latin typeface="Century Gothic"/>
                <a:ea typeface="+mn-lt"/>
                <a:cs typeface="+mn-lt"/>
              </a:rPr>
              <a:t> do mercado e as </a:t>
            </a:r>
            <a:r>
              <a:rPr lang="es-ES" sz="1850" kern="0" err="1">
                <a:solidFill>
                  <a:srgbClr val="000000"/>
                </a:solidFill>
                <a:latin typeface="Century Gothic"/>
                <a:ea typeface="+mn-lt"/>
                <a:cs typeface="+mn-lt"/>
              </a:rPr>
              <a:t>práticas</a:t>
            </a:r>
            <a:r>
              <a:rPr lang="es-ES" sz="1850" kern="0">
                <a:solidFill>
                  <a:srgbClr val="000000"/>
                </a:solidFill>
                <a:latin typeface="Century Gothic"/>
                <a:ea typeface="+mn-lt"/>
                <a:cs typeface="+mn-lt"/>
              </a:rPr>
              <a:t> </a:t>
            </a:r>
            <a:r>
              <a:rPr lang="es-ES" sz="1850" kern="0" err="1">
                <a:solidFill>
                  <a:srgbClr val="000000"/>
                </a:solidFill>
                <a:latin typeface="Century Gothic"/>
                <a:ea typeface="+mn-lt"/>
                <a:cs typeface="+mn-lt"/>
              </a:rPr>
              <a:t>comerciais</a:t>
            </a:r>
            <a:r>
              <a:rPr lang="es-ES" sz="1850" kern="0">
                <a:solidFill>
                  <a:srgbClr val="000000"/>
                </a:solidFill>
                <a:latin typeface="Century Gothic"/>
                <a:ea typeface="+mn-lt"/>
                <a:cs typeface="+mn-lt"/>
              </a:rPr>
              <a:t>.</a:t>
            </a:r>
            <a:endParaRPr lang="en-US"/>
          </a:p>
        </p:txBody>
      </p:sp>
      <p:sp>
        <p:nvSpPr>
          <p:cNvPr id="52" name="Rectangle 51">
            <a:extLst>
              <a:ext uri="{FF2B5EF4-FFF2-40B4-BE49-F238E27FC236}">
                <a16:creationId xmlns:a16="http://schemas.microsoft.com/office/drawing/2014/main" id="{0705E136-4014-2D2D-CA4B-693F15DA5CA0}"/>
              </a:ext>
            </a:extLst>
          </p:cNvPr>
          <p:cNvSpPr/>
          <p:nvPr/>
        </p:nvSpPr>
        <p:spPr bwMode="gray">
          <a:xfrm>
            <a:off x="755806" y="8742428"/>
            <a:ext cx="7171202" cy="1088795"/>
          </a:xfrm>
          <a:prstGeom prst="rect">
            <a:avLst/>
          </a:prstGeom>
          <a:solidFill>
            <a:schemeClr val="bg1"/>
          </a:solidFill>
          <a:ln>
            <a:noFill/>
            <a:headEnd/>
            <a:tailEnd/>
          </a:ln>
        </p:spPr>
        <p:style>
          <a:lnRef idx="2">
            <a:schemeClr val="accent3"/>
          </a:lnRef>
          <a:fillRef idx="1">
            <a:schemeClr val="lt1"/>
          </a:fillRef>
          <a:effectRef idx="0">
            <a:schemeClr val="accent3"/>
          </a:effectRef>
          <a:fontRef idx="minor">
            <a:schemeClr val="dk1"/>
          </a:fontRef>
        </p:style>
        <p:txBody>
          <a:bodyPr lIns="0" tIns="0" rIns="0" bIns="0" rtlCol="0" anchor="ctr"/>
          <a:lstStyle/>
          <a:p>
            <a:pPr defTabSz="1632674">
              <a:spcBef>
                <a:spcPct val="50000"/>
              </a:spcBef>
              <a:spcAft>
                <a:spcPct val="0"/>
              </a:spcAft>
              <a:defRPr/>
            </a:pPr>
            <a:r>
              <a:rPr lang="es-ES" sz="1850" kern="0">
                <a:solidFill>
                  <a:srgbClr val="000000"/>
                </a:solidFill>
                <a:latin typeface="Century Gothic"/>
                <a:ea typeface="+mn-lt"/>
                <a:cs typeface="+mn-lt"/>
              </a:rPr>
              <a:t>Os </a:t>
            </a:r>
            <a:r>
              <a:rPr lang="es-ES" sz="1850" b="1" kern="0">
                <a:solidFill>
                  <a:srgbClr val="000000"/>
                </a:solidFill>
                <a:latin typeface="Century Gothic"/>
                <a:ea typeface="+mn-lt"/>
                <a:cs typeface="+mn-lt"/>
              </a:rPr>
              <a:t>rápidos </a:t>
            </a:r>
            <a:r>
              <a:rPr lang="es-ES" sz="1850" b="1" kern="0" err="1">
                <a:solidFill>
                  <a:srgbClr val="000000"/>
                </a:solidFill>
                <a:latin typeface="Century Gothic"/>
                <a:ea typeface="+mn-lt"/>
                <a:cs typeface="+mn-lt"/>
              </a:rPr>
              <a:t>avanços</a:t>
            </a:r>
            <a:r>
              <a:rPr lang="es-ES" sz="1850" b="1" kern="0">
                <a:solidFill>
                  <a:srgbClr val="000000"/>
                </a:solidFill>
                <a:latin typeface="Century Gothic"/>
                <a:ea typeface="+mn-lt"/>
                <a:cs typeface="+mn-lt"/>
              </a:rPr>
              <a:t> tecnológicos</a:t>
            </a:r>
            <a:r>
              <a:rPr lang="es-ES" sz="1850" kern="0">
                <a:solidFill>
                  <a:srgbClr val="000000"/>
                </a:solidFill>
                <a:latin typeface="Century Gothic"/>
                <a:ea typeface="+mn-lt"/>
                <a:cs typeface="+mn-lt"/>
              </a:rPr>
              <a:t> e a </a:t>
            </a:r>
            <a:r>
              <a:rPr lang="es-ES" sz="1850" kern="0" err="1">
                <a:solidFill>
                  <a:srgbClr val="000000"/>
                </a:solidFill>
                <a:latin typeface="Century Gothic"/>
                <a:ea typeface="+mn-lt"/>
                <a:cs typeface="+mn-lt"/>
              </a:rPr>
              <a:t>digitalização</a:t>
            </a:r>
            <a:r>
              <a:rPr lang="es-ES" sz="1850" kern="0">
                <a:solidFill>
                  <a:srgbClr val="000000"/>
                </a:solidFill>
                <a:latin typeface="Century Gothic"/>
                <a:ea typeface="+mn-lt"/>
                <a:cs typeface="+mn-lt"/>
              </a:rPr>
              <a:t> </a:t>
            </a:r>
            <a:r>
              <a:rPr lang="es-ES" sz="1850" kern="0" err="1">
                <a:solidFill>
                  <a:srgbClr val="000000"/>
                </a:solidFill>
                <a:latin typeface="Century Gothic"/>
                <a:ea typeface="+mn-lt"/>
                <a:cs typeface="+mn-lt"/>
              </a:rPr>
              <a:t>estão</a:t>
            </a:r>
            <a:r>
              <a:rPr lang="es-ES" sz="1850" kern="0">
                <a:solidFill>
                  <a:srgbClr val="000000"/>
                </a:solidFill>
                <a:latin typeface="Century Gothic"/>
                <a:ea typeface="+mn-lt"/>
                <a:cs typeface="+mn-lt"/>
              </a:rPr>
              <a:t> transformando os </a:t>
            </a:r>
            <a:r>
              <a:rPr lang="es-ES" sz="1850" kern="0" err="1">
                <a:solidFill>
                  <a:srgbClr val="000000"/>
                </a:solidFill>
                <a:latin typeface="Century Gothic"/>
                <a:ea typeface="+mn-lt"/>
                <a:cs typeface="+mn-lt"/>
              </a:rPr>
              <a:t>processos</a:t>
            </a:r>
            <a:r>
              <a:rPr lang="es-ES" sz="1850" kern="0">
                <a:solidFill>
                  <a:srgbClr val="000000"/>
                </a:solidFill>
                <a:latin typeface="Century Gothic"/>
                <a:ea typeface="+mn-lt"/>
                <a:cs typeface="+mn-lt"/>
              </a:rPr>
              <a:t> do </a:t>
            </a:r>
            <a:r>
              <a:rPr lang="es-ES" sz="1850" kern="0" err="1">
                <a:solidFill>
                  <a:srgbClr val="000000"/>
                </a:solidFill>
                <a:latin typeface="Century Gothic"/>
                <a:ea typeface="+mn-lt"/>
                <a:cs typeface="+mn-lt"/>
              </a:rPr>
              <a:t>comércio</a:t>
            </a:r>
            <a:r>
              <a:rPr lang="es-ES" sz="1850" kern="0">
                <a:solidFill>
                  <a:srgbClr val="000000"/>
                </a:solidFill>
                <a:latin typeface="Century Gothic"/>
                <a:ea typeface="+mn-lt"/>
                <a:cs typeface="+mn-lt"/>
              </a:rPr>
              <a:t> global, impactando </a:t>
            </a:r>
            <a:r>
              <a:rPr lang="es-ES" sz="1850" kern="0" err="1">
                <a:solidFill>
                  <a:srgbClr val="000000"/>
                </a:solidFill>
                <a:latin typeface="Century Gothic"/>
                <a:ea typeface="+mn-lt"/>
                <a:cs typeface="+mn-lt"/>
              </a:rPr>
              <a:t>provavelmente</a:t>
            </a:r>
            <a:r>
              <a:rPr lang="es-ES" sz="1850" kern="0">
                <a:solidFill>
                  <a:srgbClr val="000000"/>
                </a:solidFill>
                <a:latin typeface="Century Gothic"/>
                <a:ea typeface="+mn-lt"/>
                <a:cs typeface="+mn-lt"/>
              </a:rPr>
              <a:t> os </a:t>
            </a:r>
            <a:r>
              <a:rPr lang="es-ES" sz="1850" kern="0" err="1">
                <a:solidFill>
                  <a:srgbClr val="000000"/>
                </a:solidFill>
                <a:latin typeface="Century Gothic"/>
                <a:ea typeface="+mn-lt"/>
                <a:cs typeface="+mn-lt"/>
              </a:rPr>
              <a:t>comportamentos</a:t>
            </a:r>
            <a:r>
              <a:rPr lang="es-ES" sz="1850" kern="0">
                <a:solidFill>
                  <a:srgbClr val="000000"/>
                </a:solidFill>
                <a:latin typeface="Century Gothic"/>
                <a:ea typeface="+mn-lt"/>
                <a:cs typeface="+mn-lt"/>
              </a:rPr>
              <a:t> do mercado e as </a:t>
            </a:r>
            <a:r>
              <a:rPr lang="es-ES" sz="1850" kern="0" err="1">
                <a:solidFill>
                  <a:srgbClr val="000000"/>
                </a:solidFill>
                <a:latin typeface="Century Gothic"/>
                <a:ea typeface="+mn-lt"/>
                <a:cs typeface="+mn-lt"/>
              </a:rPr>
              <a:t>estratégias</a:t>
            </a:r>
            <a:r>
              <a:rPr lang="es-ES" sz="1850" kern="0">
                <a:solidFill>
                  <a:srgbClr val="000000"/>
                </a:solidFill>
                <a:latin typeface="Century Gothic"/>
                <a:ea typeface="+mn-lt"/>
                <a:cs typeface="+mn-lt"/>
              </a:rPr>
              <a:t> </a:t>
            </a:r>
            <a:r>
              <a:rPr lang="es-ES" sz="1850" kern="0" err="1">
                <a:solidFill>
                  <a:srgbClr val="000000"/>
                </a:solidFill>
                <a:latin typeface="Century Gothic"/>
                <a:ea typeface="+mn-lt"/>
                <a:cs typeface="+mn-lt"/>
              </a:rPr>
              <a:t>comerciais</a:t>
            </a:r>
            <a:r>
              <a:rPr lang="es-ES" sz="1850" kern="0">
                <a:solidFill>
                  <a:srgbClr val="000000"/>
                </a:solidFill>
                <a:latin typeface="Century Gothic"/>
                <a:ea typeface="+mn-lt"/>
                <a:cs typeface="+mn-lt"/>
              </a:rPr>
              <a:t>.</a:t>
            </a:r>
            <a:endParaRPr lang="en-US">
              <a:latin typeface="Century Gothic"/>
            </a:endParaRPr>
          </a:p>
        </p:txBody>
      </p:sp>
      <p:cxnSp>
        <p:nvCxnSpPr>
          <p:cNvPr id="56" name="Straight Arrow Connector 55">
            <a:extLst>
              <a:ext uri="{FF2B5EF4-FFF2-40B4-BE49-F238E27FC236}">
                <a16:creationId xmlns:a16="http://schemas.microsoft.com/office/drawing/2014/main" id="{72CAE63D-3114-CD48-0908-56D27D2B54F6}"/>
              </a:ext>
            </a:extLst>
          </p:cNvPr>
          <p:cNvCxnSpPr>
            <a:cxnSpLocks/>
          </p:cNvCxnSpPr>
          <p:nvPr/>
        </p:nvCxnSpPr>
        <p:spPr>
          <a:xfrm>
            <a:off x="8627375" y="4889603"/>
            <a:ext cx="404744" cy="0"/>
          </a:xfrm>
          <a:prstGeom prst="straightConnector1">
            <a:avLst/>
          </a:prstGeom>
          <a:ln w="25400" cap="rnd">
            <a:solidFill>
              <a:srgbClr val="1990FE"/>
            </a:solidFill>
            <a:headEnd type="none" w="med" len="med"/>
            <a:tailEnd type="arrow" w="lg"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2722AFA-6A41-4B82-D549-9EC2B354EA1B}"/>
              </a:ext>
            </a:extLst>
          </p:cNvPr>
          <p:cNvCxnSpPr>
            <a:cxnSpLocks/>
          </p:cNvCxnSpPr>
          <p:nvPr/>
        </p:nvCxnSpPr>
        <p:spPr>
          <a:xfrm>
            <a:off x="8627375" y="6279764"/>
            <a:ext cx="404744" cy="0"/>
          </a:xfrm>
          <a:prstGeom prst="straightConnector1">
            <a:avLst/>
          </a:prstGeom>
          <a:ln w="25400" cap="rnd">
            <a:solidFill>
              <a:srgbClr val="6DD7FF"/>
            </a:solidFill>
            <a:headEnd type="none" w="med" len="med"/>
            <a:tailEnd type="arrow" w="lg"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8A1A9D5-69DF-8C42-A09A-381E1C887862}"/>
              </a:ext>
            </a:extLst>
          </p:cNvPr>
          <p:cNvCxnSpPr>
            <a:cxnSpLocks/>
          </p:cNvCxnSpPr>
          <p:nvPr/>
        </p:nvCxnSpPr>
        <p:spPr>
          <a:xfrm>
            <a:off x="8627375" y="7671026"/>
            <a:ext cx="404744" cy="0"/>
          </a:xfrm>
          <a:prstGeom prst="straightConnector1">
            <a:avLst/>
          </a:prstGeom>
          <a:ln w="25400" cap="rnd">
            <a:solidFill>
              <a:srgbClr val="6DD7FF"/>
            </a:solidFill>
            <a:headEnd type="none" w="med" len="med"/>
            <a:tailEnd type="arrow" w="lg"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0E8BB47-F0DF-C7BA-2AF3-ACE7915AB757}"/>
              </a:ext>
            </a:extLst>
          </p:cNvPr>
          <p:cNvCxnSpPr>
            <a:cxnSpLocks/>
          </p:cNvCxnSpPr>
          <p:nvPr/>
        </p:nvCxnSpPr>
        <p:spPr>
          <a:xfrm>
            <a:off x="8627375" y="9021557"/>
            <a:ext cx="404744" cy="0"/>
          </a:xfrm>
          <a:prstGeom prst="straightConnector1">
            <a:avLst/>
          </a:prstGeom>
          <a:ln w="25400" cap="rnd">
            <a:solidFill>
              <a:srgbClr val="1B90FF"/>
            </a:solidFill>
            <a:headEnd type="none" w="med" len="med"/>
            <a:tailEnd type="arrow" w="lg" len="sm"/>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0D2CA66-1AB4-3A2A-208C-8C0103780466}"/>
              </a:ext>
            </a:extLst>
          </p:cNvPr>
          <p:cNvSpPr>
            <a:spLocks noGrp="1"/>
          </p:cNvSpPr>
          <p:nvPr>
            <p:ph type="title"/>
          </p:nvPr>
        </p:nvSpPr>
        <p:spPr>
          <a:xfrm>
            <a:off x="470702" y="645501"/>
            <a:ext cx="7418361" cy="604654"/>
          </a:xfrm>
        </p:spPr>
        <p:txBody>
          <a:bodyPr lIns="91440" tIns="45720" rIns="91440" bIns="45720" anchor="t">
            <a:noAutofit/>
          </a:bodyPr>
          <a:lstStyle/>
          <a:p>
            <a:r>
              <a:rPr lang="es-ES" sz="3000" err="1">
                <a:latin typeface="Century Gothic"/>
                <a:ea typeface="+mj-lt"/>
                <a:cs typeface="Arial"/>
              </a:rPr>
              <a:t>Tendências</a:t>
            </a:r>
            <a:r>
              <a:rPr lang="es-ES" sz="3000">
                <a:latin typeface="Century Gothic"/>
                <a:ea typeface="+mj-lt"/>
                <a:cs typeface="Arial"/>
              </a:rPr>
              <a:t> e </a:t>
            </a:r>
            <a:r>
              <a:rPr lang="es-ES" sz="3000" err="1">
                <a:latin typeface="Century Gothic"/>
                <a:ea typeface="+mj-lt"/>
                <a:cs typeface="Arial"/>
              </a:rPr>
              <a:t>Dinâmica</a:t>
            </a:r>
            <a:r>
              <a:rPr lang="es-ES" sz="3000">
                <a:latin typeface="Century Gothic"/>
                <a:ea typeface="+mj-lt"/>
                <a:cs typeface="Arial"/>
              </a:rPr>
              <a:t> do Mercado para a </a:t>
            </a:r>
            <a:r>
              <a:rPr lang="es-ES" sz="3000" err="1">
                <a:latin typeface="Century Gothic"/>
                <a:ea typeface="+mj-lt"/>
                <a:cs typeface="Arial"/>
              </a:rPr>
              <a:t>Gestão</a:t>
            </a:r>
            <a:r>
              <a:rPr lang="es-ES" sz="3000">
                <a:latin typeface="Century Gothic"/>
                <a:ea typeface="+mj-lt"/>
                <a:cs typeface="Arial"/>
              </a:rPr>
              <a:t> do </a:t>
            </a:r>
            <a:r>
              <a:rPr lang="es-ES" sz="3000" err="1">
                <a:latin typeface="Century Gothic"/>
                <a:ea typeface="+mj-lt"/>
                <a:cs typeface="Arial"/>
              </a:rPr>
              <a:t>Comércio</a:t>
            </a:r>
            <a:r>
              <a:rPr lang="es-ES" sz="3000">
                <a:latin typeface="Century Gothic"/>
                <a:ea typeface="+mj-lt"/>
                <a:cs typeface="Arial"/>
              </a:rPr>
              <a:t> Internacional</a:t>
            </a:r>
            <a:endParaRPr lang="en-US"/>
          </a:p>
        </p:txBody>
      </p:sp>
      <p:pic>
        <p:nvPicPr>
          <p:cNvPr id="10" name="Picture 9">
            <a:extLst>
              <a:ext uri="{FF2B5EF4-FFF2-40B4-BE49-F238E27FC236}">
                <a16:creationId xmlns:a16="http://schemas.microsoft.com/office/drawing/2014/main" id="{A005D544-94F1-9161-A572-C96DFAD2B0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610437" y="1340"/>
            <a:ext cx="9677561" cy="3523986"/>
          </a:xfrm>
          <a:prstGeom prst="rect">
            <a:avLst/>
          </a:prstGeom>
        </p:spPr>
      </p:pic>
      <p:sp>
        <p:nvSpPr>
          <p:cNvPr id="20" name="TextBox 19">
            <a:extLst>
              <a:ext uri="{FF2B5EF4-FFF2-40B4-BE49-F238E27FC236}">
                <a16:creationId xmlns:a16="http://schemas.microsoft.com/office/drawing/2014/main" id="{8EC22428-DD39-BF0F-EF81-0A130E3AE948}"/>
              </a:ext>
            </a:extLst>
          </p:cNvPr>
          <p:cNvSpPr txBox="1"/>
          <p:nvPr/>
        </p:nvSpPr>
        <p:spPr>
          <a:xfrm>
            <a:off x="755807" y="2401864"/>
            <a:ext cx="6338167" cy="638636"/>
          </a:xfrm>
          <a:prstGeom prst="rect">
            <a:avLst/>
          </a:prstGeom>
          <a:noFill/>
        </p:spPr>
        <p:txBody>
          <a:bodyPr wrap="square" lIns="0" tIns="0" rIns="0" bIns="0" rtlCol="0" anchor="t">
            <a:spAutoFit/>
          </a:bodyPr>
          <a:lstStyle/>
          <a:p>
            <a:pPr defTabSz="1632674">
              <a:spcBef>
                <a:spcPct val="50000"/>
              </a:spcBef>
              <a:spcAft>
                <a:spcPct val="0"/>
              </a:spcAft>
              <a:defRPr/>
            </a:pPr>
            <a:r>
              <a:rPr lang="en-US" sz="4150" b="1" kern="0" err="1">
                <a:solidFill>
                  <a:srgbClr val="000000"/>
                </a:solidFill>
                <a:latin typeface="Century Gothic"/>
                <a:ea typeface="+mn-lt"/>
                <a:cs typeface="+mn-lt"/>
              </a:rPr>
              <a:t>Dinâmica</a:t>
            </a:r>
            <a:r>
              <a:rPr lang="en-US" sz="4150" b="1" kern="0">
                <a:solidFill>
                  <a:srgbClr val="000000"/>
                </a:solidFill>
                <a:latin typeface="Century Gothic"/>
                <a:ea typeface="+mn-lt"/>
                <a:cs typeface="+mn-lt"/>
              </a:rPr>
              <a:t> de Mercado </a:t>
            </a:r>
            <a:endParaRPr lang="en-US"/>
          </a:p>
        </p:txBody>
      </p:sp>
      <p:sp>
        <p:nvSpPr>
          <p:cNvPr id="2" name="Freeform 1">
            <a:extLst>
              <a:ext uri="{FF2B5EF4-FFF2-40B4-BE49-F238E27FC236}">
                <a16:creationId xmlns:a16="http://schemas.microsoft.com/office/drawing/2014/main" id="{5E8D9AFB-B1B7-1DB3-D91A-BD3CD5077BD6}"/>
              </a:ext>
            </a:extLst>
          </p:cNvPr>
          <p:cNvSpPr/>
          <p:nvPr/>
        </p:nvSpPr>
        <p:spPr>
          <a:xfrm>
            <a:off x="8610438" y="3222566"/>
            <a:ext cx="9677559" cy="1301993"/>
          </a:xfrm>
          <a:custGeom>
            <a:avLst/>
            <a:gdLst>
              <a:gd name="connsiteX0" fmla="*/ 0 w 1601333"/>
              <a:gd name="connsiteY0" fmla="*/ 0 h 456007"/>
              <a:gd name="connsiteX1" fmla="*/ 1601334 w 1601333"/>
              <a:gd name="connsiteY1" fmla="*/ 0 h 456007"/>
              <a:gd name="connsiteX2" fmla="*/ 1601334 w 1601333"/>
              <a:gd name="connsiteY2" fmla="*/ 456008 h 456007"/>
              <a:gd name="connsiteX3" fmla="*/ 0 w 1601333"/>
              <a:gd name="connsiteY3" fmla="*/ 456008 h 456007"/>
            </a:gdLst>
            <a:ahLst/>
            <a:cxnLst>
              <a:cxn ang="0">
                <a:pos x="connsiteX0" y="connsiteY0"/>
              </a:cxn>
              <a:cxn ang="0">
                <a:pos x="connsiteX1" y="connsiteY1"/>
              </a:cxn>
              <a:cxn ang="0">
                <a:pos x="connsiteX2" y="connsiteY2"/>
              </a:cxn>
              <a:cxn ang="0">
                <a:pos x="connsiteX3" y="connsiteY3"/>
              </a:cxn>
            </a:cxnLst>
            <a:rect l="l" t="t" r="r" b="b"/>
            <a:pathLst>
              <a:path w="1601333" h="456007">
                <a:moveTo>
                  <a:pt x="0" y="0"/>
                </a:moveTo>
                <a:lnTo>
                  <a:pt x="1601334" y="0"/>
                </a:lnTo>
                <a:lnTo>
                  <a:pt x="1601334" y="456008"/>
                </a:lnTo>
                <a:lnTo>
                  <a:pt x="0" y="456008"/>
                </a:lnTo>
                <a:close/>
              </a:path>
            </a:pathLst>
          </a:custGeom>
          <a:solidFill>
            <a:srgbClr val="00144A"/>
          </a:solidFill>
          <a:ln w="0" cap="flat">
            <a:noFill/>
            <a:prstDash val="solid"/>
            <a:miter/>
          </a:ln>
        </p:spPr>
        <p:txBody>
          <a:bodyPr rtlCol="0" anchor="ctr"/>
          <a:lstStyle/>
          <a:p>
            <a:pPr algn="ctr" defTabSz="1632183">
              <a:defRPr/>
            </a:pPr>
            <a:endParaRPr lang="en-US">
              <a:solidFill>
                <a:srgbClr val="FFFFFF"/>
              </a:solidFill>
              <a:latin typeface="72 Brand"/>
            </a:endParaRPr>
          </a:p>
        </p:txBody>
      </p:sp>
      <p:sp>
        <p:nvSpPr>
          <p:cNvPr id="13" name="TextBox 12">
            <a:extLst>
              <a:ext uri="{FF2B5EF4-FFF2-40B4-BE49-F238E27FC236}">
                <a16:creationId xmlns:a16="http://schemas.microsoft.com/office/drawing/2014/main" id="{C15735FD-20DD-56A1-46C7-CFBCD8EE584F}"/>
              </a:ext>
            </a:extLst>
          </p:cNvPr>
          <p:cNvSpPr txBox="1"/>
          <p:nvPr/>
        </p:nvSpPr>
        <p:spPr>
          <a:xfrm>
            <a:off x="9208938" y="3279017"/>
            <a:ext cx="8223903" cy="1168565"/>
          </a:xfrm>
          <a:prstGeom prst="rect">
            <a:avLst/>
          </a:prstGeom>
          <a:noFill/>
        </p:spPr>
        <p:txBody>
          <a:bodyPr wrap="square" lIns="0" tIns="0" rIns="0" bIns="0" rtlCol="0" anchor="ctr">
            <a:noAutofit/>
          </a:bodyPr>
          <a:lstStyle/>
          <a:p>
            <a:pPr defTabSz="1397868">
              <a:spcBef>
                <a:spcPct val="0"/>
              </a:spcBef>
              <a:spcAft>
                <a:spcPct val="0"/>
              </a:spcAft>
              <a:defRPr/>
            </a:pPr>
            <a:r>
              <a:rPr lang="es-ES" sz="1850" err="1">
                <a:solidFill>
                  <a:srgbClr val="FFFFFF"/>
                </a:solidFill>
                <a:latin typeface="Century Gothic"/>
                <a:ea typeface="+mn-lt"/>
                <a:cs typeface="+mn-lt"/>
              </a:rPr>
              <a:t>Reconhecer</a:t>
            </a:r>
            <a:r>
              <a:rPr lang="es-ES" sz="1850">
                <a:solidFill>
                  <a:srgbClr val="FFFFFF"/>
                </a:solidFill>
                <a:latin typeface="Century Gothic"/>
                <a:ea typeface="+mn-lt"/>
                <a:cs typeface="+mn-lt"/>
              </a:rPr>
              <a:t> e avaliar a </a:t>
            </a:r>
            <a:r>
              <a:rPr lang="es-ES" sz="1850" b="1" err="1">
                <a:solidFill>
                  <a:srgbClr val="FFFFFF"/>
                </a:solidFill>
                <a:latin typeface="Century Gothic"/>
                <a:ea typeface="+mn-lt"/>
                <a:cs typeface="+mn-lt"/>
              </a:rPr>
              <a:t>exposição</a:t>
            </a:r>
            <a:r>
              <a:rPr lang="es-ES" sz="1850" b="1">
                <a:solidFill>
                  <a:srgbClr val="FFFFFF"/>
                </a:solidFill>
                <a:latin typeface="Century Gothic"/>
                <a:ea typeface="+mn-lt"/>
                <a:cs typeface="+mn-lt"/>
              </a:rPr>
              <a:t> potencial</a:t>
            </a:r>
            <a:r>
              <a:rPr lang="es-ES" sz="1850">
                <a:solidFill>
                  <a:srgbClr val="FFFFFF"/>
                </a:solidFill>
                <a:latin typeface="Century Gothic"/>
                <a:ea typeface="+mn-lt"/>
                <a:cs typeface="+mn-lt"/>
              </a:rPr>
              <a:t> </a:t>
            </a:r>
            <a:r>
              <a:rPr lang="es-ES" sz="1850" err="1">
                <a:solidFill>
                  <a:srgbClr val="FFFFFF"/>
                </a:solidFill>
                <a:latin typeface="Century Gothic"/>
                <a:ea typeface="+mn-lt"/>
                <a:cs typeface="+mn-lt"/>
              </a:rPr>
              <a:t>associada</a:t>
            </a:r>
            <a:r>
              <a:rPr lang="es-ES" sz="1850">
                <a:solidFill>
                  <a:srgbClr val="FFFFFF"/>
                </a:solidFill>
                <a:latin typeface="Century Gothic"/>
                <a:ea typeface="+mn-lt"/>
                <a:cs typeface="+mn-lt"/>
              </a:rPr>
              <a:t> à </a:t>
            </a:r>
            <a:r>
              <a:rPr lang="es-ES" sz="1850" err="1">
                <a:solidFill>
                  <a:srgbClr val="FFFFFF"/>
                </a:solidFill>
                <a:latin typeface="Century Gothic"/>
                <a:ea typeface="+mn-lt"/>
                <a:cs typeface="+mn-lt"/>
              </a:rPr>
              <a:t>escassez</a:t>
            </a:r>
            <a:r>
              <a:rPr lang="es-ES" sz="1850">
                <a:solidFill>
                  <a:srgbClr val="FFFFFF"/>
                </a:solidFill>
                <a:latin typeface="Century Gothic"/>
                <a:ea typeface="+mn-lt"/>
                <a:cs typeface="+mn-lt"/>
              </a:rPr>
              <a:t> de </a:t>
            </a:r>
            <a:r>
              <a:rPr lang="es-ES" sz="1850" err="1">
                <a:solidFill>
                  <a:srgbClr val="FFFFFF"/>
                </a:solidFill>
                <a:latin typeface="Century Gothic"/>
                <a:ea typeface="+mn-lt"/>
                <a:cs typeface="+mn-lt"/>
              </a:rPr>
              <a:t>suprimentos</a:t>
            </a:r>
            <a:r>
              <a:rPr lang="es-ES" sz="1850">
                <a:solidFill>
                  <a:srgbClr val="FFFFFF"/>
                </a:solidFill>
                <a:latin typeface="Century Gothic"/>
                <a:ea typeface="+mn-lt"/>
                <a:cs typeface="+mn-lt"/>
              </a:rPr>
              <a:t>, tarifas e </a:t>
            </a:r>
            <a:r>
              <a:rPr lang="es-ES" sz="1850" err="1">
                <a:solidFill>
                  <a:srgbClr val="FFFFFF"/>
                </a:solidFill>
                <a:latin typeface="Century Gothic"/>
                <a:ea typeface="+mn-lt"/>
                <a:cs typeface="+mn-lt"/>
              </a:rPr>
              <a:t>regulamentações</a:t>
            </a:r>
            <a:r>
              <a:rPr lang="es-ES" sz="1850">
                <a:solidFill>
                  <a:srgbClr val="FFFFFF"/>
                </a:solidFill>
                <a:latin typeface="Century Gothic"/>
                <a:ea typeface="+mn-lt"/>
                <a:cs typeface="+mn-lt"/>
              </a:rPr>
              <a:t> </a:t>
            </a:r>
            <a:r>
              <a:rPr lang="es-ES" sz="1850" err="1">
                <a:solidFill>
                  <a:srgbClr val="FFFFFF"/>
                </a:solidFill>
                <a:latin typeface="Century Gothic"/>
                <a:ea typeface="+mn-lt"/>
                <a:cs typeface="+mn-lt"/>
              </a:rPr>
              <a:t>comerciais</a:t>
            </a:r>
            <a:r>
              <a:rPr lang="es-ES" sz="1850">
                <a:solidFill>
                  <a:srgbClr val="FFFFFF"/>
                </a:solidFill>
                <a:latin typeface="Century Gothic"/>
                <a:ea typeface="+mn-lt"/>
                <a:cs typeface="+mn-lt"/>
              </a:rPr>
              <a:t> em </a:t>
            </a:r>
            <a:r>
              <a:rPr lang="es-ES" sz="1850" err="1">
                <a:solidFill>
                  <a:srgbClr val="FFFFFF"/>
                </a:solidFill>
                <a:latin typeface="Century Gothic"/>
                <a:ea typeface="+mn-lt"/>
                <a:cs typeface="+mn-lt"/>
              </a:rPr>
              <a:t>evolução</a:t>
            </a:r>
            <a:r>
              <a:rPr lang="es-ES" sz="1850">
                <a:solidFill>
                  <a:srgbClr val="FFFFFF"/>
                </a:solidFill>
                <a:latin typeface="Century Gothic"/>
                <a:ea typeface="+mn-lt"/>
                <a:cs typeface="+mn-lt"/>
              </a:rPr>
              <a:t> para </a:t>
            </a:r>
            <a:r>
              <a:rPr lang="es-ES" sz="1850" err="1">
                <a:solidFill>
                  <a:srgbClr val="FFFFFF"/>
                </a:solidFill>
                <a:latin typeface="Century Gothic"/>
                <a:ea typeface="+mn-lt"/>
                <a:cs typeface="+mn-lt"/>
              </a:rPr>
              <a:t>planejar</a:t>
            </a:r>
            <a:r>
              <a:rPr lang="es-ES" sz="1850">
                <a:solidFill>
                  <a:srgbClr val="FFFFFF"/>
                </a:solidFill>
                <a:latin typeface="Century Gothic"/>
                <a:ea typeface="+mn-lt"/>
                <a:cs typeface="+mn-lt"/>
              </a:rPr>
              <a:t> </a:t>
            </a:r>
            <a:r>
              <a:rPr lang="es-ES" sz="1850" err="1">
                <a:solidFill>
                  <a:srgbClr val="FFFFFF"/>
                </a:solidFill>
                <a:latin typeface="Century Gothic"/>
                <a:ea typeface="+mn-lt"/>
                <a:cs typeface="+mn-lt"/>
              </a:rPr>
              <a:t>proativamente</a:t>
            </a:r>
            <a:r>
              <a:rPr lang="es-ES" sz="1850">
                <a:solidFill>
                  <a:srgbClr val="FFFFFF"/>
                </a:solidFill>
                <a:latin typeface="Century Gothic"/>
                <a:ea typeface="+mn-lt"/>
                <a:cs typeface="+mn-lt"/>
              </a:rPr>
              <a:t> </a:t>
            </a:r>
            <a:r>
              <a:rPr lang="es-ES" sz="1850" err="1">
                <a:solidFill>
                  <a:srgbClr val="FFFFFF"/>
                </a:solidFill>
                <a:latin typeface="Century Gothic"/>
                <a:ea typeface="+mn-lt"/>
                <a:cs typeface="+mn-lt"/>
              </a:rPr>
              <a:t>estratégias</a:t>
            </a:r>
            <a:r>
              <a:rPr lang="es-ES" sz="1850">
                <a:solidFill>
                  <a:srgbClr val="FFFFFF"/>
                </a:solidFill>
                <a:latin typeface="Century Gothic"/>
                <a:ea typeface="+mn-lt"/>
                <a:cs typeface="+mn-lt"/>
              </a:rPr>
              <a:t> de </a:t>
            </a:r>
            <a:r>
              <a:rPr lang="es-ES" sz="1850" err="1">
                <a:solidFill>
                  <a:srgbClr val="FFFFFF"/>
                </a:solidFill>
                <a:latin typeface="Century Gothic"/>
                <a:ea typeface="+mn-lt"/>
                <a:cs typeface="+mn-lt"/>
              </a:rPr>
              <a:t>mitigação</a:t>
            </a:r>
            <a:r>
              <a:rPr lang="es-ES" sz="1850">
                <a:solidFill>
                  <a:srgbClr val="FFFFFF"/>
                </a:solidFill>
                <a:latin typeface="Century Gothic"/>
                <a:ea typeface="+mn-lt"/>
                <a:cs typeface="+mn-lt"/>
              </a:rPr>
              <a:t>.</a:t>
            </a:r>
            <a:endParaRPr lang="en-US"/>
          </a:p>
        </p:txBody>
      </p:sp>
      <p:cxnSp>
        <p:nvCxnSpPr>
          <p:cNvPr id="53" name="Straight Arrow Connector 52">
            <a:extLst>
              <a:ext uri="{FF2B5EF4-FFF2-40B4-BE49-F238E27FC236}">
                <a16:creationId xmlns:a16="http://schemas.microsoft.com/office/drawing/2014/main" id="{300D9D88-C2CA-5F04-A91A-372354C7B456}"/>
              </a:ext>
            </a:extLst>
          </p:cNvPr>
          <p:cNvCxnSpPr>
            <a:cxnSpLocks/>
          </p:cNvCxnSpPr>
          <p:nvPr/>
        </p:nvCxnSpPr>
        <p:spPr>
          <a:xfrm>
            <a:off x="8627375" y="3645087"/>
            <a:ext cx="404744" cy="0"/>
          </a:xfrm>
          <a:prstGeom prst="straightConnector1">
            <a:avLst/>
          </a:prstGeom>
          <a:ln w="25400" cap="rnd">
            <a:solidFill>
              <a:schemeClr val="tx2"/>
            </a:solidFill>
            <a:headEnd type="none" w="med" len="med"/>
            <a:tailEnd type="arrow" w="lg" len="sm"/>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9E281F-8AD0-138F-7959-C22F09B8854A}"/>
              </a:ext>
            </a:extLst>
          </p:cNvPr>
          <p:cNvSpPr txBox="1"/>
          <p:nvPr/>
        </p:nvSpPr>
        <p:spPr>
          <a:xfrm>
            <a:off x="9032119" y="2274864"/>
            <a:ext cx="8557703" cy="645882"/>
          </a:xfrm>
          <a:prstGeom prst="rect">
            <a:avLst/>
          </a:prstGeom>
          <a:noFill/>
        </p:spPr>
        <p:txBody>
          <a:bodyPr wrap="square" lIns="0" tIns="0" rIns="0" bIns="0" rtlCol="0" anchor="t">
            <a:spAutoFit/>
          </a:bodyPr>
          <a:lstStyle/>
          <a:p>
            <a:pPr defTabSz="1632674" fontAlgn="base">
              <a:spcBef>
                <a:spcPct val="50000"/>
              </a:spcBef>
              <a:spcAft>
                <a:spcPct val="0"/>
              </a:spcAft>
              <a:buClr>
                <a:srgbClr val="F0AB00"/>
              </a:buClr>
              <a:buSzPct val="80000"/>
              <a:defRPr/>
            </a:pPr>
            <a:r>
              <a:rPr lang="en-US" sz="4150" b="1" kern="0" err="1">
                <a:solidFill>
                  <a:srgbClr val="FFFFFF"/>
                </a:solidFill>
                <a:latin typeface="Century Gothic"/>
                <a:ea typeface="Arial Unicode MS"/>
                <a:cs typeface="Arial"/>
              </a:rPr>
              <a:t>Desafios</a:t>
            </a:r>
            <a:r>
              <a:rPr lang="en-US" sz="4150" b="1" kern="0">
                <a:solidFill>
                  <a:srgbClr val="FFFFFF"/>
                </a:solidFill>
                <a:latin typeface="Century Gothic"/>
                <a:ea typeface="Arial Unicode MS"/>
                <a:cs typeface="Arial"/>
              </a:rPr>
              <a:t> + </a:t>
            </a:r>
            <a:r>
              <a:rPr lang="en-US" sz="4150" b="1" kern="0" err="1">
                <a:solidFill>
                  <a:srgbClr val="FFFFFF"/>
                </a:solidFill>
                <a:latin typeface="Century Gothic"/>
                <a:ea typeface="Arial Unicode MS"/>
                <a:cs typeface="Arial"/>
              </a:rPr>
              <a:t>Oportunidades</a:t>
            </a:r>
            <a:endParaRPr lang="en-US" sz="4150" b="1" kern="0">
              <a:solidFill>
                <a:srgbClr val="FFFFFF"/>
              </a:solidFill>
              <a:latin typeface="72 Brand Medium"/>
              <a:ea typeface="Arial Unicode MS"/>
              <a:cs typeface="Arial"/>
            </a:endParaRPr>
          </a:p>
        </p:txBody>
      </p:sp>
      <p:sp>
        <p:nvSpPr>
          <p:cNvPr id="7" name="Slide number">
            <a:extLst>
              <a:ext uri="{FF2B5EF4-FFF2-40B4-BE49-F238E27FC236}">
                <a16:creationId xmlns:a16="http://schemas.microsoft.com/office/drawing/2014/main" id="{26728D1E-8E8F-42C6-C586-5E217E6F0418}"/>
              </a:ext>
            </a:extLst>
          </p:cNvPr>
          <p:cNvSpPr txBox="1"/>
          <p:nvPr/>
        </p:nvSpPr>
        <p:spPr bwMode="black">
          <a:xfrm>
            <a:off x="17442985" y="9803914"/>
            <a:ext cx="88166" cy="20774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indent="0" algn="r" defTabSz="1632674">
              <a:buClr>
                <a:srgbClr val="000000"/>
              </a:buClr>
              <a:buNone/>
              <a:defRPr/>
            </a:pPr>
            <a:fld id="{0BDC132A-5C91-4078-9777-31DA19A62E0A}" type="slidenum">
              <a:rPr lang="en-US" sz="1350" dirty="0">
                <a:cs typeface="Arial" panose="020B0604020202020204" pitchFamily="34" charset="0"/>
              </a:rPr>
              <a:pPr marL="0" indent="0" algn="r" defTabSz="1632674">
                <a:buClr>
                  <a:srgbClr val="000000"/>
                </a:buClr>
                <a:buNone/>
                <a:defRPr/>
              </a:pPr>
              <a:t>7</a:t>
            </a:fld>
            <a:endParaRPr lang="en-US" sz="1350">
              <a:cs typeface="Arial" panose="020B0604020202020204" pitchFamily="34" charset="0"/>
            </a:endParaRPr>
          </a:p>
        </p:txBody>
      </p:sp>
      <p:sp>
        <p:nvSpPr>
          <p:cNvPr id="8" name="Slide number">
            <a:extLst>
              <a:ext uri="{FF2B5EF4-FFF2-40B4-BE49-F238E27FC236}">
                <a16:creationId xmlns:a16="http://schemas.microsoft.com/office/drawing/2014/main" id="{0949A9E4-1BEE-8282-A359-8D9096079FF6}"/>
              </a:ext>
            </a:extLst>
          </p:cNvPr>
          <p:cNvSpPr txBox="1"/>
          <p:nvPr/>
        </p:nvSpPr>
        <p:spPr bwMode="black">
          <a:xfrm>
            <a:off x="17442985" y="9803914"/>
            <a:ext cx="88166" cy="20774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indent="0" algn="r">
              <a:buNone/>
            </a:pPr>
            <a:fld id="{0BDC132A-5C91-4078-9777-31DA19A62E0A}" type="slidenum">
              <a:rPr lang="en-US" sz="1350"/>
              <a:pPr marL="0" indent="0" algn="r">
                <a:buNone/>
              </a:pPr>
              <a:t>7</a:t>
            </a:fld>
            <a:endParaRPr lang="en-US" sz="1350"/>
          </a:p>
        </p:txBody>
      </p:sp>
    </p:spTree>
    <p:extLst>
      <p:ext uri="{BB962C8B-B14F-4D97-AF65-F5344CB8AC3E}">
        <p14:creationId xmlns:p14="http://schemas.microsoft.com/office/powerpoint/2010/main" val="417146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6312F7F4-D95C-A91A-FD30-6BE42D3628F7}"/>
              </a:ext>
            </a:extLst>
          </p:cNvPr>
          <p:cNvSpPr/>
          <p:nvPr/>
        </p:nvSpPr>
        <p:spPr bwMode="gray">
          <a:xfrm>
            <a:off x="6024716" y="1717523"/>
            <a:ext cx="6250908" cy="6250908"/>
          </a:xfrm>
          <a:prstGeom prst="ellipse">
            <a:avLst/>
          </a:prstGeom>
          <a:solidFill>
            <a:schemeClr val="bg1"/>
          </a:solidFill>
          <a:ln w="22225" cap="rnd" algn="ctr">
            <a:noFill/>
            <a:prstDash val="sysDot"/>
            <a:miter lim="800000"/>
            <a:headEnd/>
            <a:tailEnd/>
          </a:ln>
          <a:effectLst>
            <a:glow rad="264445">
              <a:schemeClr val="bg1">
                <a:lumMod val="65000"/>
                <a:alpha val="7000"/>
              </a:schemeClr>
            </a:glow>
          </a:effectLst>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a:solidFill>
                <a:srgbClr val="000000"/>
              </a:solidFill>
              <a:latin typeface="Arial"/>
              <a:ea typeface="Arial Unicode MS" pitchFamily="34" charset="-128"/>
              <a:cs typeface="Arial Unicode MS" pitchFamily="34" charset="-128"/>
            </a:endParaRPr>
          </a:p>
        </p:txBody>
      </p:sp>
      <p:sp>
        <p:nvSpPr>
          <p:cNvPr id="23" name="TextBox 22">
            <a:extLst>
              <a:ext uri="{FF2B5EF4-FFF2-40B4-BE49-F238E27FC236}">
                <a16:creationId xmlns:a16="http://schemas.microsoft.com/office/drawing/2014/main" id="{8AB5E76A-0509-4038-AF2A-A68E77C6482D}"/>
              </a:ext>
            </a:extLst>
          </p:cNvPr>
          <p:cNvSpPr txBox="1"/>
          <p:nvPr/>
        </p:nvSpPr>
        <p:spPr>
          <a:xfrm>
            <a:off x="6887162" y="2680144"/>
            <a:ext cx="4606259" cy="923073"/>
          </a:xfrm>
          <a:prstGeom prst="rect">
            <a:avLst/>
          </a:prstGeom>
          <a:noFill/>
        </p:spPr>
        <p:txBody>
          <a:bodyPr wrap="square" lIns="0" tIns="0" rIns="0" bIns="0" rtlCol="0" anchor="t">
            <a:spAutoFit/>
          </a:bodyPr>
          <a:lstStyle/>
          <a:p>
            <a:pPr algn="ctr" defTabSz="1632674" fontAlgn="base">
              <a:spcBef>
                <a:spcPct val="50000"/>
              </a:spcBef>
              <a:spcAft>
                <a:spcPct val="0"/>
              </a:spcAft>
              <a:buClr>
                <a:srgbClr val="F0AB00"/>
              </a:buClr>
              <a:buSzPct val="80000"/>
              <a:defRPr/>
            </a:pPr>
            <a:r>
              <a:rPr lang="en-US" sz="2950" b="1" kern="0">
                <a:solidFill>
                  <a:srgbClr val="000000"/>
                </a:solidFill>
                <a:latin typeface="Century Gothic"/>
                <a:ea typeface="Arial Unicode MS"/>
                <a:cs typeface="Arial Unicode MS"/>
              </a:rPr>
              <a:t>SAP Global </a:t>
            </a:r>
            <a:br>
              <a:rPr lang="en-US" sz="2950" b="1" kern="0">
                <a:latin typeface="Century Gothic"/>
                <a:ea typeface="Arial Unicode MS" pitchFamily="34" charset="-128"/>
                <a:cs typeface="Arial Unicode MS" pitchFamily="34" charset="-128"/>
              </a:rPr>
            </a:br>
            <a:r>
              <a:rPr lang="en-US" sz="2950" b="1" kern="0">
                <a:solidFill>
                  <a:srgbClr val="000000"/>
                </a:solidFill>
                <a:latin typeface="Century Gothic"/>
                <a:ea typeface="Arial Unicode MS"/>
                <a:cs typeface="Arial Unicode MS"/>
              </a:rPr>
              <a:t>Trade Services</a:t>
            </a:r>
          </a:p>
        </p:txBody>
      </p:sp>
      <p:sp>
        <p:nvSpPr>
          <p:cNvPr id="29" name="Text Placeholder 2">
            <a:extLst>
              <a:ext uri="{FF2B5EF4-FFF2-40B4-BE49-F238E27FC236}">
                <a16:creationId xmlns:a16="http://schemas.microsoft.com/office/drawing/2014/main" id="{99811434-D380-8D75-E4AF-991283B76F60}"/>
              </a:ext>
            </a:extLst>
          </p:cNvPr>
          <p:cNvSpPr txBox="1">
            <a:spLocks/>
          </p:cNvSpPr>
          <p:nvPr/>
        </p:nvSpPr>
        <p:spPr bwMode="gray">
          <a:xfrm>
            <a:off x="8280632" y="8933264"/>
            <a:ext cx="6974645" cy="1054555"/>
          </a:xfrm>
          <a:prstGeom prst="rect">
            <a:avLst/>
          </a:prstGeom>
          <a:noFill/>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370504">
              <a:spcBef>
                <a:spcPts val="900"/>
              </a:spcBef>
              <a:spcAft>
                <a:spcPct val="0"/>
              </a:spcAft>
              <a:defRPr/>
            </a:pPr>
            <a:r>
              <a:rPr lang="es-ES" sz="1750">
                <a:solidFill>
                  <a:srgbClr val="000000"/>
                </a:solidFill>
                <a:latin typeface="Century Gothic"/>
                <a:ea typeface="+mn-lt"/>
                <a:cs typeface="+mn-lt"/>
              </a:rPr>
              <a:t>Gerencie as </a:t>
            </a:r>
            <a:r>
              <a:rPr lang="es-ES" sz="1750" err="1">
                <a:solidFill>
                  <a:srgbClr val="000000"/>
                </a:solidFill>
                <a:latin typeface="Century Gothic"/>
                <a:ea typeface="+mn-lt"/>
                <a:cs typeface="+mn-lt"/>
              </a:rPr>
              <a:t>declarações</a:t>
            </a:r>
            <a:r>
              <a:rPr lang="es-ES" sz="1750">
                <a:solidFill>
                  <a:srgbClr val="000000"/>
                </a:solidFill>
                <a:latin typeface="Century Gothic"/>
                <a:ea typeface="+mn-lt"/>
                <a:cs typeface="+mn-lt"/>
              </a:rPr>
              <a:t> Intrastat </a:t>
            </a:r>
            <a:r>
              <a:rPr lang="es-ES" sz="1750" err="1">
                <a:solidFill>
                  <a:srgbClr val="000000"/>
                </a:solidFill>
                <a:latin typeface="Century Gothic"/>
                <a:ea typeface="+mn-lt"/>
                <a:cs typeface="+mn-lt"/>
              </a:rPr>
              <a:t>fornecendo</a:t>
            </a:r>
            <a:r>
              <a:rPr lang="es-ES" sz="1750">
                <a:solidFill>
                  <a:srgbClr val="000000"/>
                </a:solidFill>
                <a:latin typeface="Century Gothic"/>
                <a:ea typeface="+mn-lt"/>
                <a:cs typeface="+mn-lt"/>
              </a:rPr>
              <a:t> dados </a:t>
            </a:r>
            <a:r>
              <a:rPr lang="es-ES" sz="1750" err="1">
                <a:solidFill>
                  <a:srgbClr val="000000"/>
                </a:solidFill>
                <a:latin typeface="Century Gothic"/>
                <a:ea typeface="+mn-lt"/>
                <a:cs typeface="+mn-lt"/>
              </a:rPr>
              <a:t>estatísticos</a:t>
            </a:r>
            <a:r>
              <a:rPr lang="es-ES" sz="1750">
                <a:solidFill>
                  <a:srgbClr val="000000"/>
                </a:solidFill>
                <a:latin typeface="Century Gothic"/>
                <a:ea typeface="+mn-lt"/>
                <a:cs typeface="+mn-lt"/>
              </a:rPr>
              <a:t> em </a:t>
            </a:r>
            <a:r>
              <a:rPr lang="es-ES" sz="1750" err="1">
                <a:solidFill>
                  <a:srgbClr val="000000"/>
                </a:solidFill>
                <a:latin typeface="Century Gothic"/>
                <a:ea typeface="+mn-lt"/>
                <a:cs typeface="+mn-lt"/>
              </a:rPr>
              <a:t>um</a:t>
            </a:r>
            <a:r>
              <a:rPr lang="es-ES" sz="1750">
                <a:solidFill>
                  <a:srgbClr val="000000"/>
                </a:solidFill>
                <a:latin typeface="Century Gothic"/>
                <a:ea typeface="+mn-lt"/>
                <a:cs typeface="+mn-lt"/>
              </a:rPr>
              <a:t> formato específico por país para o </a:t>
            </a:r>
            <a:r>
              <a:rPr lang="es-ES" sz="1750" err="1">
                <a:solidFill>
                  <a:srgbClr val="000000"/>
                </a:solidFill>
                <a:latin typeface="Century Gothic"/>
                <a:ea typeface="+mn-lt"/>
                <a:cs typeface="+mn-lt"/>
              </a:rPr>
              <a:t>comércio</a:t>
            </a:r>
            <a:r>
              <a:rPr lang="es-ES" sz="1750">
                <a:solidFill>
                  <a:srgbClr val="000000"/>
                </a:solidFill>
                <a:latin typeface="Century Gothic"/>
                <a:ea typeface="+mn-lt"/>
                <a:cs typeface="+mn-lt"/>
              </a:rPr>
              <a:t> </a:t>
            </a:r>
            <a:r>
              <a:rPr lang="es-ES" sz="1750" err="1">
                <a:solidFill>
                  <a:srgbClr val="000000"/>
                </a:solidFill>
                <a:latin typeface="Century Gothic"/>
                <a:ea typeface="+mn-lt"/>
                <a:cs typeface="+mn-lt"/>
              </a:rPr>
              <a:t>intraeuropeu</a:t>
            </a:r>
            <a:r>
              <a:rPr lang="es-ES" sz="1750">
                <a:solidFill>
                  <a:srgbClr val="000000"/>
                </a:solidFill>
                <a:latin typeface="Century Gothic"/>
                <a:ea typeface="+mn-lt"/>
                <a:cs typeface="+mn-lt"/>
              </a:rPr>
              <a:t> entre os estados </a:t>
            </a:r>
            <a:r>
              <a:rPr lang="es-ES" sz="1750" err="1">
                <a:solidFill>
                  <a:srgbClr val="000000"/>
                </a:solidFill>
                <a:latin typeface="Century Gothic"/>
                <a:ea typeface="+mn-lt"/>
                <a:cs typeface="+mn-lt"/>
              </a:rPr>
              <a:t>membros</a:t>
            </a:r>
            <a:r>
              <a:rPr lang="es-ES" sz="1750">
                <a:solidFill>
                  <a:srgbClr val="000000"/>
                </a:solidFill>
                <a:latin typeface="Century Gothic"/>
                <a:ea typeface="+mn-lt"/>
                <a:cs typeface="+mn-lt"/>
              </a:rPr>
              <a:t> da UE, </a:t>
            </a:r>
            <a:r>
              <a:rPr lang="es-ES" sz="1750" err="1">
                <a:solidFill>
                  <a:srgbClr val="000000"/>
                </a:solidFill>
                <a:latin typeface="Century Gothic"/>
                <a:ea typeface="+mn-lt"/>
                <a:cs typeface="+mn-lt"/>
              </a:rPr>
              <a:t>apresentados</a:t>
            </a:r>
            <a:r>
              <a:rPr lang="es-ES" sz="1750">
                <a:solidFill>
                  <a:srgbClr val="000000"/>
                </a:solidFill>
                <a:latin typeface="Century Gothic"/>
                <a:ea typeface="+mn-lt"/>
                <a:cs typeface="+mn-lt"/>
              </a:rPr>
              <a:t> </a:t>
            </a:r>
            <a:r>
              <a:rPr lang="es-ES" sz="1750" err="1">
                <a:solidFill>
                  <a:srgbClr val="000000"/>
                </a:solidFill>
                <a:latin typeface="Century Gothic"/>
                <a:ea typeface="+mn-lt"/>
                <a:cs typeface="+mn-lt"/>
              </a:rPr>
              <a:t>perante</a:t>
            </a:r>
            <a:r>
              <a:rPr lang="es-ES" sz="1750">
                <a:solidFill>
                  <a:srgbClr val="000000"/>
                </a:solidFill>
                <a:latin typeface="Century Gothic"/>
                <a:ea typeface="+mn-lt"/>
                <a:cs typeface="+mn-lt"/>
              </a:rPr>
              <a:t> a </a:t>
            </a:r>
            <a:r>
              <a:rPr lang="es-ES" sz="1750" err="1">
                <a:solidFill>
                  <a:srgbClr val="000000"/>
                </a:solidFill>
                <a:latin typeface="Century Gothic"/>
                <a:ea typeface="+mn-lt"/>
                <a:cs typeface="+mn-lt"/>
              </a:rPr>
              <a:t>autoridade</a:t>
            </a:r>
            <a:r>
              <a:rPr lang="es-ES" sz="1750">
                <a:solidFill>
                  <a:srgbClr val="000000"/>
                </a:solidFill>
                <a:latin typeface="Century Gothic"/>
                <a:ea typeface="+mn-lt"/>
                <a:cs typeface="+mn-lt"/>
              </a:rPr>
              <a:t> </a:t>
            </a:r>
            <a:r>
              <a:rPr lang="es-ES" sz="1750" err="1">
                <a:solidFill>
                  <a:srgbClr val="000000"/>
                </a:solidFill>
                <a:latin typeface="Century Gothic"/>
                <a:ea typeface="+mn-lt"/>
                <a:cs typeface="+mn-lt"/>
              </a:rPr>
              <a:t>aduaneira</a:t>
            </a:r>
            <a:r>
              <a:rPr lang="es-ES" sz="1750">
                <a:solidFill>
                  <a:srgbClr val="000000"/>
                </a:solidFill>
                <a:latin typeface="Century Gothic"/>
                <a:ea typeface="+mn-lt"/>
                <a:cs typeface="+mn-lt"/>
              </a:rPr>
              <a:t> </a:t>
            </a:r>
            <a:r>
              <a:rPr lang="es-ES" sz="1750" err="1">
                <a:solidFill>
                  <a:srgbClr val="000000"/>
                </a:solidFill>
                <a:latin typeface="Century Gothic"/>
                <a:ea typeface="+mn-lt"/>
                <a:cs typeface="+mn-lt"/>
              </a:rPr>
              <a:t>correspondente</a:t>
            </a:r>
            <a:r>
              <a:rPr lang="es-ES" sz="1750">
                <a:solidFill>
                  <a:srgbClr val="000000"/>
                </a:solidFill>
                <a:latin typeface="Century Gothic"/>
                <a:ea typeface="+mn-lt"/>
                <a:cs typeface="+mn-lt"/>
              </a:rPr>
              <a:t>.</a:t>
            </a:r>
            <a:endParaRPr lang="en-US"/>
          </a:p>
        </p:txBody>
      </p:sp>
      <p:sp>
        <p:nvSpPr>
          <p:cNvPr id="64" name="Rounded Rectangle 63">
            <a:extLst>
              <a:ext uri="{FF2B5EF4-FFF2-40B4-BE49-F238E27FC236}">
                <a16:creationId xmlns:a16="http://schemas.microsoft.com/office/drawing/2014/main" id="{28369F36-AB4C-DFEE-82F2-2C49DB8161BF}"/>
              </a:ext>
            </a:extLst>
          </p:cNvPr>
          <p:cNvSpPr/>
          <p:nvPr/>
        </p:nvSpPr>
        <p:spPr bwMode="gray">
          <a:xfrm>
            <a:off x="7275162" y="3815838"/>
            <a:ext cx="3535323" cy="966027"/>
          </a:xfrm>
          <a:prstGeom prst="roundRect">
            <a:avLst>
              <a:gd name="adj" fmla="val 50000"/>
            </a:avLst>
          </a:prstGeom>
          <a:solidFill>
            <a:schemeClr val="tx2"/>
          </a:solidFill>
          <a:ln w="25400" algn="ctr">
            <a:noFill/>
            <a:miter lim="800000"/>
            <a:headEnd/>
            <a:tailEnd/>
          </a:ln>
        </p:spPr>
        <p:txBody>
          <a:bodyPr lIns="0" tIns="0" rIns="0" bIns="0" rtlCol="0" anchor="ctr"/>
          <a:lstStyle/>
          <a:p>
            <a:pPr algn="ctr" defTabSz="1371189">
              <a:spcBef>
                <a:spcPct val="50000"/>
              </a:spcBef>
              <a:spcAft>
                <a:spcPct val="0"/>
              </a:spcAft>
              <a:defRPr/>
            </a:pPr>
            <a:r>
              <a:rPr lang="es-ES" sz="1950" b="1" err="1">
                <a:solidFill>
                  <a:srgbClr val="FFFFFF"/>
                </a:solidFill>
                <a:latin typeface="Century Gothic"/>
                <a:ea typeface="+mn-lt"/>
                <a:cs typeface="+mn-lt"/>
              </a:rPr>
              <a:t>Gestão</a:t>
            </a:r>
            <a:r>
              <a:rPr lang="es-ES" sz="1950" b="1">
                <a:solidFill>
                  <a:srgbClr val="FFFFFF"/>
                </a:solidFill>
                <a:latin typeface="Century Gothic"/>
                <a:ea typeface="+mn-lt"/>
                <a:cs typeface="+mn-lt"/>
              </a:rPr>
              <a:t> de </a:t>
            </a:r>
            <a:r>
              <a:rPr lang="es-ES" sz="1950" b="1" err="1">
                <a:solidFill>
                  <a:srgbClr val="FFFFFF"/>
                </a:solidFill>
                <a:latin typeface="Century Gothic"/>
                <a:ea typeface="+mn-lt"/>
                <a:cs typeface="+mn-lt"/>
              </a:rPr>
              <a:t>Importações</a:t>
            </a:r>
            <a:r>
              <a:rPr lang="es-ES" sz="1950" b="1">
                <a:solidFill>
                  <a:srgbClr val="FFFFFF"/>
                </a:solidFill>
                <a:latin typeface="Century Gothic"/>
                <a:ea typeface="+mn-lt"/>
                <a:cs typeface="+mn-lt"/>
              </a:rPr>
              <a:t> e </a:t>
            </a:r>
            <a:r>
              <a:rPr lang="es-ES" sz="1950" b="1" err="1">
                <a:solidFill>
                  <a:srgbClr val="FFFFFF"/>
                </a:solidFill>
                <a:latin typeface="Century Gothic"/>
                <a:ea typeface="+mn-lt"/>
                <a:cs typeface="+mn-lt"/>
              </a:rPr>
              <a:t>Exportações</a:t>
            </a:r>
            <a:endParaRPr lang="en-US" err="1"/>
          </a:p>
        </p:txBody>
      </p:sp>
      <p:sp>
        <p:nvSpPr>
          <p:cNvPr id="69" name="Rounded Rectangle 68">
            <a:extLst>
              <a:ext uri="{FF2B5EF4-FFF2-40B4-BE49-F238E27FC236}">
                <a16:creationId xmlns:a16="http://schemas.microsoft.com/office/drawing/2014/main" id="{7CF618FA-0582-24D9-CCFB-0D05DF4789BD}"/>
              </a:ext>
            </a:extLst>
          </p:cNvPr>
          <p:cNvSpPr/>
          <p:nvPr/>
        </p:nvSpPr>
        <p:spPr bwMode="gray">
          <a:xfrm>
            <a:off x="7370664" y="5886317"/>
            <a:ext cx="3546672" cy="958427"/>
          </a:xfrm>
          <a:prstGeom prst="roundRect">
            <a:avLst>
              <a:gd name="adj" fmla="val 50000"/>
            </a:avLst>
          </a:prstGeom>
          <a:solidFill>
            <a:schemeClr val="tx2"/>
          </a:solidFill>
          <a:ln w="25400" algn="ctr">
            <a:noFill/>
            <a:miter lim="800000"/>
            <a:headEnd/>
            <a:tailEnd/>
          </a:ln>
        </p:spPr>
        <p:txBody>
          <a:bodyPr lIns="134966" tIns="107972" rIns="134966" bIns="107972" rtlCol="0" anchor="ctr"/>
          <a:lstStyle/>
          <a:p>
            <a:pPr algn="ctr" defTabSz="1371189">
              <a:spcBef>
                <a:spcPct val="50000"/>
              </a:spcBef>
              <a:spcAft>
                <a:spcPct val="0"/>
              </a:spcAft>
              <a:defRPr/>
            </a:pPr>
            <a:r>
              <a:rPr lang="en-US" sz="1950" b="1" err="1">
                <a:solidFill>
                  <a:srgbClr val="FFFFFF"/>
                </a:solidFill>
                <a:latin typeface="Century Gothic"/>
                <a:ea typeface="+mn-lt"/>
                <a:cs typeface="+mn-lt"/>
              </a:rPr>
              <a:t>Acordos</a:t>
            </a:r>
            <a:r>
              <a:rPr lang="en-US" sz="1950" b="1">
                <a:solidFill>
                  <a:srgbClr val="FFFFFF"/>
                </a:solidFill>
                <a:latin typeface="Century Gothic"/>
                <a:ea typeface="+mn-lt"/>
                <a:cs typeface="+mn-lt"/>
              </a:rPr>
              <a:t> de Livre Comércio</a:t>
            </a:r>
            <a:endParaRPr lang="en-US"/>
          </a:p>
        </p:txBody>
      </p:sp>
      <p:grpSp>
        <p:nvGrpSpPr>
          <p:cNvPr id="70" name="Group 69">
            <a:extLst>
              <a:ext uri="{FF2B5EF4-FFF2-40B4-BE49-F238E27FC236}">
                <a16:creationId xmlns:a16="http://schemas.microsoft.com/office/drawing/2014/main" id="{10B0E436-D257-676E-222F-30EA656549F3}"/>
              </a:ext>
            </a:extLst>
          </p:cNvPr>
          <p:cNvGrpSpPr/>
          <p:nvPr/>
        </p:nvGrpSpPr>
        <p:grpSpPr>
          <a:xfrm>
            <a:off x="5893030" y="4863756"/>
            <a:ext cx="6018255" cy="982368"/>
            <a:chOff x="6486086" y="3475396"/>
            <a:chExt cx="3261787" cy="572295"/>
          </a:xfrm>
          <a:solidFill>
            <a:schemeClr val="tx2"/>
          </a:solidFill>
        </p:grpSpPr>
        <p:sp>
          <p:nvSpPr>
            <p:cNvPr id="71" name="Rounded Rectangle 70">
              <a:extLst>
                <a:ext uri="{FF2B5EF4-FFF2-40B4-BE49-F238E27FC236}">
                  <a16:creationId xmlns:a16="http://schemas.microsoft.com/office/drawing/2014/main" id="{5F961814-E49A-D1EF-4516-2ABF3D85C5D4}"/>
                </a:ext>
              </a:extLst>
            </p:cNvPr>
            <p:cNvSpPr/>
            <p:nvPr/>
          </p:nvSpPr>
          <p:spPr bwMode="gray">
            <a:xfrm>
              <a:off x="6486086" y="3484915"/>
              <a:ext cx="1948661" cy="562776"/>
            </a:xfrm>
            <a:prstGeom prst="roundRect">
              <a:avLst>
                <a:gd name="adj" fmla="val 50000"/>
              </a:avLst>
            </a:prstGeom>
            <a:grpFill/>
            <a:ln w="25400" algn="ctr">
              <a:noFill/>
              <a:miter lim="800000"/>
              <a:headEnd/>
              <a:tailEnd/>
            </a:ln>
          </p:spPr>
          <p:txBody>
            <a:bodyPr lIns="134966" tIns="107972" rIns="134966" bIns="107972" rtlCol="0" anchor="ctr"/>
            <a:lstStyle/>
            <a:p>
              <a:pPr defTabSz="1371189">
                <a:spcBef>
                  <a:spcPct val="50000"/>
                </a:spcBef>
                <a:spcAft>
                  <a:spcPct val="0"/>
                </a:spcAft>
                <a:defRPr/>
              </a:pPr>
              <a:r>
                <a:rPr lang="en-US" sz="1950" b="1" err="1">
                  <a:solidFill>
                    <a:srgbClr val="FFFFFF"/>
                  </a:solidFill>
                  <a:latin typeface="Century Gothic"/>
                </a:rPr>
                <a:t>Triagem</a:t>
              </a:r>
              <a:r>
                <a:rPr lang="en-US" sz="1950" b="1">
                  <a:solidFill>
                    <a:srgbClr val="FFFFFF"/>
                  </a:solidFill>
                  <a:latin typeface="Century Gothic"/>
                </a:rPr>
                <a:t> de Partes </a:t>
              </a:r>
              <a:r>
                <a:rPr lang="en-US" sz="1950" b="1" err="1">
                  <a:solidFill>
                    <a:srgbClr val="FFFFFF"/>
                  </a:solidFill>
                  <a:latin typeface="Century Gothic"/>
                </a:rPr>
                <a:t>Sancionadas</a:t>
              </a:r>
              <a:endParaRPr lang="en-US" err="1"/>
            </a:p>
          </p:txBody>
        </p:sp>
        <p:sp>
          <p:nvSpPr>
            <p:cNvPr id="72" name="Rounded Rectangle 71">
              <a:extLst>
                <a:ext uri="{FF2B5EF4-FFF2-40B4-BE49-F238E27FC236}">
                  <a16:creationId xmlns:a16="http://schemas.microsoft.com/office/drawing/2014/main" id="{A7EFAF62-C34A-7D81-7534-4E9CCFC521A2}"/>
                </a:ext>
              </a:extLst>
            </p:cNvPr>
            <p:cNvSpPr/>
            <p:nvPr/>
          </p:nvSpPr>
          <p:spPr bwMode="gray">
            <a:xfrm>
              <a:off x="8193219" y="3475396"/>
              <a:ext cx="1554654" cy="562775"/>
            </a:xfrm>
            <a:prstGeom prst="roundRect">
              <a:avLst>
                <a:gd name="adj" fmla="val 50000"/>
              </a:avLst>
            </a:prstGeom>
            <a:grp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r>
                <a:rPr lang="en-US" sz="1950" b="1">
                  <a:solidFill>
                    <a:srgbClr val="FFFFFF"/>
                  </a:solidFill>
                  <a:latin typeface="Century Gothic"/>
                </a:rPr>
                <a:t> </a:t>
              </a:r>
              <a:r>
                <a:rPr lang="en-US" sz="1950" b="1" err="1">
                  <a:solidFill>
                    <a:srgbClr val="FFFFFF"/>
                  </a:solidFill>
                  <a:latin typeface="Century Gothic"/>
                  <a:ea typeface="Calibri Light"/>
                  <a:cs typeface="Calibri Light"/>
                </a:rPr>
                <a:t>Relatórios</a:t>
              </a:r>
              <a:endParaRPr lang="en-US" sz="1950" b="1">
                <a:solidFill>
                  <a:srgbClr val="FFFFFF"/>
                </a:solidFill>
                <a:latin typeface="Century Gothic"/>
                <a:ea typeface="Calibri Light"/>
                <a:cs typeface="Calibri Light"/>
              </a:endParaRPr>
            </a:p>
          </p:txBody>
        </p:sp>
      </p:grpSp>
      <p:grpSp>
        <p:nvGrpSpPr>
          <p:cNvPr id="73" name="Group 72">
            <a:extLst>
              <a:ext uri="{FF2B5EF4-FFF2-40B4-BE49-F238E27FC236}">
                <a16:creationId xmlns:a16="http://schemas.microsoft.com/office/drawing/2014/main" id="{436ABDBD-859A-F52C-C2C2-126487A68CE2}"/>
              </a:ext>
            </a:extLst>
          </p:cNvPr>
          <p:cNvGrpSpPr/>
          <p:nvPr/>
        </p:nvGrpSpPr>
        <p:grpSpPr>
          <a:xfrm>
            <a:off x="8542356" y="4729895"/>
            <a:ext cx="1198686" cy="1198686"/>
            <a:chOff x="5502057" y="3436043"/>
            <a:chExt cx="780599" cy="780599"/>
          </a:xfrm>
        </p:grpSpPr>
        <p:sp>
          <p:nvSpPr>
            <p:cNvPr id="74" name="Oval 73">
              <a:extLst>
                <a:ext uri="{FF2B5EF4-FFF2-40B4-BE49-F238E27FC236}">
                  <a16:creationId xmlns:a16="http://schemas.microsoft.com/office/drawing/2014/main" id="{1C95BAD6-6EE1-1C88-AC6B-D166FB8130E0}"/>
                </a:ext>
              </a:extLst>
            </p:cNvPr>
            <p:cNvSpPr/>
            <p:nvPr/>
          </p:nvSpPr>
          <p:spPr bwMode="gray">
            <a:xfrm>
              <a:off x="5502057" y="3436043"/>
              <a:ext cx="780599" cy="780599"/>
            </a:xfrm>
            <a:prstGeom prst="ellipse">
              <a:avLst/>
            </a:prstGeom>
            <a:solidFill>
              <a:schemeClr val="bg1"/>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a:solidFill>
                  <a:srgbClr val="000000"/>
                </a:solidFill>
                <a:latin typeface="Arial"/>
                <a:ea typeface="Arial Unicode MS" pitchFamily="34" charset="-128"/>
                <a:cs typeface="Arial Unicode MS" pitchFamily="34" charset="-128"/>
              </a:endParaRPr>
            </a:p>
          </p:txBody>
        </p:sp>
        <p:sp>
          <p:nvSpPr>
            <p:cNvPr id="75" name="Oval 74">
              <a:extLst>
                <a:ext uri="{FF2B5EF4-FFF2-40B4-BE49-F238E27FC236}">
                  <a16:creationId xmlns:a16="http://schemas.microsoft.com/office/drawing/2014/main" id="{B7455F0A-0038-8861-810A-98FBA4D57D2B}"/>
                </a:ext>
              </a:extLst>
            </p:cNvPr>
            <p:cNvSpPr/>
            <p:nvPr/>
          </p:nvSpPr>
          <p:spPr bwMode="gray">
            <a:xfrm>
              <a:off x="5616575" y="3554899"/>
              <a:ext cx="542889" cy="542889"/>
            </a:xfrm>
            <a:prstGeom prst="ellipse">
              <a:avLst/>
            </a:prstGeom>
            <a:solidFill>
              <a:schemeClr val="accent3"/>
            </a:solidFill>
            <a:ln w="0" algn="ctr">
              <a:solidFill>
                <a:schemeClr val="bg1"/>
              </a:solid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a:solidFill>
                  <a:srgbClr val="000000"/>
                </a:solidFill>
                <a:latin typeface="Arial"/>
                <a:ea typeface="Arial Unicode MS" pitchFamily="34" charset="-128"/>
                <a:cs typeface="Arial Unicode MS" pitchFamily="34" charset="-128"/>
              </a:endParaRPr>
            </a:p>
          </p:txBody>
        </p:sp>
        <p:sp>
          <p:nvSpPr>
            <p:cNvPr id="76" name="Freeform 75">
              <a:extLst>
                <a:ext uri="{FF2B5EF4-FFF2-40B4-BE49-F238E27FC236}">
                  <a16:creationId xmlns:a16="http://schemas.microsoft.com/office/drawing/2014/main" id="{4E8B2EF1-E04C-6F0C-AD70-EFC11BFD2F94}"/>
                </a:ext>
              </a:extLst>
            </p:cNvPr>
            <p:cNvSpPr/>
            <p:nvPr/>
          </p:nvSpPr>
          <p:spPr bwMode="gray">
            <a:xfrm>
              <a:off x="5749577" y="3721128"/>
              <a:ext cx="276882" cy="210431"/>
            </a:xfrm>
            <a:custGeom>
              <a:avLst/>
              <a:gdLst>
                <a:gd name="connsiteX0" fmla="*/ 0 w 171880"/>
                <a:gd name="connsiteY0" fmla="*/ 61877 h 130629"/>
                <a:gd name="connsiteX1" fmla="*/ 68752 w 171880"/>
                <a:gd name="connsiteY1" fmla="*/ 130629 h 130629"/>
                <a:gd name="connsiteX2" fmla="*/ 171880 w 171880"/>
                <a:gd name="connsiteY2" fmla="*/ 0 h 130629"/>
                <a:gd name="connsiteX3" fmla="*/ 171880 w 171880"/>
                <a:gd name="connsiteY3" fmla="*/ 0 h 130629"/>
              </a:gdLst>
              <a:ahLst/>
              <a:cxnLst>
                <a:cxn ang="0">
                  <a:pos x="connsiteX0" y="connsiteY0"/>
                </a:cxn>
                <a:cxn ang="0">
                  <a:pos x="connsiteX1" y="connsiteY1"/>
                </a:cxn>
                <a:cxn ang="0">
                  <a:pos x="connsiteX2" y="connsiteY2"/>
                </a:cxn>
                <a:cxn ang="0">
                  <a:pos x="connsiteX3" y="connsiteY3"/>
                </a:cxn>
              </a:cxnLst>
              <a:rect l="l" t="t" r="r" b="b"/>
              <a:pathLst>
                <a:path w="171880" h="130629">
                  <a:moveTo>
                    <a:pt x="0" y="61877"/>
                  </a:moveTo>
                  <a:lnTo>
                    <a:pt x="68752" y="130629"/>
                  </a:lnTo>
                  <a:lnTo>
                    <a:pt x="171880" y="0"/>
                  </a:lnTo>
                  <a:lnTo>
                    <a:pt x="171880" y="0"/>
                  </a:lnTo>
                </a:path>
              </a:pathLst>
            </a:custGeom>
            <a:noFill/>
            <a:ln w="34925" cap="rnd" algn="ctr">
              <a:solidFill>
                <a:schemeClr val="bg1"/>
              </a:solidFill>
              <a:miter lim="800000"/>
              <a:headEnd/>
              <a:tailEnd/>
            </a:ln>
          </p:spPr>
          <p:txBody>
            <a:bodyPr rtlCol="0" anchor="ctr"/>
            <a:lstStyle/>
            <a:p>
              <a:pPr algn="ctr" defTabSz="1632674">
                <a:defRPr/>
              </a:pPr>
              <a:endParaRPr lang="en-US" sz="3149">
                <a:solidFill>
                  <a:srgbClr val="000000"/>
                </a:solidFill>
                <a:latin typeface="Arial"/>
              </a:endParaRPr>
            </a:p>
          </p:txBody>
        </p:sp>
      </p:grpSp>
      <p:grpSp>
        <p:nvGrpSpPr>
          <p:cNvPr id="9" name="Group 8">
            <a:extLst>
              <a:ext uri="{FF2B5EF4-FFF2-40B4-BE49-F238E27FC236}">
                <a16:creationId xmlns:a16="http://schemas.microsoft.com/office/drawing/2014/main" id="{1B3C5C95-DD12-86B8-AB00-FAFC2DAE4BA5}"/>
              </a:ext>
            </a:extLst>
          </p:cNvPr>
          <p:cNvGrpSpPr/>
          <p:nvPr/>
        </p:nvGrpSpPr>
        <p:grpSpPr>
          <a:xfrm>
            <a:off x="11880068" y="3839972"/>
            <a:ext cx="424812" cy="424812"/>
            <a:chOff x="8886175" y="1119707"/>
            <a:chExt cx="536282" cy="536282"/>
          </a:xfrm>
          <a:solidFill>
            <a:srgbClr val="11B3FF"/>
          </a:solidFill>
        </p:grpSpPr>
        <p:sp>
          <p:nvSpPr>
            <p:cNvPr id="10" name="Teardrop 9">
              <a:extLst>
                <a:ext uri="{FF2B5EF4-FFF2-40B4-BE49-F238E27FC236}">
                  <a16:creationId xmlns:a16="http://schemas.microsoft.com/office/drawing/2014/main" id="{1B3C6484-4034-AE9D-1A80-0A321B1F44D3}"/>
                </a:ext>
              </a:extLst>
            </p:cNvPr>
            <p:cNvSpPr/>
            <p:nvPr/>
          </p:nvSpPr>
          <p:spPr bwMode="gray">
            <a:xfrm>
              <a:off x="8886175" y="1119707"/>
              <a:ext cx="536282" cy="536282"/>
            </a:xfrm>
            <a:prstGeom prst="teardrop">
              <a:avLst/>
            </a:prstGeom>
            <a:solidFill>
              <a:schemeClr val="bg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a:solidFill>
                  <a:srgbClr val="000000"/>
                </a:solidFill>
                <a:latin typeface="Arial" panose="020B0604020202020204" pitchFamily="34" charset="0"/>
                <a:ea typeface="Arial Unicode MS" pitchFamily="34" charset="-128"/>
                <a:cs typeface="Arial" panose="020B0604020202020204" pitchFamily="34" charset="0"/>
              </a:endParaRPr>
            </a:p>
          </p:txBody>
        </p:sp>
        <p:pic>
          <p:nvPicPr>
            <p:cNvPr id="11" name="Graphic 10">
              <a:extLst>
                <a:ext uri="{FF2B5EF4-FFF2-40B4-BE49-F238E27FC236}">
                  <a16:creationId xmlns:a16="http://schemas.microsoft.com/office/drawing/2014/main" id="{948D2BDA-03F7-DC87-FD2D-876B6B0A9BF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908927" y="1202196"/>
              <a:ext cx="489832" cy="378507"/>
            </a:xfrm>
            <a:prstGeom prst="rect">
              <a:avLst/>
            </a:prstGeom>
          </p:spPr>
        </p:pic>
      </p:grpSp>
      <p:grpSp>
        <p:nvGrpSpPr>
          <p:cNvPr id="12" name="Group 11">
            <a:extLst>
              <a:ext uri="{FF2B5EF4-FFF2-40B4-BE49-F238E27FC236}">
                <a16:creationId xmlns:a16="http://schemas.microsoft.com/office/drawing/2014/main" id="{7F9F7FE8-737F-E156-822A-C12C0840673A}"/>
              </a:ext>
            </a:extLst>
          </p:cNvPr>
          <p:cNvGrpSpPr/>
          <p:nvPr/>
        </p:nvGrpSpPr>
        <p:grpSpPr>
          <a:xfrm>
            <a:off x="11873169" y="5985237"/>
            <a:ext cx="424812" cy="424812"/>
            <a:chOff x="8886175" y="1119707"/>
            <a:chExt cx="536282" cy="536282"/>
          </a:xfrm>
          <a:solidFill>
            <a:srgbClr val="056FF3"/>
          </a:solidFill>
        </p:grpSpPr>
        <p:sp>
          <p:nvSpPr>
            <p:cNvPr id="13" name="Teardrop 12">
              <a:extLst>
                <a:ext uri="{FF2B5EF4-FFF2-40B4-BE49-F238E27FC236}">
                  <a16:creationId xmlns:a16="http://schemas.microsoft.com/office/drawing/2014/main" id="{C902B4A7-BCB6-F217-6AF3-53C31E90702F}"/>
                </a:ext>
              </a:extLst>
            </p:cNvPr>
            <p:cNvSpPr/>
            <p:nvPr/>
          </p:nvSpPr>
          <p:spPr bwMode="gray">
            <a:xfrm rot="2700000">
              <a:off x="8886175" y="1119707"/>
              <a:ext cx="536282" cy="536282"/>
            </a:xfrm>
            <a:prstGeom prst="teardrop">
              <a:avLst/>
            </a:prstGeom>
            <a:solidFill>
              <a:schemeClr val="tx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a:solidFill>
                  <a:srgbClr val="000000"/>
                </a:solidFill>
                <a:latin typeface="Arial" panose="020B0604020202020204" pitchFamily="34" charset="0"/>
                <a:ea typeface="Arial Unicode MS" pitchFamily="34" charset="-128"/>
                <a:cs typeface="Arial" panose="020B0604020202020204" pitchFamily="34" charset="0"/>
              </a:endParaRPr>
            </a:p>
          </p:txBody>
        </p:sp>
        <p:pic>
          <p:nvPicPr>
            <p:cNvPr id="14" name="Graphic 13">
              <a:extLst>
                <a:ext uri="{FF2B5EF4-FFF2-40B4-BE49-F238E27FC236}">
                  <a16:creationId xmlns:a16="http://schemas.microsoft.com/office/drawing/2014/main" id="{2E26F17F-CD87-5CA9-B073-C83CC587349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908927" y="1202196"/>
              <a:ext cx="489832" cy="378507"/>
            </a:xfrm>
            <a:prstGeom prst="rect">
              <a:avLst/>
            </a:prstGeom>
          </p:spPr>
        </p:pic>
      </p:grpSp>
      <p:grpSp>
        <p:nvGrpSpPr>
          <p:cNvPr id="20" name="Group 19">
            <a:extLst>
              <a:ext uri="{FF2B5EF4-FFF2-40B4-BE49-F238E27FC236}">
                <a16:creationId xmlns:a16="http://schemas.microsoft.com/office/drawing/2014/main" id="{558124DE-6151-19CA-8AE5-B75B3D9BDF11}"/>
              </a:ext>
            </a:extLst>
          </p:cNvPr>
          <p:cNvGrpSpPr/>
          <p:nvPr/>
        </p:nvGrpSpPr>
        <p:grpSpPr>
          <a:xfrm>
            <a:off x="6525344" y="6903000"/>
            <a:ext cx="424812" cy="424812"/>
            <a:chOff x="9338909" y="5179849"/>
            <a:chExt cx="283282" cy="283282"/>
          </a:xfrm>
          <a:solidFill>
            <a:srgbClr val="0240B0"/>
          </a:solidFill>
        </p:grpSpPr>
        <p:sp>
          <p:nvSpPr>
            <p:cNvPr id="21" name="Teardrop 20">
              <a:extLst>
                <a:ext uri="{FF2B5EF4-FFF2-40B4-BE49-F238E27FC236}">
                  <a16:creationId xmlns:a16="http://schemas.microsoft.com/office/drawing/2014/main" id="{90FCAEF1-6245-3C08-4F80-957356E105C2}"/>
                </a:ext>
              </a:extLst>
            </p:cNvPr>
            <p:cNvSpPr/>
            <p:nvPr/>
          </p:nvSpPr>
          <p:spPr bwMode="gray">
            <a:xfrm rot="16200000" flipH="1">
              <a:off x="9338909" y="5179849"/>
              <a:ext cx="283282" cy="283282"/>
            </a:xfrm>
            <a:prstGeom prst="teardrop">
              <a:avLst/>
            </a:prstGeom>
            <a:grp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a:solidFill>
                  <a:srgbClr val="000000"/>
                </a:solidFill>
                <a:latin typeface="Arial" panose="020B0604020202020204" pitchFamily="34" charset="0"/>
                <a:ea typeface="Arial Unicode MS" pitchFamily="34" charset="-128"/>
                <a:cs typeface="Arial" panose="020B0604020202020204" pitchFamily="34" charset="0"/>
              </a:endParaRPr>
            </a:p>
          </p:txBody>
        </p:sp>
        <p:pic>
          <p:nvPicPr>
            <p:cNvPr id="22" name="Graphic 21">
              <a:extLst>
                <a:ext uri="{FF2B5EF4-FFF2-40B4-BE49-F238E27FC236}">
                  <a16:creationId xmlns:a16="http://schemas.microsoft.com/office/drawing/2014/main" id="{0AFE9079-563A-C640-12D5-3F1193D46C6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350927" y="5223422"/>
              <a:ext cx="258746" cy="199940"/>
            </a:xfrm>
            <a:prstGeom prst="rect">
              <a:avLst/>
            </a:prstGeom>
          </p:spPr>
        </p:pic>
      </p:grpSp>
      <p:grpSp>
        <p:nvGrpSpPr>
          <p:cNvPr id="38" name="Group 37">
            <a:extLst>
              <a:ext uri="{FF2B5EF4-FFF2-40B4-BE49-F238E27FC236}">
                <a16:creationId xmlns:a16="http://schemas.microsoft.com/office/drawing/2014/main" id="{36631C34-51CE-DDD4-4324-98A039E51C1E}"/>
              </a:ext>
            </a:extLst>
          </p:cNvPr>
          <p:cNvGrpSpPr/>
          <p:nvPr/>
        </p:nvGrpSpPr>
        <p:grpSpPr>
          <a:xfrm>
            <a:off x="5868362" y="4095362"/>
            <a:ext cx="424812" cy="424812"/>
            <a:chOff x="9338909" y="5179849"/>
            <a:chExt cx="283282" cy="283282"/>
          </a:xfrm>
        </p:grpSpPr>
        <p:sp>
          <p:nvSpPr>
            <p:cNvPr id="39" name="Teardrop 38">
              <a:extLst>
                <a:ext uri="{FF2B5EF4-FFF2-40B4-BE49-F238E27FC236}">
                  <a16:creationId xmlns:a16="http://schemas.microsoft.com/office/drawing/2014/main" id="{F1431F81-C062-FEDA-7A3C-2DDCE622AA78}"/>
                </a:ext>
              </a:extLst>
            </p:cNvPr>
            <p:cNvSpPr/>
            <p:nvPr/>
          </p:nvSpPr>
          <p:spPr bwMode="gray">
            <a:xfrm rot="18900000" flipH="1">
              <a:off x="9338909" y="5179849"/>
              <a:ext cx="283282" cy="283282"/>
            </a:xfrm>
            <a:prstGeom prst="teardrop">
              <a:avLst/>
            </a:prstGeom>
            <a:solidFill>
              <a:srgbClr val="00144A"/>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a:solidFill>
                  <a:srgbClr val="000000"/>
                </a:solidFill>
                <a:latin typeface="Arial" panose="020B0604020202020204" pitchFamily="34" charset="0"/>
                <a:ea typeface="Arial Unicode MS" pitchFamily="34" charset="-128"/>
                <a:cs typeface="Arial" panose="020B0604020202020204" pitchFamily="34" charset="0"/>
              </a:endParaRPr>
            </a:p>
          </p:txBody>
        </p:sp>
        <p:pic>
          <p:nvPicPr>
            <p:cNvPr id="42" name="Graphic 41">
              <a:extLst>
                <a:ext uri="{FF2B5EF4-FFF2-40B4-BE49-F238E27FC236}">
                  <a16:creationId xmlns:a16="http://schemas.microsoft.com/office/drawing/2014/main" id="{7D140CE5-6B05-7170-083F-B29F9B62C77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50927" y="5223422"/>
              <a:ext cx="258746" cy="199940"/>
            </a:xfrm>
            <a:prstGeom prst="rect">
              <a:avLst/>
            </a:prstGeom>
          </p:spPr>
        </p:pic>
      </p:grpSp>
      <p:grpSp>
        <p:nvGrpSpPr>
          <p:cNvPr id="49" name="Group 48">
            <a:extLst>
              <a:ext uri="{FF2B5EF4-FFF2-40B4-BE49-F238E27FC236}">
                <a16:creationId xmlns:a16="http://schemas.microsoft.com/office/drawing/2014/main" id="{982ED94B-4B3D-19D2-3408-52AFC575376C}"/>
              </a:ext>
            </a:extLst>
          </p:cNvPr>
          <p:cNvGrpSpPr/>
          <p:nvPr/>
        </p:nvGrpSpPr>
        <p:grpSpPr>
          <a:xfrm>
            <a:off x="8975670" y="7783458"/>
            <a:ext cx="424812" cy="424812"/>
            <a:chOff x="9338909" y="5179849"/>
            <a:chExt cx="283282" cy="283282"/>
          </a:xfrm>
        </p:grpSpPr>
        <p:sp>
          <p:nvSpPr>
            <p:cNvPr id="50" name="Teardrop 49">
              <a:extLst>
                <a:ext uri="{FF2B5EF4-FFF2-40B4-BE49-F238E27FC236}">
                  <a16:creationId xmlns:a16="http://schemas.microsoft.com/office/drawing/2014/main" id="{1513F4D7-5A4C-8C5B-313E-17A70E38607C}"/>
                </a:ext>
              </a:extLst>
            </p:cNvPr>
            <p:cNvSpPr/>
            <p:nvPr/>
          </p:nvSpPr>
          <p:spPr bwMode="gray">
            <a:xfrm rot="13500000" flipH="1">
              <a:off x="9338909" y="5179849"/>
              <a:ext cx="283282" cy="283282"/>
            </a:xfrm>
            <a:prstGeom prst="teardrop">
              <a:avLst/>
            </a:prstGeom>
            <a:solidFill>
              <a:srgbClr val="0070F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defRPr/>
              </a:pPr>
              <a:endParaRPr lang="en-US" sz="2699" kern="0">
                <a:solidFill>
                  <a:srgbClr val="000000"/>
                </a:solidFill>
                <a:latin typeface="Arial" panose="020B0604020202020204" pitchFamily="34" charset="0"/>
                <a:ea typeface="Arial Unicode MS" pitchFamily="34" charset="-128"/>
                <a:cs typeface="Arial" panose="020B0604020202020204" pitchFamily="34" charset="0"/>
              </a:endParaRPr>
            </a:p>
          </p:txBody>
        </p:sp>
        <p:pic>
          <p:nvPicPr>
            <p:cNvPr id="51" name="Graphic 50">
              <a:extLst>
                <a:ext uri="{FF2B5EF4-FFF2-40B4-BE49-F238E27FC236}">
                  <a16:creationId xmlns:a16="http://schemas.microsoft.com/office/drawing/2014/main" id="{9E447EEA-74D0-2CB0-F79E-5E43EE9EB11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50927" y="5223422"/>
              <a:ext cx="258746" cy="199940"/>
            </a:xfrm>
            <a:prstGeom prst="rect">
              <a:avLst/>
            </a:prstGeom>
          </p:spPr>
        </p:pic>
      </p:grpSp>
      <p:pic>
        <p:nvPicPr>
          <p:cNvPr id="6" name="Graphic 5">
            <a:extLst>
              <a:ext uri="{FF2B5EF4-FFF2-40B4-BE49-F238E27FC236}">
                <a16:creationId xmlns:a16="http://schemas.microsoft.com/office/drawing/2014/main" id="{62729D67-B6E0-F060-182E-B17D06E0D0D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911283" y="3887222"/>
            <a:ext cx="388019" cy="299832"/>
          </a:xfrm>
          <a:prstGeom prst="rect">
            <a:avLst/>
          </a:prstGeom>
        </p:spPr>
      </p:pic>
      <p:pic>
        <p:nvPicPr>
          <p:cNvPr id="7" name="Graphic 6">
            <a:extLst>
              <a:ext uri="{FF2B5EF4-FFF2-40B4-BE49-F238E27FC236}">
                <a16:creationId xmlns:a16="http://schemas.microsoft.com/office/drawing/2014/main" id="{97165D48-CC10-16E9-4F87-E09B870503F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895320" y="6050489"/>
            <a:ext cx="388019" cy="299832"/>
          </a:xfrm>
          <a:prstGeom prst="rect">
            <a:avLst/>
          </a:prstGeom>
        </p:spPr>
      </p:pic>
      <p:pic>
        <p:nvPicPr>
          <p:cNvPr id="8" name="Graphic 7">
            <a:extLst>
              <a:ext uri="{FF2B5EF4-FFF2-40B4-BE49-F238E27FC236}">
                <a16:creationId xmlns:a16="http://schemas.microsoft.com/office/drawing/2014/main" id="{4FED7C50-18F9-45F5-52BD-345F150F34C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545011" y="6965489"/>
            <a:ext cx="388019" cy="299832"/>
          </a:xfrm>
          <a:prstGeom prst="rect">
            <a:avLst/>
          </a:prstGeom>
        </p:spPr>
      </p:pic>
      <p:sp>
        <p:nvSpPr>
          <p:cNvPr id="33" name="Text Placeholder 2">
            <a:extLst>
              <a:ext uri="{FF2B5EF4-FFF2-40B4-BE49-F238E27FC236}">
                <a16:creationId xmlns:a16="http://schemas.microsoft.com/office/drawing/2014/main" id="{19336FDA-A485-6252-D0FA-8A40347C7530}"/>
              </a:ext>
            </a:extLst>
          </p:cNvPr>
          <p:cNvSpPr txBox="1">
            <a:spLocks/>
          </p:cNvSpPr>
          <p:nvPr/>
        </p:nvSpPr>
        <p:spPr bwMode="gray">
          <a:xfrm>
            <a:off x="1965142" y="7858091"/>
            <a:ext cx="4985015" cy="1324602"/>
          </a:xfrm>
          <a:prstGeom prst="rect">
            <a:avLst/>
          </a:prstGeom>
          <a:noFill/>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370504" fontAlgn="base">
              <a:spcBef>
                <a:spcPts val="900"/>
              </a:spcBef>
              <a:spcAft>
                <a:spcPct val="0"/>
              </a:spcAft>
              <a:buClr>
                <a:srgbClr val="00ABA5"/>
              </a:buClr>
              <a:buSzPct val="100000"/>
              <a:defRPr/>
            </a:pPr>
            <a:r>
              <a:rPr lang="es-ES" sz="1750">
                <a:solidFill>
                  <a:srgbClr val="000000"/>
                </a:solidFill>
                <a:latin typeface="Century Gothic"/>
              </a:rPr>
              <a:t>P</a:t>
            </a:r>
            <a:r>
              <a:rPr lang="es-ES" sz="1750">
                <a:solidFill>
                  <a:srgbClr val="000000"/>
                </a:solidFill>
                <a:latin typeface="Century Gothic"/>
                <a:ea typeface="+mn-lt"/>
                <a:cs typeface="+mn-lt"/>
              </a:rPr>
              <a:t>ermita a </a:t>
            </a:r>
            <a:r>
              <a:rPr lang="es-ES" sz="1750" err="1">
                <a:solidFill>
                  <a:srgbClr val="000000"/>
                </a:solidFill>
                <a:latin typeface="Century Gothic"/>
                <a:ea typeface="+mn-lt"/>
                <a:cs typeface="+mn-lt"/>
              </a:rPr>
              <a:t>triagem</a:t>
            </a:r>
            <a:r>
              <a:rPr lang="es-ES" sz="1750">
                <a:solidFill>
                  <a:srgbClr val="000000"/>
                </a:solidFill>
                <a:latin typeface="Century Gothic"/>
                <a:ea typeface="+mn-lt"/>
                <a:cs typeface="+mn-lt"/>
              </a:rPr>
              <a:t> de partes sancionadas </a:t>
            </a:r>
            <a:r>
              <a:rPr lang="es-ES" sz="1750" err="1">
                <a:solidFill>
                  <a:srgbClr val="000000"/>
                </a:solidFill>
                <a:latin typeface="Century Gothic"/>
                <a:ea typeface="+mn-lt"/>
                <a:cs typeface="+mn-lt"/>
              </a:rPr>
              <a:t>nas</a:t>
            </a:r>
            <a:r>
              <a:rPr lang="es-ES" sz="1750">
                <a:solidFill>
                  <a:srgbClr val="000000"/>
                </a:solidFill>
                <a:latin typeface="Century Gothic"/>
                <a:ea typeface="+mn-lt"/>
                <a:cs typeface="+mn-lt"/>
              </a:rPr>
              <a:t> </a:t>
            </a:r>
            <a:r>
              <a:rPr lang="es-ES" sz="1750" err="1">
                <a:solidFill>
                  <a:srgbClr val="000000"/>
                </a:solidFill>
                <a:latin typeface="Century Gothic"/>
                <a:ea typeface="+mn-lt"/>
                <a:cs typeface="+mn-lt"/>
              </a:rPr>
              <a:t>operações</a:t>
            </a:r>
            <a:r>
              <a:rPr lang="es-ES" sz="1750">
                <a:solidFill>
                  <a:srgbClr val="000000"/>
                </a:solidFill>
                <a:latin typeface="Century Gothic"/>
                <a:ea typeface="+mn-lt"/>
                <a:cs typeface="+mn-lt"/>
              </a:rPr>
              <a:t> de vendas, compras e </a:t>
            </a:r>
            <a:r>
              <a:rPr lang="es-ES" sz="1750" err="1">
                <a:solidFill>
                  <a:srgbClr val="000000"/>
                </a:solidFill>
                <a:latin typeface="Century Gothic"/>
                <a:ea typeface="+mn-lt"/>
                <a:cs typeface="+mn-lt"/>
              </a:rPr>
              <a:t>finanças</a:t>
            </a:r>
            <a:r>
              <a:rPr lang="es-ES" sz="1750">
                <a:solidFill>
                  <a:srgbClr val="000000"/>
                </a:solidFill>
                <a:latin typeface="Century Gothic"/>
                <a:ea typeface="+mn-lt"/>
                <a:cs typeface="+mn-lt"/>
              </a:rPr>
              <a:t>, </a:t>
            </a:r>
            <a:r>
              <a:rPr lang="es-ES" sz="1750" err="1">
                <a:solidFill>
                  <a:srgbClr val="000000"/>
                </a:solidFill>
                <a:latin typeface="Century Gothic"/>
                <a:ea typeface="+mn-lt"/>
                <a:cs typeface="+mn-lt"/>
              </a:rPr>
              <a:t>com</a:t>
            </a:r>
            <a:r>
              <a:rPr lang="es-ES" sz="1750">
                <a:solidFill>
                  <a:srgbClr val="000000"/>
                </a:solidFill>
                <a:latin typeface="Century Gothic"/>
                <a:ea typeface="+mn-lt"/>
                <a:cs typeface="+mn-lt"/>
              </a:rPr>
              <a:t> </a:t>
            </a:r>
            <a:r>
              <a:rPr lang="es-ES" sz="1750" err="1">
                <a:solidFill>
                  <a:srgbClr val="000000"/>
                </a:solidFill>
                <a:latin typeface="Century Gothic"/>
                <a:ea typeface="+mn-lt"/>
                <a:cs typeface="+mn-lt"/>
              </a:rPr>
              <a:t>bloqueio</a:t>
            </a:r>
            <a:r>
              <a:rPr lang="es-ES" sz="1750">
                <a:solidFill>
                  <a:srgbClr val="000000"/>
                </a:solidFill>
                <a:latin typeface="Century Gothic"/>
                <a:ea typeface="+mn-lt"/>
                <a:cs typeface="+mn-lt"/>
              </a:rPr>
              <a:t> automático e </a:t>
            </a:r>
            <a:r>
              <a:rPr lang="es-ES" sz="1750" err="1">
                <a:solidFill>
                  <a:srgbClr val="000000"/>
                </a:solidFill>
                <a:latin typeface="Century Gothic"/>
                <a:ea typeface="+mn-lt"/>
                <a:cs typeface="+mn-lt"/>
              </a:rPr>
              <a:t>revisão</a:t>
            </a:r>
            <a:r>
              <a:rPr lang="es-ES" sz="1750">
                <a:solidFill>
                  <a:srgbClr val="000000"/>
                </a:solidFill>
                <a:latin typeface="Century Gothic"/>
                <a:ea typeface="+mn-lt"/>
                <a:cs typeface="+mn-lt"/>
              </a:rPr>
              <a:t> </a:t>
            </a:r>
            <a:r>
              <a:rPr lang="es-ES" sz="1750" err="1">
                <a:solidFill>
                  <a:srgbClr val="000000"/>
                </a:solidFill>
                <a:latin typeface="Century Gothic"/>
                <a:ea typeface="+mn-lt"/>
                <a:cs typeface="+mn-lt"/>
              </a:rPr>
              <a:t>otimizada</a:t>
            </a:r>
            <a:r>
              <a:rPr lang="es-ES" sz="1750">
                <a:solidFill>
                  <a:srgbClr val="000000"/>
                </a:solidFill>
                <a:latin typeface="Century Gothic"/>
                <a:ea typeface="+mn-lt"/>
                <a:cs typeface="+mn-lt"/>
              </a:rPr>
              <a:t> por </a:t>
            </a:r>
            <a:r>
              <a:rPr lang="es-ES" sz="1750" err="1">
                <a:solidFill>
                  <a:srgbClr val="000000"/>
                </a:solidFill>
                <a:latin typeface="Century Gothic"/>
                <a:ea typeface="+mn-lt"/>
                <a:cs typeface="+mn-lt"/>
              </a:rPr>
              <a:t>meio</a:t>
            </a:r>
            <a:r>
              <a:rPr lang="es-ES" sz="1750">
                <a:solidFill>
                  <a:srgbClr val="000000"/>
                </a:solidFill>
                <a:latin typeface="Century Gothic"/>
                <a:ea typeface="+mn-lt"/>
                <a:cs typeface="+mn-lt"/>
              </a:rPr>
              <a:t> de listas de </a:t>
            </a:r>
            <a:r>
              <a:rPr lang="es-ES" sz="1750" err="1">
                <a:solidFill>
                  <a:srgbClr val="000000"/>
                </a:solidFill>
                <a:latin typeface="Century Gothic"/>
                <a:ea typeface="+mn-lt"/>
                <a:cs typeface="+mn-lt"/>
              </a:rPr>
              <a:t>trabalho</a:t>
            </a:r>
            <a:r>
              <a:rPr lang="es-ES" sz="1750">
                <a:solidFill>
                  <a:srgbClr val="000000"/>
                </a:solidFill>
                <a:latin typeface="Century Gothic"/>
                <a:ea typeface="+mn-lt"/>
                <a:cs typeface="+mn-lt"/>
              </a:rPr>
              <a:t> e </a:t>
            </a:r>
            <a:r>
              <a:rPr lang="es-ES" sz="1750" err="1">
                <a:solidFill>
                  <a:srgbClr val="000000"/>
                </a:solidFill>
                <a:latin typeface="Century Gothic"/>
                <a:ea typeface="+mn-lt"/>
                <a:cs typeface="+mn-lt"/>
              </a:rPr>
              <a:t>fluxos</a:t>
            </a:r>
            <a:r>
              <a:rPr lang="es-ES" sz="1750">
                <a:solidFill>
                  <a:srgbClr val="000000"/>
                </a:solidFill>
                <a:latin typeface="Century Gothic"/>
                <a:ea typeface="+mn-lt"/>
                <a:cs typeface="+mn-lt"/>
              </a:rPr>
              <a:t> de </a:t>
            </a:r>
            <a:r>
              <a:rPr lang="es-ES" sz="1750" err="1">
                <a:solidFill>
                  <a:srgbClr val="000000"/>
                </a:solidFill>
                <a:latin typeface="Century Gothic"/>
                <a:ea typeface="+mn-lt"/>
                <a:cs typeface="+mn-lt"/>
              </a:rPr>
              <a:t>trabalho</a:t>
            </a:r>
            <a:r>
              <a:rPr lang="es-ES" sz="1750">
                <a:solidFill>
                  <a:srgbClr val="000000"/>
                </a:solidFill>
                <a:latin typeface="Century Gothic"/>
                <a:ea typeface="+mn-lt"/>
                <a:cs typeface="+mn-lt"/>
              </a:rPr>
              <a:t> intuitivos para casos escalados e </a:t>
            </a:r>
            <a:r>
              <a:rPr lang="es-ES" sz="1750" err="1">
                <a:solidFill>
                  <a:srgbClr val="000000"/>
                </a:solidFill>
                <a:latin typeface="Century Gothic"/>
                <a:ea typeface="+mn-lt"/>
                <a:cs typeface="+mn-lt"/>
              </a:rPr>
              <a:t>autorizações</a:t>
            </a:r>
            <a:r>
              <a:rPr lang="es-ES" sz="1750">
                <a:solidFill>
                  <a:srgbClr val="000000"/>
                </a:solidFill>
                <a:latin typeface="Century Gothic"/>
                <a:ea typeface="+mn-lt"/>
                <a:cs typeface="+mn-lt"/>
              </a:rPr>
              <a:t>.</a:t>
            </a:r>
            <a:endParaRPr lang="en-US" sz="1750">
              <a:solidFill>
                <a:srgbClr val="000000"/>
              </a:solidFill>
              <a:latin typeface="Century Gothic"/>
              <a:ea typeface="+mn-lt"/>
              <a:cs typeface="+mn-lt"/>
            </a:endParaRPr>
          </a:p>
        </p:txBody>
      </p:sp>
      <p:sp>
        <p:nvSpPr>
          <p:cNvPr id="41" name="TextBox 6">
            <a:extLst>
              <a:ext uri="{FF2B5EF4-FFF2-40B4-BE49-F238E27FC236}">
                <a16:creationId xmlns:a16="http://schemas.microsoft.com/office/drawing/2014/main" id="{1A786F8B-81AB-3A33-C9D3-CAC6720C368A}"/>
              </a:ext>
            </a:extLst>
          </p:cNvPr>
          <p:cNvSpPr txBox="1"/>
          <p:nvPr/>
        </p:nvSpPr>
        <p:spPr>
          <a:xfrm>
            <a:off x="2224146" y="6945896"/>
            <a:ext cx="4680060" cy="769441"/>
          </a:xfrm>
          <a:prstGeom prst="rect">
            <a:avLst/>
          </a:prstGeom>
          <a:noFill/>
        </p:spPr>
        <p:txBody>
          <a:bodyPr wrap="square" lIns="0" tIns="0" rIns="0" bIns="0" rtlCol="0" anchor="t">
            <a:spAutoFit/>
          </a:bodyPr>
          <a:lstStyle/>
          <a:p>
            <a:pPr defTabSz="1632674">
              <a:spcBef>
                <a:spcPct val="50000"/>
              </a:spcBef>
              <a:spcAft>
                <a:spcPct val="0"/>
              </a:spcAft>
              <a:defRPr/>
            </a:pPr>
            <a:r>
              <a:rPr lang="en-US" sz="2500" b="1" kern="0" err="1">
                <a:solidFill>
                  <a:srgbClr val="000000"/>
                </a:solidFill>
                <a:latin typeface="Century Gothic"/>
                <a:ea typeface="+mn-lt"/>
                <a:cs typeface="+mn-lt"/>
              </a:rPr>
              <a:t>Triagem</a:t>
            </a:r>
            <a:r>
              <a:rPr lang="en-US" sz="2500" b="1" kern="0">
                <a:solidFill>
                  <a:srgbClr val="000000"/>
                </a:solidFill>
                <a:latin typeface="Century Gothic"/>
                <a:ea typeface="+mn-lt"/>
                <a:cs typeface="+mn-lt"/>
              </a:rPr>
              <a:t> de Partes </a:t>
            </a:r>
            <a:r>
              <a:rPr lang="en-US" sz="2500" b="1" kern="0" err="1">
                <a:solidFill>
                  <a:srgbClr val="000000"/>
                </a:solidFill>
                <a:latin typeface="Century Gothic"/>
                <a:ea typeface="+mn-lt"/>
                <a:cs typeface="+mn-lt"/>
              </a:rPr>
              <a:t>Sancionadas</a:t>
            </a:r>
            <a:endParaRPr lang="en-US" err="1"/>
          </a:p>
        </p:txBody>
      </p:sp>
      <p:sp>
        <p:nvSpPr>
          <p:cNvPr id="43" name="TextBox 6">
            <a:extLst>
              <a:ext uri="{FF2B5EF4-FFF2-40B4-BE49-F238E27FC236}">
                <a16:creationId xmlns:a16="http://schemas.microsoft.com/office/drawing/2014/main" id="{005A045F-1426-E2F4-0F39-7CEA773C9A48}"/>
              </a:ext>
            </a:extLst>
          </p:cNvPr>
          <p:cNvSpPr txBox="1"/>
          <p:nvPr/>
        </p:nvSpPr>
        <p:spPr>
          <a:xfrm>
            <a:off x="8561990" y="8434790"/>
            <a:ext cx="4680060" cy="392095"/>
          </a:xfrm>
          <a:prstGeom prst="rect">
            <a:avLst/>
          </a:prstGeom>
          <a:noFill/>
        </p:spPr>
        <p:txBody>
          <a:bodyPr wrap="square" lIns="0" tIns="0" rIns="0" bIns="0" rtlCol="0">
            <a:spAutoFit/>
          </a:bodyPr>
          <a:lstStyle/>
          <a:p>
            <a:pPr defTabSz="1632674" fontAlgn="base">
              <a:spcBef>
                <a:spcPct val="50000"/>
              </a:spcBef>
              <a:spcAft>
                <a:spcPct val="0"/>
              </a:spcAft>
              <a:buClr>
                <a:srgbClr val="F0AB00"/>
              </a:buClr>
              <a:buSzPct val="80000"/>
              <a:defRPr/>
            </a:pPr>
            <a:r>
              <a:rPr lang="en-US" sz="2548" b="1" kern="0">
                <a:solidFill>
                  <a:srgbClr val="000000"/>
                </a:solidFill>
                <a:latin typeface="Century Gothic"/>
                <a:ea typeface="Arial Unicode MS" pitchFamily="34" charset="-128"/>
                <a:cs typeface="Arial Unicode MS" pitchFamily="34" charset="-128"/>
              </a:rPr>
              <a:t>Intrastat</a:t>
            </a:r>
          </a:p>
        </p:txBody>
      </p:sp>
      <p:grpSp>
        <p:nvGrpSpPr>
          <p:cNvPr id="60" name="Group 59">
            <a:extLst>
              <a:ext uri="{FF2B5EF4-FFF2-40B4-BE49-F238E27FC236}">
                <a16:creationId xmlns:a16="http://schemas.microsoft.com/office/drawing/2014/main" id="{35A9E6CA-84DA-9E12-47A8-23B445F62DAA}"/>
              </a:ext>
            </a:extLst>
          </p:cNvPr>
          <p:cNvGrpSpPr/>
          <p:nvPr/>
        </p:nvGrpSpPr>
        <p:grpSpPr>
          <a:xfrm>
            <a:off x="2006275" y="3032471"/>
            <a:ext cx="3338189" cy="2410748"/>
            <a:chOff x="455114" y="2923797"/>
            <a:chExt cx="2226038" cy="1607584"/>
          </a:xfrm>
        </p:grpSpPr>
        <p:sp>
          <p:nvSpPr>
            <p:cNvPr id="53" name="Text Placeholder 2">
              <a:extLst>
                <a:ext uri="{FF2B5EF4-FFF2-40B4-BE49-F238E27FC236}">
                  <a16:creationId xmlns:a16="http://schemas.microsoft.com/office/drawing/2014/main" id="{E94E2EC9-1E9F-8C4E-DB5C-99D1A97D52D6}"/>
                </a:ext>
              </a:extLst>
            </p:cNvPr>
            <p:cNvSpPr txBox="1">
              <a:spLocks/>
            </p:cNvSpPr>
            <p:nvPr/>
          </p:nvSpPr>
          <p:spPr bwMode="gray">
            <a:xfrm>
              <a:off x="483368" y="3477530"/>
              <a:ext cx="2197784" cy="1053851"/>
            </a:xfrm>
            <a:prstGeom prst="rect">
              <a:avLst/>
            </a:prstGeom>
            <a:noFill/>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370504">
                <a:spcBef>
                  <a:spcPts val="900"/>
                </a:spcBef>
                <a:spcAft>
                  <a:spcPct val="0"/>
                </a:spcAft>
                <a:defRPr/>
              </a:pPr>
              <a:r>
                <a:rPr lang="es-ES" sz="1750">
                  <a:solidFill>
                    <a:srgbClr val="000000"/>
                  </a:solidFill>
                  <a:latin typeface="Century Gothic"/>
                  <a:ea typeface="+mn-lt"/>
                  <a:cs typeface="+mn-lt"/>
                </a:rPr>
                <a:t>Gerencie as aduanas de </a:t>
              </a:r>
              <a:r>
                <a:rPr lang="es-ES" sz="1750" err="1">
                  <a:solidFill>
                    <a:srgbClr val="000000"/>
                  </a:solidFill>
                  <a:latin typeface="Century Gothic"/>
                  <a:ea typeface="+mn-lt"/>
                  <a:cs typeface="+mn-lt"/>
                </a:rPr>
                <a:t>importação</a:t>
              </a:r>
              <a:r>
                <a:rPr lang="es-ES" sz="1750">
                  <a:solidFill>
                    <a:srgbClr val="000000"/>
                  </a:solidFill>
                  <a:latin typeface="Century Gothic"/>
                  <a:ea typeface="+mn-lt"/>
                  <a:cs typeface="+mn-lt"/>
                </a:rPr>
                <a:t> e </a:t>
              </a:r>
              <a:r>
                <a:rPr lang="es-ES" sz="1750" err="1">
                  <a:solidFill>
                    <a:srgbClr val="000000"/>
                  </a:solidFill>
                  <a:latin typeface="Century Gothic"/>
                  <a:ea typeface="+mn-lt"/>
                  <a:cs typeface="+mn-lt"/>
                </a:rPr>
                <a:t>exportação</a:t>
              </a:r>
              <a:r>
                <a:rPr lang="es-ES" sz="1750">
                  <a:solidFill>
                    <a:srgbClr val="000000"/>
                  </a:solidFill>
                  <a:latin typeface="Century Gothic"/>
                  <a:ea typeface="+mn-lt"/>
                  <a:cs typeface="+mn-lt"/>
                </a:rPr>
                <a:t>, a </a:t>
              </a:r>
              <a:r>
                <a:rPr lang="es-ES" sz="1750" err="1">
                  <a:solidFill>
                    <a:srgbClr val="000000"/>
                  </a:solidFill>
                  <a:latin typeface="Century Gothic"/>
                  <a:ea typeface="+mn-lt"/>
                  <a:cs typeface="+mn-lt"/>
                </a:rPr>
                <a:t>documentação</a:t>
              </a:r>
              <a:r>
                <a:rPr lang="es-ES" sz="1750">
                  <a:solidFill>
                    <a:srgbClr val="000000"/>
                  </a:solidFill>
                  <a:latin typeface="Century Gothic"/>
                  <a:ea typeface="+mn-lt"/>
                  <a:cs typeface="+mn-lt"/>
                </a:rPr>
                <a:t>, as tarifas e a </a:t>
              </a:r>
              <a:r>
                <a:rPr lang="es-ES" sz="1750" err="1">
                  <a:solidFill>
                    <a:srgbClr val="000000"/>
                  </a:solidFill>
                  <a:latin typeface="Century Gothic"/>
                  <a:ea typeface="+mn-lt"/>
                  <a:cs typeface="+mn-lt"/>
                </a:rPr>
                <a:t>classificação</a:t>
              </a:r>
              <a:r>
                <a:rPr lang="es-ES" sz="1750">
                  <a:solidFill>
                    <a:srgbClr val="000000"/>
                  </a:solidFill>
                  <a:latin typeface="Century Gothic"/>
                  <a:ea typeface="+mn-lt"/>
                  <a:cs typeface="+mn-lt"/>
                </a:rPr>
                <a:t> de </a:t>
              </a:r>
              <a:r>
                <a:rPr lang="es-ES" sz="1750" err="1">
                  <a:solidFill>
                    <a:srgbClr val="000000"/>
                  </a:solidFill>
                  <a:latin typeface="Century Gothic"/>
                  <a:ea typeface="+mn-lt"/>
                  <a:cs typeface="+mn-lt"/>
                </a:rPr>
                <a:t>produtos</a:t>
              </a:r>
              <a:r>
                <a:rPr lang="es-ES" sz="1750">
                  <a:solidFill>
                    <a:srgbClr val="000000"/>
                  </a:solidFill>
                  <a:latin typeface="Century Gothic"/>
                  <a:ea typeface="+mn-lt"/>
                  <a:cs typeface="+mn-lt"/>
                </a:rPr>
                <a:t>. </a:t>
              </a:r>
              <a:r>
                <a:rPr lang="es-ES" sz="1750" err="1">
                  <a:solidFill>
                    <a:srgbClr val="000000"/>
                  </a:solidFill>
                  <a:latin typeface="Century Gothic"/>
                  <a:ea typeface="+mn-lt"/>
                  <a:cs typeface="+mn-lt"/>
                </a:rPr>
                <a:t>Otimize</a:t>
              </a:r>
              <a:r>
                <a:rPr lang="es-ES" sz="1750">
                  <a:solidFill>
                    <a:srgbClr val="000000"/>
                  </a:solidFill>
                  <a:latin typeface="Century Gothic"/>
                  <a:ea typeface="+mn-lt"/>
                  <a:cs typeface="+mn-lt"/>
                </a:rPr>
                <a:t> a </a:t>
              </a:r>
              <a:r>
                <a:rPr lang="es-ES" sz="1750" err="1">
                  <a:solidFill>
                    <a:srgbClr val="000000"/>
                  </a:solidFill>
                  <a:latin typeface="Century Gothic"/>
                  <a:ea typeface="+mn-lt"/>
                  <a:cs typeface="+mn-lt"/>
                </a:rPr>
                <a:t>economia</a:t>
              </a:r>
              <a:r>
                <a:rPr lang="es-ES" sz="1750">
                  <a:solidFill>
                    <a:srgbClr val="000000"/>
                  </a:solidFill>
                  <a:latin typeface="Century Gothic"/>
                  <a:ea typeface="+mn-lt"/>
                  <a:cs typeface="+mn-lt"/>
                </a:rPr>
                <a:t> de </a:t>
              </a:r>
              <a:r>
                <a:rPr lang="es-ES" sz="1750" err="1">
                  <a:solidFill>
                    <a:srgbClr val="000000"/>
                  </a:solidFill>
                  <a:latin typeface="Century Gothic"/>
                  <a:ea typeface="+mn-lt"/>
                  <a:cs typeface="+mn-lt"/>
                </a:rPr>
                <a:t>custos</a:t>
              </a:r>
              <a:r>
                <a:rPr lang="es-ES" sz="1750">
                  <a:solidFill>
                    <a:srgbClr val="000000"/>
                  </a:solidFill>
                  <a:latin typeface="Century Gothic"/>
                  <a:ea typeface="+mn-lt"/>
                  <a:cs typeface="+mn-lt"/>
                </a:rPr>
                <a:t> por </a:t>
              </a:r>
              <a:r>
                <a:rPr lang="es-ES" sz="1750" err="1">
                  <a:solidFill>
                    <a:srgbClr val="000000"/>
                  </a:solidFill>
                  <a:latin typeface="Century Gothic"/>
                  <a:ea typeface="+mn-lt"/>
                  <a:cs typeface="+mn-lt"/>
                </a:rPr>
                <a:t>meio</a:t>
              </a:r>
              <a:r>
                <a:rPr lang="es-ES" sz="1750">
                  <a:solidFill>
                    <a:srgbClr val="000000"/>
                  </a:solidFill>
                  <a:latin typeface="Century Gothic"/>
                  <a:ea typeface="+mn-lt"/>
                  <a:cs typeface="+mn-lt"/>
                </a:rPr>
                <a:t> de </a:t>
              </a:r>
              <a:r>
                <a:rPr lang="es-ES" sz="1750" err="1">
                  <a:solidFill>
                    <a:srgbClr val="000000"/>
                  </a:solidFill>
                  <a:latin typeface="Century Gothic"/>
                  <a:ea typeface="+mn-lt"/>
                  <a:cs typeface="+mn-lt"/>
                </a:rPr>
                <a:t>estratégias</a:t>
              </a:r>
              <a:r>
                <a:rPr lang="es-ES" sz="1750">
                  <a:solidFill>
                    <a:srgbClr val="000000"/>
                  </a:solidFill>
                  <a:latin typeface="Century Gothic"/>
                  <a:ea typeface="+mn-lt"/>
                  <a:cs typeface="+mn-lt"/>
                </a:rPr>
                <a:t> </a:t>
              </a:r>
              <a:r>
                <a:rPr lang="es-ES" sz="1750" err="1">
                  <a:solidFill>
                    <a:srgbClr val="000000"/>
                  </a:solidFill>
                  <a:latin typeface="Century Gothic"/>
                  <a:ea typeface="+mn-lt"/>
                  <a:cs typeface="+mn-lt"/>
                </a:rPr>
                <a:t>comerciais</a:t>
              </a:r>
              <a:r>
                <a:rPr lang="es-ES" sz="1750">
                  <a:solidFill>
                    <a:srgbClr val="000000"/>
                  </a:solidFill>
                  <a:latin typeface="Century Gothic"/>
                  <a:ea typeface="+mn-lt"/>
                  <a:cs typeface="+mn-lt"/>
                </a:rPr>
                <a:t>.</a:t>
              </a:r>
              <a:endParaRPr lang="en-US"/>
            </a:p>
          </p:txBody>
        </p:sp>
        <p:sp>
          <p:nvSpPr>
            <p:cNvPr id="55" name="TextBox 6">
              <a:extLst>
                <a:ext uri="{FF2B5EF4-FFF2-40B4-BE49-F238E27FC236}">
                  <a16:creationId xmlns:a16="http://schemas.microsoft.com/office/drawing/2014/main" id="{110EDCEF-F9BB-84FC-E9EF-A4429EEAC946}"/>
                </a:ext>
              </a:extLst>
            </p:cNvPr>
            <p:cNvSpPr txBox="1"/>
            <p:nvPr/>
          </p:nvSpPr>
          <p:spPr>
            <a:xfrm>
              <a:off x="598643" y="2995254"/>
              <a:ext cx="1956272" cy="256547"/>
            </a:xfrm>
            <a:prstGeom prst="rect">
              <a:avLst/>
            </a:prstGeom>
            <a:noFill/>
          </p:spPr>
          <p:txBody>
            <a:bodyPr wrap="square" lIns="0" tIns="0" rIns="0" bIns="0" rtlCol="0" anchor="t">
              <a:spAutoFit/>
            </a:bodyPr>
            <a:lstStyle/>
            <a:p>
              <a:pPr defTabSz="1632674">
                <a:spcBef>
                  <a:spcPct val="50000"/>
                </a:spcBef>
                <a:spcAft>
                  <a:spcPct val="0"/>
                </a:spcAft>
                <a:defRPr/>
              </a:pPr>
              <a:r>
                <a:rPr lang="en-US" sz="2500" b="1" kern="0" err="1">
                  <a:solidFill>
                    <a:srgbClr val="000000"/>
                  </a:solidFill>
                  <a:latin typeface="Century Gothic"/>
                  <a:ea typeface="Arial Unicode MS"/>
                  <a:cs typeface="Arial Unicode MS"/>
                </a:rPr>
                <a:t>Gestão</a:t>
              </a:r>
              <a:r>
                <a:rPr lang="en-US" sz="2500" b="1" kern="0">
                  <a:solidFill>
                    <a:srgbClr val="000000"/>
                  </a:solidFill>
                  <a:latin typeface="Century Gothic"/>
                  <a:ea typeface="Arial Unicode MS"/>
                  <a:cs typeface="Arial Unicode MS"/>
                </a:rPr>
                <a:t> Aduaneira</a:t>
              </a:r>
              <a:endParaRPr lang="en-US">
                <a:ea typeface="Calibri"/>
                <a:cs typeface="Calibri"/>
              </a:endParaRPr>
            </a:p>
          </p:txBody>
        </p:sp>
        <p:sp>
          <p:nvSpPr>
            <p:cNvPr id="59" name="Rectangle 58">
              <a:extLst>
                <a:ext uri="{FF2B5EF4-FFF2-40B4-BE49-F238E27FC236}">
                  <a16:creationId xmlns:a16="http://schemas.microsoft.com/office/drawing/2014/main" id="{5F9CC41A-2F64-3D25-BD78-D82B80C85E1C}"/>
                </a:ext>
              </a:extLst>
            </p:cNvPr>
            <p:cNvSpPr/>
            <p:nvPr/>
          </p:nvSpPr>
          <p:spPr bwMode="gray">
            <a:xfrm rot="5400000" flipV="1">
              <a:off x="223119" y="3155792"/>
              <a:ext cx="523221" cy="59232"/>
            </a:xfrm>
            <a:prstGeom prst="rect">
              <a:avLst/>
            </a:prstGeom>
            <a:solidFill>
              <a:srgbClr val="00144A"/>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a:ea typeface="Arial Unicode MS" pitchFamily="34" charset="-128"/>
                <a:cs typeface="Arial Unicode MS" pitchFamily="34" charset="-128"/>
              </a:endParaRPr>
            </a:p>
          </p:txBody>
        </p:sp>
      </p:grpSp>
      <p:sp>
        <p:nvSpPr>
          <p:cNvPr id="61" name="Text Placeholder 2">
            <a:extLst>
              <a:ext uri="{FF2B5EF4-FFF2-40B4-BE49-F238E27FC236}">
                <a16:creationId xmlns:a16="http://schemas.microsoft.com/office/drawing/2014/main" id="{BA084F9C-A98C-2F9C-A90F-3416157AEB9E}"/>
              </a:ext>
            </a:extLst>
          </p:cNvPr>
          <p:cNvSpPr txBox="1">
            <a:spLocks/>
          </p:cNvSpPr>
          <p:nvPr/>
        </p:nvSpPr>
        <p:spPr bwMode="gray">
          <a:xfrm>
            <a:off x="12851192" y="4056281"/>
            <a:ext cx="5161560" cy="1240541"/>
          </a:xfrm>
          <a:prstGeom prst="rect">
            <a:avLst/>
          </a:prstGeom>
          <a:noFill/>
        </p:spPr>
        <p:txBody>
          <a:bodyPr vert="horz" lIns="0" tIns="0" rIns="0" bIns="0" rtlCol="0" anchor="ctr">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370504">
              <a:spcBef>
                <a:spcPts val="900"/>
              </a:spcBef>
              <a:spcAft>
                <a:spcPct val="0"/>
              </a:spcAft>
              <a:defRPr/>
            </a:pPr>
            <a:r>
              <a:rPr lang="es-ES" sz="1750">
                <a:solidFill>
                  <a:srgbClr val="0F0F0F"/>
                </a:solidFill>
                <a:latin typeface="Century Gothic"/>
                <a:ea typeface="+mn-lt"/>
                <a:cs typeface="+mn-lt"/>
              </a:rPr>
              <a:t>Garanta a </a:t>
            </a:r>
            <a:r>
              <a:rPr lang="es-ES" sz="1750" err="1">
                <a:solidFill>
                  <a:srgbClr val="0F0F0F"/>
                </a:solidFill>
                <a:latin typeface="Century Gothic"/>
                <a:ea typeface="+mn-lt"/>
                <a:cs typeface="+mn-lt"/>
              </a:rPr>
              <a:t>conformidade</a:t>
            </a:r>
            <a:r>
              <a:rPr lang="es-ES" sz="1750">
                <a:solidFill>
                  <a:srgbClr val="0F0F0F"/>
                </a:solidFill>
                <a:latin typeface="Century Gothic"/>
                <a:ea typeface="+mn-lt"/>
                <a:cs typeface="+mn-lt"/>
              </a:rPr>
              <a:t> das </a:t>
            </a:r>
            <a:r>
              <a:rPr lang="es-ES" sz="1750" err="1">
                <a:solidFill>
                  <a:srgbClr val="0F0F0F"/>
                </a:solidFill>
                <a:latin typeface="Century Gothic"/>
                <a:ea typeface="+mn-lt"/>
                <a:cs typeface="+mn-lt"/>
              </a:rPr>
              <a:t>exportações</a:t>
            </a:r>
            <a:r>
              <a:rPr lang="es-ES" sz="1750">
                <a:solidFill>
                  <a:srgbClr val="0F0F0F"/>
                </a:solidFill>
                <a:latin typeface="Century Gothic"/>
                <a:ea typeface="+mn-lt"/>
                <a:cs typeface="+mn-lt"/>
              </a:rPr>
              <a:t> e </a:t>
            </a:r>
            <a:r>
              <a:rPr lang="es-ES" sz="1750" err="1">
                <a:solidFill>
                  <a:srgbClr val="0F0F0F"/>
                </a:solidFill>
                <a:latin typeface="Century Gothic"/>
                <a:ea typeface="+mn-lt"/>
                <a:cs typeface="+mn-lt"/>
              </a:rPr>
              <a:t>importações</a:t>
            </a:r>
            <a:r>
              <a:rPr lang="es-ES" sz="1750">
                <a:solidFill>
                  <a:srgbClr val="0F0F0F"/>
                </a:solidFill>
                <a:latin typeface="Century Gothic"/>
                <a:ea typeface="+mn-lt"/>
                <a:cs typeface="+mn-lt"/>
              </a:rPr>
              <a:t> por </a:t>
            </a:r>
            <a:r>
              <a:rPr lang="es-ES" sz="1750" err="1">
                <a:solidFill>
                  <a:srgbClr val="0F0F0F"/>
                </a:solidFill>
                <a:latin typeface="Century Gothic"/>
                <a:ea typeface="+mn-lt"/>
                <a:cs typeface="+mn-lt"/>
              </a:rPr>
              <a:t>meio</a:t>
            </a:r>
            <a:r>
              <a:rPr lang="es-ES" sz="1750">
                <a:solidFill>
                  <a:srgbClr val="0F0F0F"/>
                </a:solidFill>
                <a:latin typeface="Century Gothic"/>
                <a:ea typeface="+mn-lt"/>
                <a:cs typeface="+mn-lt"/>
              </a:rPr>
              <a:t> da </a:t>
            </a:r>
            <a:r>
              <a:rPr lang="es-ES" sz="1750" err="1">
                <a:solidFill>
                  <a:srgbClr val="0F0F0F"/>
                </a:solidFill>
                <a:latin typeface="Century Gothic"/>
                <a:ea typeface="+mn-lt"/>
                <a:cs typeface="+mn-lt"/>
              </a:rPr>
              <a:t>verificação</a:t>
            </a:r>
            <a:r>
              <a:rPr lang="es-ES" sz="1750">
                <a:solidFill>
                  <a:srgbClr val="0F0F0F"/>
                </a:solidFill>
                <a:latin typeface="Century Gothic"/>
                <a:ea typeface="+mn-lt"/>
                <a:cs typeface="+mn-lt"/>
              </a:rPr>
              <a:t> de embargos </a:t>
            </a:r>
            <a:r>
              <a:rPr lang="es-ES" sz="1750" err="1">
                <a:solidFill>
                  <a:srgbClr val="0F0F0F"/>
                </a:solidFill>
                <a:latin typeface="Century Gothic"/>
                <a:ea typeface="+mn-lt"/>
                <a:cs typeface="+mn-lt"/>
              </a:rPr>
              <a:t>nas</a:t>
            </a:r>
            <a:r>
              <a:rPr lang="es-ES" sz="1750">
                <a:solidFill>
                  <a:srgbClr val="0F0F0F"/>
                </a:solidFill>
                <a:latin typeface="Century Gothic"/>
                <a:ea typeface="+mn-lt"/>
                <a:cs typeface="+mn-lt"/>
              </a:rPr>
              <a:t> </a:t>
            </a:r>
            <a:r>
              <a:rPr lang="es-ES" sz="1750" err="1">
                <a:solidFill>
                  <a:srgbClr val="0F0F0F"/>
                </a:solidFill>
                <a:latin typeface="Century Gothic"/>
                <a:ea typeface="+mn-lt"/>
                <a:cs typeface="+mn-lt"/>
              </a:rPr>
              <a:t>transações</a:t>
            </a:r>
            <a:r>
              <a:rPr lang="es-ES" sz="1750">
                <a:solidFill>
                  <a:srgbClr val="0F0F0F"/>
                </a:solidFill>
                <a:latin typeface="Century Gothic"/>
                <a:ea typeface="+mn-lt"/>
                <a:cs typeface="+mn-lt"/>
              </a:rPr>
              <a:t>, da </a:t>
            </a:r>
            <a:r>
              <a:rPr lang="es-ES" sz="1750" err="1">
                <a:solidFill>
                  <a:srgbClr val="0F0F0F"/>
                </a:solidFill>
                <a:latin typeface="Century Gothic"/>
                <a:ea typeface="+mn-lt"/>
                <a:cs typeface="+mn-lt"/>
              </a:rPr>
              <a:t>gestão</a:t>
            </a:r>
            <a:r>
              <a:rPr lang="es-ES" sz="1750">
                <a:solidFill>
                  <a:srgbClr val="0F0F0F"/>
                </a:solidFill>
                <a:latin typeface="Century Gothic"/>
                <a:ea typeface="+mn-lt"/>
                <a:cs typeface="+mn-lt"/>
              </a:rPr>
              <a:t> de </a:t>
            </a:r>
            <a:r>
              <a:rPr lang="es-ES" sz="1750" err="1">
                <a:solidFill>
                  <a:srgbClr val="0F0F0F"/>
                </a:solidFill>
                <a:latin typeface="Century Gothic"/>
                <a:ea typeface="+mn-lt"/>
                <a:cs typeface="+mn-lt"/>
              </a:rPr>
              <a:t>licenças</a:t>
            </a:r>
            <a:r>
              <a:rPr lang="es-ES" sz="1750">
                <a:solidFill>
                  <a:srgbClr val="0F0F0F"/>
                </a:solidFill>
                <a:latin typeface="Century Gothic"/>
                <a:ea typeface="+mn-lt"/>
                <a:cs typeface="+mn-lt"/>
              </a:rPr>
              <a:t> e do uso de </a:t>
            </a:r>
            <a:r>
              <a:rPr lang="es-ES" sz="1750" err="1">
                <a:solidFill>
                  <a:srgbClr val="0F0F0F"/>
                </a:solidFill>
                <a:latin typeface="Century Gothic"/>
                <a:ea typeface="+mn-lt"/>
                <a:cs typeface="+mn-lt"/>
              </a:rPr>
              <a:t>bloqueios</a:t>
            </a:r>
            <a:r>
              <a:rPr lang="es-ES" sz="1750">
                <a:solidFill>
                  <a:srgbClr val="0F0F0F"/>
                </a:solidFill>
                <a:latin typeface="Century Gothic"/>
                <a:ea typeface="+mn-lt"/>
                <a:cs typeface="+mn-lt"/>
              </a:rPr>
              <a:t> </a:t>
            </a:r>
            <a:r>
              <a:rPr lang="es-ES" sz="1750" err="1">
                <a:solidFill>
                  <a:srgbClr val="0F0F0F"/>
                </a:solidFill>
                <a:latin typeface="Century Gothic"/>
                <a:ea typeface="+mn-lt"/>
                <a:cs typeface="+mn-lt"/>
              </a:rPr>
              <a:t>ou</a:t>
            </a:r>
            <a:r>
              <a:rPr lang="es-ES" sz="1750">
                <a:solidFill>
                  <a:srgbClr val="0F0F0F"/>
                </a:solidFill>
                <a:latin typeface="Century Gothic"/>
                <a:ea typeface="+mn-lt"/>
                <a:cs typeface="+mn-lt"/>
              </a:rPr>
              <a:t> </a:t>
            </a:r>
            <a:r>
              <a:rPr lang="es-ES" sz="1750" err="1">
                <a:solidFill>
                  <a:srgbClr val="0F0F0F"/>
                </a:solidFill>
                <a:latin typeface="Century Gothic"/>
                <a:ea typeface="+mn-lt"/>
                <a:cs typeface="+mn-lt"/>
              </a:rPr>
              <a:t>liberações</a:t>
            </a:r>
            <a:r>
              <a:rPr lang="es-ES" sz="1750">
                <a:solidFill>
                  <a:srgbClr val="0F0F0F"/>
                </a:solidFill>
                <a:latin typeface="Century Gothic"/>
                <a:ea typeface="+mn-lt"/>
                <a:cs typeface="+mn-lt"/>
              </a:rPr>
              <a:t> on-line para as </a:t>
            </a:r>
            <a:r>
              <a:rPr lang="es-ES" sz="1750" err="1">
                <a:solidFill>
                  <a:srgbClr val="0F0F0F"/>
                </a:solidFill>
                <a:latin typeface="Century Gothic"/>
                <a:ea typeface="+mn-lt"/>
                <a:cs typeface="+mn-lt"/>
              </a:rPr>
              <a:t>operações</a:t>
            </a:r>
            <a:r>
              <a:rPr lang="es-ES" sz="1750">
                <a:solidFill>
                  <a:srgbClr val="0F0F0F"/>
                </a:solidFill>
                <a:latin typeface="Century Gothic"/>
                <a:ea typeface="+mn-lt"/>
                <a:cs typeface="+mn-lt"/>
              </a:rPr>
              <a:t>.</a:t>
            </a:r>
            <a:endParaRPr lang="en-US"/>
          </a:p>
        </p:txBody>
      </p:sp>
      <p:sp>
        <p:nvSpPr>
          <p:cNvPr id="62" name="TextBox 5">
            <a:extLst>
              <a:ext uri="{FF2B5EF4-FFF2-40B4-BE49-F238E27FC236}">
                <a16:creationId xmlns:a16="http://schemas.microsoft.com/office/drawing/2014/main" id="{CDEBAA39-21D4-A517-1570-DAC9EB9A97D1}"/>
              </a:ext>
            </a:extLst>
          </p:cNvPr>
          <p:cNvSpPr txBox="1"/>
          <p:nvPr/>
        </p:nvSpPr>
        <p:spPr>
          <a:xfrm>
            <a:off x="13064021" y="3156890"/>
            <a:ext cx="3176756" cy="784189"/>
          </a:xfrm>
          <a:prstGeom prst="rect">
            <a:avLst/>
          </a:prstGeom>
          <a:noFill/>
        </p:spPr>
        <p:txBody>
          <a:bodyPr wrap="square" lIns="0" tIns="0" rIns="0" bIns="0" rtlCol="0" anchor="t">
            <a:spAutoFit/>
          </a:bodyPr>
          <a:lstStyle/>
          <a:p>
            <a:pPr defTabSz="1632674">
              <a:spcBef>
                <a:spcPct val="50000"/>
              </a:spcBef>
              <a:spcAft>
                <a:spcPct val="0"/>
              </a:spcAft>
              <a:defRPr/>
            </a:pPr>
            <a:r>
              <a:rPr lang="en-US" sz="2500" b="1" kern="0" err="1">
                <a:solidFill>
                  <a:srgbClr val="000000"/>
                </a:solidFill>
                <a:latin typeface="Century Gothic"/>
                <a:ea typeface="+mn-lt"/>
                <a:cs typeface="+mn-lt"/>
              </a:rPr>
              <a:t>Gestão</a:t>
            </a:r>
            <a:r>
              <a:rPr lang="en-US" sz="2500" b="1" kern="0">
                <a:solidFill>
                  <a:srgbClr val="000000"/>
                </a:solidFill>
                <a:latin typeface="Century Gothic"/>
                <a:ea typeface="+mn-lt"/>
                <a:cs typeface="+mn-lt"/>
              </a:rPr>
              <a:t> de </a:t>
            </a:r>
            <a:r>
              <a:rPr lang="en-US" sz="2500" b="1" kern="0" err="1">
                <a:solidFill>
                  <a:srgbClr val="000000"/>
                </a:solidFill>
                <a:latin typeface="Century Gothic"/>
                <a:ea typeface="+mn-lt"/>
                <a:cs typeface="+mn-lt"/>
              </a:rPr>
              <a:t>Conformidade</a:t>
            </a:r>
            <a:endParaRPr lang="en-US" err="1"/>
          </a:p>
        </p:txBody>
      </p:sp>
      <p:sp>
        <p:nvSpPr>
          <p:cNvPr id="63" name="Rectangle 62">
            <a:extLst>
              <a:ext uri="{FF2B5EF4-FFF2-40B4-BE49-F238E27FC236}">
                <a16:creationId xmlns:a16="http://schemas.microsoft.com/office/drawing/2014/main" id="{EAB0D6B1-C867-C923-2014-EAD436DCA7B4}"/>
              </a:ext>
            </a:extLst>
          </p:cNvPr>
          <p:cNvSpPr/>
          <p:nvPr/>
        </p:nvSpPr>
        <p:spPr bwMode="gray">
          <a:xfrm rot="5400000" flipV="1">
            <a:off x="12458879" y="3503162"/>
            <a:ext cx="784628" cy="88826"/>
          </a:xfrm>
          <a:prstGeom prst="rect">
            <a:avLst/>
          </a:prstGeom>
          <a:solidFill>
            <a:schemeClr val="bg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a:ea typeface="Arial Unicode MS" pitchFamily="34" charset="-128"/>
              <a:cs typeface="Arial Unicode MS" pitchFamily="34" charset="-128"/>
            </a:endParaRPr>
          </a:p>
        </p:txBody>
      </p:sp>
      <p:sp>
        <p:nvSpPr>
          <p:cNvPr id="67" name="TextBox 7">
            <a:extLst>
              <a:ext uri="{FF2B5EF4-FFF2-40B4-BE49-F238E27FC236}">
                <a16:creationId xmlns:a16="http://schemas.microsoft.com/office/drawing/2014/main" id="{0CDA8B3E-3349-CC1A-DA90-B93787FA511A}"/>
              </a:ext>
            </a:extLst>
          </p:cNvPr>
          <p:cNvSpPr txBox="1"/>
          <p:nvPr/>
        </p:nvSpPr>
        <p:spPr>
          <a:xfrm>
            <a:off x="13064020" y="5781960"/>
            <a:ext cx="3852380" cy="769441"/>
          </a:xfrm>
          <a:prstGeom prst="rect">
            <a:avLst/>
          </a:prstGeom>
          <a:noFill/>
        </p:spPr>
        <p:txBody>
          <a:bodyPr wrap="square" lIns="0" tIns="0" rIns="0" bIns="0" rtlCol="0" anchor="t">
            <a:spAutoFit/>
          </a:bodyPr>
          <a:lstStyle/>
          <a:p>
            <a:pPr defTabSz="1632674">
              <a:spcBef>
                <a:spcPct val="50000"/>
              </a:spcBef>
              <a:spcAft>
                <a:spcPct val="0"/>
              </a:spcAft>
              <a:defRPr/>
            </a:pPr>
            <a:r>
              <a:rPr lang="en-US" sz="2500" b="1" kern="0" err="1">
                <a:solidFill>
                  <a:srgbClr val="000000"/>
                </a:solidFill>
                <a:latin typeface="Century Gothic"/>
                <a:ea typeface="+mn-lt"/>
                <a:cs typeface="+mn-lt"/>
              </a:rPr>
              <a:t>Gestão</a:t>
            </a:r>
            <a:r>
              <a:rPr lang="en-US" sz="2500" b="1" kern="0">
                <a:solidFill>
                  <a:srgbClr val="000000"/>
                </a:solidFill>
                <a:latin typeface="Century Gothic"/>
                <a:ea typeface="+mn-lt"/>
                <a:cs typeface="+mn-lt"/>
              </a:rPr>
              <a:t> de </a:t>
            </a:r>
            <a:r>
              <a:rPr lang="en-US" sz="2500" b="1" kern="0" err="1">
                <a:solidFill>
                  <a:srgbClr val="000000"/>
                </a:solidFill>
                <a:latin typeface="Century Gothic"/>
                <a:ea typeface="+mn-lt"/>
                <a:cs typeface="+mn-lt"/>
              </a:rPr>
              <a:t>Preferências</a:t>
            </a:r>
            <a:r>
              <a:rPr lang="en-US" sz="2500" b="1" kern="0">
                <a:solidFill>
                  <a:srgbClr val="000000"/>
                </a:solidFill>
                <a:latin typeface="Century Gothic"/>
                <a:ea typeface="+mn-lt"/>
                <a:cs typeface="+mn-lt"/>
              </a:rPr>
              <a:t> </a:t>
            </a:r>
            <a:r>
              <a:rPr lang="en-US" sz="2500" b="1" kern="0" err="1">
                <a:solidFill>
                  <a:srgbClr val="000000"/>
                </a:solidFill>
                <a:latin typeface="Century Gothic"/>
                <a:ea typeface="+mn-lt"/>
                <a:cs typeface="+mn-lt"/>
              </a:rPr>
              <a:t>Comerciais</a:t>
            </a:r>
            <a:endParaRPr lang="en-US" err="1"/>
          </a:p>
        </p:txBody>
      </p:sp>
      <p:sp>
        <p:nvSpPr>
          <p:cNvPr id="68" name="Rectangle 67">
            <a:extLst>
              <a:ext uri="{FF2B5EF4-FFF2-40B4-BE49-F238E27FC236}">
                <a16:creationId xmlns:a16="http://schemas.microsoft.com/office/drawing/2014/main" id="{A6265982-72A4-1D1E-96CA-67934422D19E}"/>
              </a:ext>
            </a:extLst>
          </p:cNvPr>
          <p:cNvSpPr/>
          <p:nvPr/>
        </p:nvSpPr>
        <p:spPr bwMode="gray">
          <a:xfrm rot="5400000" flipV="1">
            <a:off x="12458878" y="6129862"/>
            <a:ext cx="784628" cy="88826"/>
          </a:xfrm>
          <a:prstGeom prst="rect">
            <a:avLst/>
          </a:prstGeom>
          <a:solidFill>
            <a:schemeClr val="tx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a:ea typeface="Arial Unicode MS" pitchFamily="34" charset="-128"/>
              <a:cs typeface="Arial Unicode MS" pitchFamily="34" charset="-128"/>
            </a:endParaRPr>
          </a:p>
        </p:txBody>
      </p:sp>
      <p:sp>
        <p:nvSpPr>
          <p:cNvPr id="77" name="Text Placeholder 2">
            <a:extLst>
              <a:ext uri="{FF2B5EF4-FFF2-40B4-BE49-F238E27FC236}">
                <a16:creationId xmlns:a16="http://schemas.microsoft.com/office/drawing/2014/main" id="{8375882F-3F4F-CAC3-BDC0-4B46DCA96A53}"/>
              </a:ext>
            </a:extLst>
          </p:cNvPr>
          <p:cNvSpPr txBox="1">
            <a:spLocks/>
          </p:cNvSpPr>
          <p:nvPr/>
        </p:nvSpPr>
        <p:spPr bwMode="gray">
          <a:xfrm>
            <a:off x="12806777" y="6784072"/>
            <a:ext cx="4917784" cy="1529396"/>
          </a:xfrm>
          <a:prstGeom prst="rect">
            <a:avLst/>
          </a:prstGeom>
          <a:noFill/>
        </p:spPr>
        <p:txBody>
          <a:bodyPr vert="horz" lIns="0" tIns="0" rIns="0" bIns="0" rtlCol="0" anchor="t">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370504">
              <a:spcBef>
                <a:spcPts val="900"/>
              </a:spcBef>
              <a:spcAft>
                <a:spcPct val="0"/>
              </a:spcAft>
              <a:defRPr/>
            </a:pPr>
            <a:r>
              <a:rPr lang="es-ES" sz="1750" err="1">
                <a:solidFill>
                  <a:srgbClr val="000000"/>
                </a:solidFill>
                <a:latin typeface="Century Gothic"/>
                <a:ea typeface="+mn-lt"/>
                <a:cs typeface="+mn-lt"/>
              </a:rPr>
              <a:t>Aproveite</a:t>
            </a:r>
            <a:r>
              <a:rPr lang="es-ES" sz="1750">
                <a:solidFill>
                  <a:srgbClr val="000000"/>
                </a:solidFill>
                <a:latin typeface="Century Gothic"/>
                <a:ea typeface="+mn-lt"/>
                <a:cs typeface="+mn-lt"/>
              </a:rPr>
              <a:t> os </a:t>
            </a:r>
            <a:r>
              <a:rPr lang="es-ES" sz="1750" err="1">
                <a:solidFill>
                  <a:srgbClr val="000000"/>
                </a:solidFill>
                <a:latin typeface="Century Gothic"/>
                <a:ea typeface="+mn-lt"/>
                <a:cs typeface="+mn-lt"/>
              </a:rPr>
              <a:t>benefícios</a:t>
            </a:r>
            <a:r>
              <a:rPr lang="es-ES" sz="1750">
                <a:solidFill>
                  <a:srgbClr val="000000"/>
                </a:solidFill>
                <a:latin typeface="Century Gothic"/>
                <a:ea typeface="+mn-lt"/>
                <a:cs typeface="+mn-lt"/>
              </a:rPr>
              <a:t> dos </a:t>
            </a:r>
            <a:r>
              <a:rPr lang="es-ES" sz="1750" err="1">
                <a:solidFill>
                  <a:srgbClr val="000000"/>
                </a:solidFill>
                <a:latin typeface="Century Gothic"/>
                <a:ea typeface="+mn-lt"/>
                <a:cs typeface="+mn-lt"/>
              </a:rPr>
              <a:t>acordos</a:t>
            </a:r>
            <a:r>
              <a:rPr lang="es-ES" sz="1750">
                <a:solidFill>
                  <a:srgbClr val="000000"/>
                </a:solidFill>
                <a:latin typeface="Century Gothic"/>
                <a:ea typeface="+mn-lt"/>
                <a:cs typeface="+mn-lt"/>
              </a:rPr>
              <a:t> de </a:t>
            </a:r>
            <a:r>
              <a:rPr lang="es-ES" sz="1750" err="1">
                <a:solidFill>
                  <a:srgbClr val="000000"/>
                </a:solidFill>
                <a:latin typeface="Century Gothic"/>
                <a:ea typeface="+mn-lt"/>
                <a:cs typeface="+mn-lt"/>
              </a:rPr>
              <a:t>livre</a:t>
            </a:r>
            <a:r>
              <a:rPr lang="es-ES" sz="1750">
                <a:solidFill>
                  <a:srgbClr val="000000"/>
                </a:solidFill>
                <a:latin typeface="Century Gothic"/>
                <a:ea typeface="+mn-lt"/>
                <a:cs typeface="+mn-lt"/>
              </a:rPr>
              <a:t> </a:t>
            </a:r>
            <a:r>
              <a:rPr lang="es-ES" sz="1750" err="1">
                <a:solidFill>
                  <a:srgbClr val="000000"/>
                </a:solidFill>
                <a:latin typeface="Century Gothic"/>
                <a:ea typeface="+mn-lt"/>
                <a:cs typeface="+mn-lt"/>
              </a:rPr>
              <a:t>comércio</a:t>
            </a:r>
            <a:r>
              <a:rPr lang="es-ES" sz="1750">
                <a:solidFill>
                  <a:srgbClr val="000000"/>
                </a:solidFill>
                <a:latin typeface="Century Gothic"/>
                <a:ea typeface="+mn-lt"/>
                <a:cs typeface="+mn-lt"/>
              </a:rPr>
              <a:t> </a:t>
            </a:r>
            <a:r>
              <a:rPr lang="es-ES" sz="1750" err="1">
                <a:solidFill>
                  <a:srgbClr val="000000"/>
                </a:solidFill>
                <a:latin typeface="Century Gothic"/>
                <a:ea typeface="+mn-lt"/>
                <a:cs typeface="+mn-lt"/>
              </a:rPr>
              <a:t>com</a:t>
            </a:r>
            <a:r>
              <a:rPr lang="es-ES" sz="1750">
                <a:solidFill>
                  <a:srgbClr val="000000"/>
                </a:solidFill>
                <a:latin typeface="Century Gothic"/>
                <a:ea typeface="+mn-lt"/>
                <a:cs typeface="+mn-lt"/>
              </a:rPr>
              <a:t> a </a:t>
            </a:r>
            <a:r>
              <a:rPr lang="es-ES" sz="1750" err="1">
                <a:solidFill>
                  <a:srgbClr val="000000"/>
                </a:solidFill>
                <a:latin typeface="Century Gothic"/>
                <a:ea typeface="+mn-lt"/>
                <a:cs typeface="+mn-lt"/>
              </a:rPr>
              <a:t>qualificação</a:t>
            </a:r>
            <a:r>
              <a:rPr lang="es-ES" sz="1750">
                <a:solidFill>
                  <a:srgbClr val="000000"/>
                </a:solidFill>
                <a:latin typeface="Century Gothic"/>
                <a:ea typeface="+mn-lt"/>
                <a:cs typeface="+mn-lt"/>
              </a:rPr>
              <a:t> automática de </a:t>
            </a:r>
            <a:r>
              <a:rPr lang="es-ES" sz="1750" err="1">
                <a:solidFill>
                  <a:srgbClr val="000000"/>
                </a:solidFill>
                <a:latin typeface="Century Gothic"/>
                <a:ea typeface="+mn-lt"/>
                <a:cs typeface="+mn-lt"/>
              </a:rPr>
              <a:t>produtos</a:t>
            </a:r>
            <a:r>
              <a:rPr lang="es-ES" sz="1750">
                <a:solidFill>
                  <a:srgbClr val="000000"/>
                </a:solidFill>
                <a:latin typeface="Century Gothic"/>
                <a:ea typeface="+mn-lt"/>
                <a:cs typeface="+mn-lt"/>
              </a:rPr>
              <a:t>, a </a:t>
            </a:r>
            <a:r>
              <a:rPr lang="es-ES" sz="1750" err="1">
                <a:solidFill>
                  <a:srgbClr val="000000"/>
                </a:solidFill>
                <a:latin typeface="Century Gothic"/>
                <a:ea typeface="+mn-lt"/>
                <a:cs typeface="+mn-lt"/>
              </a:rPr>
              <a:t>solicitação</a:t>
            </a:r>
            <a:r>
              <a:rPr lang="es-ES" sz="1750">
                <a:solidFill>
                  <a:srgbClr val="000000"/>
                </a:solidFill>
                <a:latin typeface="Century Gothic"/>
                <a:ea typeface="+mn-lt"/>
                <a:cs typeface="+mn-lt"/>
              </a:rPr>
              <a:t> de </a:t>
            </a:r>
            <a:r>
              <a:rPr lang="es-ES" sz="1750" err="1">
                <a:solidFill>
                  <a:srgbClr val="000000"/>
                </a:solidFill>
                <a:latin typeface="Century Gothic"/>
                <a:ea typeface="+mn-lt"/>
                <a:cs typeface="+mn-lt"/>
              </a:rPr>
              <a:t>declarações</a:t>
            </a:r>
            <a:r>
              <a:rPr lang="es-ES" sz="1750">
                <a:solidFill>
                  <a:srgbClr val="000000"/>
                </a:solidFill>
                <a:latin typeface="Century Gothic"/>
                <a:ea typeface="+mn-lt"/>
                <a:cs typeface="+mn-lt"/>
              </a:rPr>
              <a:t> de </a:t>
            </a:r>
            <a:r>
              <a:rPr lang="es-ES" sz="1750" err="1">
                <a:solidFill>
                  <a:srgbClr val="000000"/>
                </a:solidFill>
                <a:latin typeface="Century Gothic"/>
                <a:ea typeface="+mn-lt"/>
                <a:cs typeface="+mn-lt"/>
              </a:rPr>
              <a:t>fornecedores</a:t>
            </a:r>
            <a:r>
              <a:rPr lang="es-ES" sz="1750">
                <a:solidFill>
                  <a:srgbClr val="000000"/>
                </a:solidFill>
                <a:latin typeface="Century Gothic"/>
                <a:ea typeface="+mn-lt"/>
                <a:cs typeface="+mn-lt"/>
              </a:rPr>
              <a:t> e a </a:t>
            </a:r>
            <a:r>
              <a:rPr lang="es-ES" sz="1750" err="1">
                <a:solidFill>
                  <a:srgbClr val="000000"/>
                </a:solidFill>
                <a:latin typeface="Century Gothic"/>
                <a:ea typeface="+mn-lt"/>
                <a:cs typeface="+mn-lt"/>
              </a:rPr>
              <a:t>emissão</a:t>
            </a:r>
            <a:r>
              <a:rPr lang="es-ES" sz="1750">
                <a:solidFill>
                  <a:srgbClr val="000000"/>
                </a:solidFill>
                <a:latin typeface="Century Gothic"/>
                <a:ea typeface="+mn-lt"/>
                <a:cs typeface="+mn-lt"/>
              </a:rPr>
              <a:t> de </a:t>
            </a:r>
            <a:r>
              <a:rPr lang="es-ES" sz="1750" err="1">
                <a:solidFill>
                  <a:srgbClr val="000000"/>
                </a:solidFill>
                <a:latin typeface="Century Gothic"/>
                <a:ea typeface="+mn-lt"/>
                <a:cs typeface="+mn-lt"/>
              </a:rPr>
              <a:t>declarações</a:t>
            </a:r>
            <a:r>
              <a:rPr lang="es-ES" sz="1750">
                <a:solidFill>
                  <a:srgbClr val="000000"/>
                </a:solidFill>
                <a:latin typeface="Century Gothic"/>
                <a:ea typeface="+mn-lt"/>
                <a:cs typeface="+mn-lt"/>
              </a:rPr>
              <a:t> de clientes.</a:t>
            </a:r>
            <a:endParaRPr lang="en-US"/>
          </a:p>
        </p:txBody>
      </p:sp>
      <p:sp>
        <p:nvSpPr>
          <p:cNvPr id="78" name="Rectangle 77">
            <a:extLst>
              <a:ext uri="{FF2B5EF4-FFF2-40B4-BE49-F238E27FC236}">
                <a16:creationId xmlns:a16="http://schemas.microsoft.com/office/drawing/2014/main" id="{C9CD59EC-8E00-6FED-DBDF-344B813E89BD}"/>
              </a:ext>
            </a:extLst>
          </p:cNvPr>
          <p:cNvSpPr/>
          <p:nvPr/>
        </p:nvSpPr>
        <p:spPr bwMode="gray">
          <a:xfrm rot="5400000" flipV="1">
            <a:off x="8030981" y="8580206"/>
            <a:ext cx="600782" cy="101480"/>
          </a:xfrm>
          <a:prstGeom prst="rect">
            <a:avLst/>
          </a:prstGeom>
          <a:solidFill>
            <a:srgbClr val="0070F2"/>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a:ea typeface="Arial Unicode MS" pitchFamily="34" charset="-128"/>
              <a:cs typeface="Arial Unicode MS" pitchFamily="34" charset="-128"/>
            </a:endParaRPr>
          </a:p>
        </p:txBody>
      </p:sp>
      <p:sp>
        <p:nvSpPr>
          <p:cNvPr id="79" name="Rectangle 78">
            <a:extLst>
              <a:ext uri="{FF2B5EF4-FFF2-40B4-BE49-F238E27FC236}">
                <a16:creationId xmlns:a16="http://schemas.microsoft.com/office/drawing/2014/main" id="{C1F17591-2A08-1D56-8CB0-75D3B5CF4F22}"/>
              </a:ext>
            </a:extLst>
          </p:cNvPr>
          <p:cNvSpPr/>
          <p:nvPr/>
        </p:nvSpPr>
        <p:spPr bwMode="gray">
          <a:xfrm rot="5400000" flipV="1">
            <a:off x="1625413" y="7283399"/>
            <a:ext cx="784628" cy="88826"/>
          </a:xfrm>
          <a:prstGeom prst="rect">
            <a:avLst/>
          </a:prstGeom>
          <a:solidFill>
            <a:srgbClr val="002A86"/>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a:ea typeface="Arial Unicode MS" pitchFamily="34" charset="-128"/>
              <a:cs typeface="Arial Unicode MS" pitchFamily="34" charset="-128"/>
            </a:endParaRPr>
          </a:p>
        </p:txBody>
      </p:sp>
      <p:grpSp>
        <p:nvGrpSpPr>
          <p:cNvPr id="83" name="Group 82">
            <a:extLst>
              <a:ext uri="{FF2B5EF4-FFF2-40B4-BE49-F238E27FC236}">
                <a16:creationId xmlns:a16="http://schemas.microsoft.com/office/drawing/2014/main" id="{DCF632E8-0AC0-E72D-7018-CE73F1D339D0}"/>
              </a:ext>
            </a:extLst>
          </p:cNvPr>
          <p:cNvGrpSpPr/>
          <p:nvPr/>
        </p:nvGrpSpPr>
        <p:grpSpPr>
          <a:xfrm>
            <a:off x="16412910" y="522936"/>
            <a:ext cx="1311651" cy="1249605"/>
            <a:chOff x="10944789" y="347821"/>
            <a:chExt cx="874662" cy="833287"/>
          </a:xfrm>
        </p:grpSpPr>
        <p:sp>
          <p:nvSpPr>
            <p:cNvPr id="84" name="Oval 83">
              <a:extLst>
                <a:ext uri="{FF2B5EF4-FFF2-40B4-BE49-F238E27FC236}">
                  <a16:creationId xmlns:a16="http://schemas.microsoft.com/office/drawing/2014/main" id="{EF243270-D352-EFD2-A94D-59226A769CCD}"/>
                </a:ext>
              </a:extLst>
            </p:cNvPr>
            <p:cNvSpPr/>
            <p:nvPr/>
          </p:nvSpPr>
          <p:spPr bwMode="gray">
            <a:xfrm>
              <a:off x="11091243" y="473587"/>
              <a:ext cx="581753" cy="581753"/>
            </a:xfrm>
            <a:prstGeom prst="ellipse">
              <a:avLst/>
            </a:prstGeom>
            <a:solidFill>
              <a:schemeClr val="bg1"/>
            </a:solidFill>
            <a:ln w="25400" algn="ctr">
              <a:noFill/>
              <a:miter lim="800000"/>
              <a:headEnd/>
              <a:tailEnd/>
            </a:ln>
          </p:spPr>
          <p:txBody>
            <a:bodyPr lIns="134966" tIns="107972" rIns="134966" bIns="107972" rtlCol="0" anchor="ctr"/>
            <a:lstStyle/>
            <a:p>
              <a:pPr algn="ctr" defTabSz="1371189" fontAlgn="base">
                <a:spcBef>
                  <a:spcPct val="50000"/>
                </a:spcBef>
                <a:spcAft>
                  <a:spcPct val="0"/>
                </a:spcAft>
                <a:buClr>
                  <a:srgbClr val="F0AB00"/>
                </a:buClr>
                <a:buSzPct val="80000"/>
              </a:pPr>
              <a:endParaRPr lang="en-US" sz="2699" kern="0">
                <a:ea typeface="Arial Unicode MS" pitchFamily="34" charset="-128"/>
                <a:cs typeface="Arial Unicode MS" pitchFamily="34" charset="-128"/>
              </a:endParaRPr>
            </a:p>
          </p:txBody>
        </p:sp>
        <p:grpSp>
          <p:nvGrpSpPr>
            <p:cNvPr id="85" name="Group 84">
              <a:extLst>
                <a:ext uri="{FF2B5EF4-FFF2-40B4-BE49-F238E27FC236}">
                  <a16:creationId xmlns:a16="http://schemas.microsoft.com/office/drawing/2014/main" id="{85592046-A358-DEC7-D3E4-C7C16AFA51DD}"/>
                </a:ext>
              </a:extLst>
            </p:cNvPr>
            <p:cNvGrpSpPr/>
            <p:nvPr/>
          </p:nvGrpSpPr>
          <p:grpSpPr>
            <a:xfrm>
              <a:off x="10944789" y="347821"/>
              <a:ext cx="874662" cy="833287"/>
              <a:chOff x="9056322" y="247943"/>
              <a:chExt cx="874662" cy="833287"/>
            </a:xfrm>
          </p:grpSpPr>
          <p:graphicFrame>
            <p:nvGraphicFramePr>
              <p:cNvPr id="86" name="Chart 31">
                <a:extLst>
                  <a:ext uri="{FF2B5EF4-FFF2-40B4-BE49-F238E27FC236}">
                    <a16:creationId xmlns:a16="http://schemas.microsoft.com/office/drawing/2014/main" id="{7C5A6C5F-4A57-A063-80DE-BBB9FFACCA20}"/>
                  </a:ext>
                </a:extLst>
              </p:cNvPr>
              <p:cNvGraphicFramePr/>
              <p:nvPr/>
            </p:nvGraphicFramePr>
            <p:xfrm>
              <a:off x="9056322" y="247943"/>
              <a:ext cx="874662" cy="833287"/>
            </p:xfrm>
            <a:graphic>
              <a:graphicData uri="http://schemas.openxmlformats.org/drawingml/2006/chart">
                <c:chart xmlns:c="http://schemas.openxmlformats.org/drawingml/2006/chart" xmlns:r="http://schemas.openxmlformats.org/officeDocument/2006/relationships" r:id="rId7"/>
              </a:graphicData>
            </a:graphic>
          </p:graphicFrame>
          <p:sp>
            <p:nvSpPr>
              <p:cNvPr id="87" name="TextBox 23">
                <a:extLst>
                  <a:ext uri="{FF2B5EF4-FFF2-40B4-BE49-F238E27FC236}">
                    <a16:creationId xmlns:a16="http://schemas.microsoft.com/office/drawing/2014/main" id="{258EFDCE-B715-7347-AC43-9D0755FC70AD}"/>
                  </a:ext>
                </a:extLst>
              </p:cNvPr>
              <p:cNvSpPr txBox="1"/>
              <p:nvPr/>
            </p:nvSpPr>
            <p:spPr>
              <a:xfrm>
                <a:off x="9124245" y="549170"/>
                <a:ext cx="738817" cy="230893"/>
              </a:xfrm>
              <a:prstGeom prst="rect">
                <a:avLst/>
              </a:prstGeom>
              <a:noFill/>
            </p:spPr>
            <p:txBody>
              <a:bodyPr wrap="square" lIns="0" tIns="0" rIns="0" bIns="0" rtlCol="0">
                <a:spAutoFit/>
              </a:bodyPr>
              <a:lstStyle/>
              <a:p>
                <a:pPr algn="ctr" defTabSz="1632674" fontAlgn="base">
                  <a:spcBef>
                    <a:spcPct val="50000"/>
                  </a:spcBef>
                  <a:spcAft>
                    <a:spcPct val="0"/>
                  </a:spcAft>
                  <a:buClr>
                    <a:srgbClr val="F0AB00"/>
                  </a:buClr>
                  <a:buSzPct val="80000"/>
                  <a:defRPr/>
                </a:pPr>
                <a:r>
                  <a:rPr lang="en-US" sz="2250" b="1" kern="0">
                    <a:solidFill>
                      <a:srgbClr val="000000"/>
                    </a:solidFill>
                    <a:ea typeface="Arial Unicode MS" pitchFamily="34" charset="-128"/>
                    <a:cs typeface="Arial Unicode MS" pitchFamily="34" charset="-128"/>
                  </a:rPr>
                  <a:t>GTS</a:t>
                </a:r>
              </a:p>
            </p:txBody>
          </p:sp>
        </p:grpSp>
      </p:grpSp>
      <p:sp>
        <p:nvSpPr>
          <p:cNvPr id="16" name="Title 3">
            <a:extLst>
              <a:ext uri="{FF2B5EF4-FFF2-40B4-BE49-F238E27FC236}">
                <a16:creationId xmlns:a16="http://schemas.microsoft.com/office/drawing/2014/main" id="{8801D9E8-2B89-D276-17B4-BAF162BE4E9A}"/>
              </a:ext>
            </a:extLst>
          </p:cNvPr>
          <p:cNvSpPr>
            <a:spLocks noGrp="1"/>
          </p:cNvSpPr>
          <p:nvPr>
            <p:ph type="title"/>
          </p:nvPr>
        </p:nvSpPr>
        <p:spPr>
          <a:xfrm>
            <a:off x="0" y="0"/>
            <a:ext cx="0" cy="0"/>
          </a:xfrm>
        </p:spPr>
        <p:txBody>
          <a:bodyPr>
            <a:normAutofit fontScale="90000"/>
          </a:bodyPr>
          <a:lstStyle/>
          <a:p>
            <a:pPr algn="l"/>
            <a:br>
              <a:rPr lang="en-US" sz="4800" b="1">
                <a:solidFill>
                  <a:srgbClr val="0070C0"/>
                </a:solidFill>
                <a:latin typeface="Century Gothic"/>
                <a:ea typeface="Roboto Light"/>
                <a:cs typeface="Calibri"/>
              </a:rPr>
            </a:br>
            <a:endParaRPr lang="en-US" sz="4800" b="1">
              <a:solidFill>
                <a:srgbClr val="0070C0"/>
              </a:solidFill>
              <a:latin typeface="Century Gothic"/>
              <a:ea typeface="Roboto Light"/>
              <a:cs typeface="Calibri"/>
            </a:endParaRPr>
          </a:p>
        </p:txBody>
      </p:sp>
      <p:pic>
        <p:nvPicPr>
          <p:cNvPr id="17" name="Image 2" descr="preencoded.png">
            <a:extLst>
              <a:ext uri="{FF2B5EF4-FFF2-40B4-BE49-F238E27FC236}">
                <a16:creationId xmlns:a16="http://schemas.microsoft.com/office/drawing/2014/main" id="{07464EBF-01AE-02DA-8B2E-CCA63D592B04}"/>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232199" y="1347606"/>
            <a:ext cx="4670324" cy="100013"/>
          </a:xfrm>
          <a:prstGeom prst="rect">
            <a:avLst/>
          </a:prstGeom>
        </p:spPr>
      </p:pic>
      <p:sp>
        <p:nvSpPr>
          <p:cNvPr id="4" name="TextBox 3">
            <a:extLst>
              <a:ext uri="{FF2B5EF4-FFF2-40B4-BE49-F238E27FC236}">
                <a16:creationId xmlns:a16="http://schemas.microsoft.com/office/drawing/2014/main" id="{DA46F4BC-CCD4-2F59-6DEB-B2A42ECEB194}"/>
              </a:ext>
            </a:extLst>
          </p:cNvPr>
          <p:cNvSpPr txBox="1"/>
          <p:nvPr/>
        </p:nvSpPr>
        <p:spPr>
          <a:xfrm>
            <a:off x="69101" y="519054"/>
            <a:ext cx="9144000" cy="830997"/>
          </a:xfrm>
          <a:prstGeom prst="rect">
            <a:avLst/>
          </a:prstGeom>
          <a:noFill/>
        </p:spPr>
        <p:txBody>
          <a:bodyPr wrap="square">
            <a:spAutoFit/>
          </a:bodyPr>
          <a:lstStyle/>
          <a:p>
            <a:r>
              <a:rPr lang="en-US" sz="4800" b="1">
                <a:solidFill>
                  <a:srgbClr val="0070C0"/>
                </a:solidFill>
                <a:latin typeface="Century Gothic"/>
                <a:ea typeface="Roboto Light"/>
                <a:cs typeface="Calibri"/>
              </a:rPr>
              <a:t>SAP Global Trade Services </a:t>
            </a:r>
            <a:endParaRPr lang="en-US" sz="4800"/>
          </a:p>
        </p:txBody>
      </p:sp>
    </p:spTree>
    <p:extLst>
      <p:ext uri="{BB962C8B-B14F-4D97-AF65-F5344CB8AC3E}">
        <p14:creationId xmlns:p14="http://schemas.microsoft.com/office/powerpoint/2010/main" val="78370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E08D966-AD8E-95D1-ADFA-D6B9BE6D5DB2}"/>
            </a:ext>
          </a:extLst>
        </p:cNvPr>
        <p:cNvGrpSpPr/>
        <p:nvPr/>
      </p:nvGrpSpPr>
      <p:grpSpPr>
        <a:xfrm>
          <a:off x="0" y="0"/>
          <a:ext cx="0" cy="0"/>
          <a:chOff x="0" y="0"/>
          <a:chExt cx="0" cy="0"/>
        </a:xfrm>
      </p:grpSpPr>
      <p:pic>
        <p:nvPicPr>
          <p:cNvPr id="3" name="logo_4 1" descr="preencoded.png">
            <a:extLst>
              <a:ext uri="{FF2B5EF4-FFF2-40B4-BE49-F238E27FC236}">
                <a16:creationId xmlns:a16="http://schemas.microsoft.com/office/drawing/2014/main" id="{4249EDCF-D1C6-A595-75F6-E2A7C478D7D0}"/>
              </a:ext>
            </a:extLst>
          </p:cNvPr>
          <p:cNvPicPr>
            <a:picLocks noChangeAspect="1"/>
          </p:cNvPicPr>
          <p:nvPr/>
        </p:nvPicPr>
        <p:blipFill>
          <a:blip r:embed="rId3"/>
          <a:srcRect/>
          <a:stretch/>
        </p:blipFill>
        <p:spPr>
          <a:xfrm>
            <a:off x="16792575" y="314325"/>
            <a:ext cx="733425" cy="1209675"/>
          </a:xfrm>
          <a:prstGeom prst="rect">
            <a:avLst/>
          </a:prstGeom>
        </p:spPr>
      </p:pic>
      <p:pic>
        <p:nvPicPr>
          <p:cNvPr id="4" name="Arrow Icon" descr="preencoded.png">
            <a:extLst>
              <a:ext uri="{FF2B5EF4-FFF2-40B4-BE49-F238E27FC236}">
                <a16:creationId xmlns:a16="http://schemas.microsoft.com/office/drawing/2014/main" id="{C7F78A15-6712-CF03-2A93-F96BDDF0283F}"/>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6840200" y="9144000"/>
            <a:ext cx="638175" cy="638175"/>
          </a:xfrm>
          <a:prstGeom prst="rect">
            <a:avLst/>
          </a:prstGeom>
        </p:spPr>
      </p:pic>
      <p:sp>
        <p:nvSpPr>
          <p:cNvPr id="7" name="Subheading">
            <a:extLst>
              <a:ext uri="{FF2B5EF4-FFF2-40B4-BE49-F238E27FC236}">
                <a16:creationId xmlns:a16="http://schemas.microsoft.com/office/drawing/2014/main" id="{E114FDF0-F5EC-744A-B5FA-438543D5E89B}"/>
              </a:ext>
            </a:extLst>
          </p:cNvPr>
          <p:cNvSpPr/>
          <p:nvPr/>
        </p:nvSpPr>
        <p:spPr>
          <a:xfrm>
            <a:off x="1047750" y="371475"/>
            <a:ext cx="13925550" cy="323850"/>
          </a:xfrm>
          <a:prstGeom prst="rect">
            <a:avLst/>
          </a:prstGeom>
          <a:noFill/>
          <a:ln/>
        </p:spPr>
        <p:txBody>
          <a:bodyPr wrap="square" lIns="0" tIns="0" rIns="0" bIns="0" rtlCol="0" anchor="t"/>
          <a:lstStyle/>
          <a:p>
            <a:r>
              <a:rPr lang="en-US" sz="2100" kern="0" spc="-75" err="1">
                <a:solidFill>
                  <a:srgbClr val="2B95D0"/>
                </a:solidFill>
                <a:latin typeface="Century Gothic"/>
                <a:ea typeface="Inter Semi Bold" pitchFamily="34" charset="-122"/>
              </a:rPr>
              <a:t>Nossos</a:t>
            </a:r>
            <a:r>
              <a:rPr lang="en-US" sz="2100" kern="0" spc="-75">
                <a:solidFill>
                  <a:srgbClr val="2B95D0"/>
                </a:solidFill>
                <a:latin typeface="Century Gothic"/>
                <a:ea typeface="Inter Semi Bold" pitchFamily="34" charset="-122"/>
              </a:rPr>
              <a:t> Serviços</a:t>
            </a:r>
            <a:endParaRPr lang="en-US"/>
          </a:p>
        </p:txBody>
      </p:sp>
      <p:sp>
        <p:nvSpPr>
          <p:cNvPr id="8" name="Title">
            <a:extLst>
              <a:ext uri="{FF2B5EF4-FFF2-40B4-BE49-F238E27FC236}">
                <a16:creationId xmlns:a16="http://schemas.microsoft.com/office/drawing/2014/main" id="{5A26B167-34D6-C21B-3FDB-D9BA7B3767FB}"/>
              </a:ext>
            </a:extLst>
          </p:cNvPr>
          <p:cNvSpPr/>
          <p:nvPr/>
        </p:nvSpPr>
        <p:spPr>
          <a:xfrm>
            <a:off x="1047750" y="847725"/>
            <a:ext cx="13925550" cy="609600"/>
          </a:xfrm>
          <a:prstGeom prst="rect">
            <a:avLst/>
          </a:prstGeom>
          <a:noFill/>
          <a:ln/>
        </p:spPr>
        <p:txBody>
          <a:bodyPr wrap="square" lIns="0" tIns="0" rIns="0" bIns="0" rtlCol="0" anchor="t"/>
          <a:lstStyle/>
          <a:p>
            <a:pPr marL="0" indent="0" algn="l">
              <a:lnSpc>
                <a:spcPct val="83333"/>
              </a:lnSpc>
              <a:buNone/>
            </a:pPr>
            <a:r>
              <a:rPr lang="en-US" sz="3600" kern="0" spc="48">
                <a:solidFill>
                  <a:srgbClr val="8BBB24"/>
                </a:solidFill>
                <a:latin typeface="Century Gothic" panose="020B0502020202020204" pitchFamily="34" charset="0"/>
                <a:ea typeface="Inter Semi Bold" pitchFamily="34" charset="-122"/>
                <a:cs typeface="Inter Semi Bold" pitchFamily="34" charset="-120"/>
              </a:rPr>
              <a:t>SAP Global Trade Services</a:t>
            </a:r>
            <a:endParaRPr lang="en-US" sz="3600">
              <a:latin typeface="Century Gothic" panose="020B0502020202020204" pitchFamily="34" charset="0"/>
            </a:endParaRPr>
          </a:p>
        </p:txBody>
      </p:sp>
      <p:sp>
        <p:nvSpPr>
          <p:cNvPr id="9" name="Partnership with Synchro- Brazil Largest fiscal solutions provider Integration with SAP DRC and Synchro">
            <a:extLst>
              <a:ext uri="{FF2B5EF4-FFF2-40B4-BE49-F238E27FC236}">
                <a16:creationId xmlns:a16="http://schemas.microsoft.com/office/drawing/2014/main" id="{32B8289A-6A9B-E5F8-BB9A-9766113FD55C}"/>
              </a:ext>
            </a:extLst>
          </p:cNvPr>
          <p:cNvSpPr/>
          <p:nvPr/>
        </p:nvSpPr>
        <p:spPr>
          <a:xfrm>
            <a:off x="1409700" y="7353300"/>
            <a:ext cx="4762500" cy="828675"/>
          </a:xfrm>
          <a:prstGeom prst="rect">
            <a:avLst/>
          </a:prstGeom>
          <a:noFill/>
          <a:ln/>
        </p:spPr>
        <p:txBody>
          <a:bodyPr wrap="square" lIns="0" tIns="0" rIns="0" bIns="0" rtlCol="0" anchor="t"/>
          <a:lstStyle/>
          <a:p>
            <a:pPr marL="0" indent="0" algn="ctr">
              <a:lnSpc>
                <a:spcPct val="93333"/>
              </a:lnSpc>
              <a:buNone/>
            </a:pPr>
            <a:r>
              <a:rPr lang="en-US" sz="1950" kern="0" spc="-75">
                <a:solidFill>
                  <a:srgbClr val="FFFFFF"/>
                </a:solidFill>
                <a:latin typeface="Century Gothic" panose="020B0502020202020204" pitchFamily="34" charset="0"/>
                <a:ea typeface="Inter Semi Bold" pitchFamily="34" charset="-122"/>
                <a:cs typeface="Inter Semi Bold" pitchFamily="34" charset="-120"/>
              </a:rPr>
              <a:t>Partnership with Synchro (Brazil), the largest fiscal solutions provider, delivering integration with SAP DRC and Synchro</a:t>
            </a:r>
            <a:endParaRPr lang="en-US" sz="1950">
              <a:latin typeface="Century Gothic" panose="020B0502020202020204" pitchFamily="34" charset="0"/>
            </a:endParaRPr>
          </a:p>
        </p:txBody>
      </p:sp>
      <p:sp>
        <p:nvSpPr>
          <p:cNvPr id="10" name="Development partner for SAP LATAMCentral AmericaCaribbean">
            <a:extLst>
              <a:ext uri="{FF2B5EF4-FFF2-40B4-BE49-F238E27FC236}">
                <a16:creationId xmlns:a16="http://schemas.microsoft.com/office/drawing/2014/main" id="{670BBA4F-514A-77CD-5065-50E94E6EC566}"/>
              </a:ext>
            </a:extLst>
          </p:cNvPr>
          <p:cNvSpPr/>
          <p:nvPr/>
        </p:nvSpPr>
        <p:spPr>
          <a:xfrm>
            <a:off x="1409700" y="4324350"/>
            <a:ext cx="4762500" cy="552450"/>
          </a:xfrm>
          <a:prstGeom prst="rect">
            <a:avLst/>
          </a:prstGeom>
          <a:noFill/>
          <a:ln/>
        </p:spPr>
        <p:txBody>
          <a:bodyPr wrap="square" lIns="0" tIns="0" rIns="0" bIns="0" rtlCol="0" anchor="t"/>
          <a:lstStyle/>
          <a:p>
            <a:pPr marL="0" indent="0" algn="ctr">
              <a:lnSpc>
                <a:spcPct val="93333"/>
              </a:lnSpc>
              <a:buNone/>
            </a:pPr>
            <a:r>
              <a:rPr lang="en-US" sz="1950" kern="0" spc="-75">
                <a:solidFill>
                  <a:srgbClr val="FFFFFF"/>
                </a:solidFill>
                <a:latin typeface="Century Gothic" panose="020B0502020202020204" pitchFamily="34" charset="0"/>
                <a:ea typeface="Inter Semi Bold" pitchFamily="34" charset="-122"/>
                <a:cs typeface="Inter Semi Bold" pitchFamily="34" charset="-120"/>
              </a:rPr>
              <a:t>A development partner for SAP in Latin America, Central America, the Caribbean and Asia</a:t>
            </a:r>
            <a:endParaRPr lang="en-US" sz="1950">
              <a:latin typeface="Century Gothic" panose="020B0502020202020204" pitchFamily="34" charset="0"/>
            </a:endParaRPr>
          </a:p>
        </p:txBody>
      </p:sp>
      <p:sp>
        <p:nvSpPr>
          <p:cNvPr id="11" name="Lead GTM Partner for SAP DRC Electronic Invoicing Solutions">
            <a:extLst>
              <a:ext uri="{FF2B5EF4-FFF2-40B4-BE49-F238E27FC236}">
                <a16:creationId xmlns:a16="http://schemas.microsoft.com/office/drawing/2014/main" id="{3EAFB085-73FA-D80D-E61F-83A8EDECC08B}"/>
              </a:ext>
            </a:extLst>
          </p:cNvPr>
          <p:cNvSpPr/>
          <p:nvPr/>
        </p:nvSpPr>
        <p:spPr>
          <a:xfrm>
            <a:off x="6800850" y="4324350"/>
            <a:ext cx="4762500" cy="552450"/>
          </a:xfrm>
          <a:prstGeom prst="rect">
            <a:avLst/>
          </a:prstGeom>
          <a:noFill/>
          <a:ln/>
        </p:spPr>
        <p:txBody>
          <a:bodyPr wrap="square" lIns="0" tIns="0" rIns="0" bIns="0" rtlCol="0" anchor="t"/>
          <a:lstStyle/>
          <a:p>
            <a:pPr marL="0" indent="0" algn="ctr">
              <a:lnSpc>
                <a:spcPct val="93333"/>
              </a:lnSpc>
              <a:buNone/>
            </a:pPr>
            <a:r>
              <a:rPr lang="en-US" sz="1950" kern="0" spc="-75">
                <a:solidFill>
                  <a:srgbClr val="FFFFFF"/>
                </a:solidFill>
                <a:latin typeface="Century Gothic" panose="020B0502020202020204" pitchFamily="34" charset="0"/>
                <a:ea typeface="Inter Semi Bold" pitchFamily="34" charset="-122"/>
                <a:cs typeface="Inter Semi Bold" pitchFamily="34" charset="-120"/>
              </a:rPr>
              <a:t>Lead GTM Partner for SAP DRC​
Electronic Invoicing Solutions​</a:t>
            </a:r>
            <a:endParaRPr lang="en-US" sz="1950">
              <a:latin typeface="Century Gothic" panose="020B0502020202020204" pitchFamily="34" charset="0"/>
            </a:endParaRPr>
          </a:p>
        </p:txBody>
      </p:sp>
      <p:sp>
        <p:nvSpPr>
          <p:cNvPr id="12" name="name_100 Strong DEVOPS team For Product Development and Innovations">
            <a:extLst>
              <a:ext uri="{FF2B5EF4-FFF2-40B4-BE49-F238E27FC236}">
                <a16:creationId xmlns:a16="http://schemas.microsoft.com/office/drawing/2014/main" id="{728FEE66-218D-DD76-1746-701FE542E05E}"/>
              </a:ext>
            </a:extLst>
          </p:cNvPr>
          <p:cNvSpPr/>
          <p:nvPr/>
        </p:nvSpPr>
        <p:spPr>
          <a:xfrm>
            <a:off x="6762750" y="7353300"/>
            <a:ext cx="4762500" cy="828675"/>
          </a:xfrm>
          <a:prstGeom prst="rect">
            <a:avLst/>
          </a:prstGeom>
          <a:noFill/>
          <a:ln/>
        </p:spPr>
        <p:txBody>
          <a:bodyPr wrap="square" lIns="0" tIns="0" rIns="0" bIns="0" rtlCol="0" anchor="t"/>
          <a:lstStyle/>
          <a:p>
            <a:pPr marL="0" indent="0" algn="ctr">
              <a:lnSpc>
                <a:spcPct val="93333"/>
              </a:lnSpc>
              <a:buNone/>
            </a:pPr>
            <a:r>
              <a:rPr lang="en-US" sz="1950" kern="0" spc="-75">
                <a:solidFill>
                  <a:srgbClr val="FFFFFF"/>
                </a:solidFill>
                <a:latin typeface="Century Gothic" panose="020B0502020202020204" pitchFamily="34" charset="0"/>
                <a:ea typeface="Inter Semi Bold" pitchFamily="34" charset="-122"/>
                <a:cs typeface="Inter Semi Bold" pitchFamily="34" charset="-120"/>
              </a:rPr>
              <a:t>100+ Strong DEVOPS team​
For Product Development and
Innovation​</a:t>
            </a:r>
            <a:endParaRPr lang="en-US" sz="1950">
              <a:latin typeface="Century Gothic" panose="020B0502020202020204" pitchFamily="34" charset="0"/>
            </a:endParaRPr>
          </a:p>
        </p:txBody>
      </p:sp>
      <p:sp>
        <p:nvSpPr>
          <p:cNvPr id="13" name="name_100 Countries need E- Document Submissions to Government">
            <a:extLst>
              <a:ext uri="{FF2B5EF4-FFF2-40B4-BE49-F238E27FC236}">
                <a16:creationId xmlns:a16="http://schemas.microsoft.com/office/drawing/2014/main" id="{AC15B726-FD36-23DD-4E6B-A29FEA3E6560}"/>
              </a:ext>
            </a:extLst>
          </p:cNvPr>
          <p:cNvSpPr/>
          <p:nvPr/>
        </p:nvSpPr>
        <p:spPr>
          <a:xfrm>
            <a:off x="12115800" y="7353300"/>
            <a:ext cx="4762500" cy="552450"/>
          </a:xfrm>
          <a:prstGeom prst="rect">
            <a:avLst/>
          </a:prstGeom>
          <a:noFill/>
          <a:ln/>
        </p:spPr>
        <p:txBody>
          <a:bodyPr wrap="square" lIns="0" tIns="0" rIns="0" bIns="0" rtlCol="0" anchor="t"/>
          <a:lstStyle/>
          <a:p>
            <a:pPr marL="0" indent="0" algn="ctr">
              <a:lnSpc>
                <a:spcPct val="93333"/>
              </a:lnSpc>
              <a:buNone/>
            </a:pPr>
            <a:r>
              <a:rPr lang="en-US" sz="1950" kern="0" spc="-75">
                <a:solidFill>
                  <a:srgbClr val="FFFFFF"/>
                </a:solidFill>
                <a:latin typeface="Century Gothic" panose="020B0502020202020204" pitchFamily="34" charset="0"/>
                <a:ea typeface="Inter Semi Bold" pitchFamily="34" charset="-122"/>
                <a:cs typeface="Inter Semi Bold" pitchFamily="34" charset="-120"/>
              </a:rPr>
              <a:t>100+ countries requiring electronic document submissions to governments</a:t>
            </a:r>
            <a:endParaRPr lang="en-US" sz="1950">
              <a:latin typeface="Century Gothic" panose="020B0502020202020204" pitchFamily="34" charset="0"/>
            </a:endParaRPr>
          </a:p>
        </p:txBody>
      </p:sp>
      <p:sp>
        <p:nvSpPr>
          <p:cNvPr id="25" name="Slide Number Placeholder 0">
            <a:extLst>
              <a:ext uri="{FF2B5EF4-FFF2-40B4-BE49-F238E27FC236}">
                <a16:creationId xmlns:a16="http://schemas.microsoft.com/office/drawing/2014/main" id="{9DE0DBD1-6FE4-4384-DEA5-C6F510395FCB}"/>
              </a:ext>
            </a:extLst>
          </p:cNvPr>
          <p:cNvSpPr>
            <a:spLocks noGrp="1"/>
          </p:cNvSpPr>
          <p:nvPr>
            <p:ph type="sldNum" sz="quarter" idx="4294967295"/>
          </p:nvPr>
        </p:nvSpPr>
        <p:spPr>
          <a:xfrm>
            <a:off x="17556480" y="9669780"/>
            <a:ext cx="800000" cy="300000"/>
          </a:xfrm>
          <a:prstGeom prst="rect">
            <a:avLst/>
          </a:prstGeom>
          <a:extLst>
            <a:ext uri="{C572A759-6A51-4108-AA02-DFA0A04FC94B}">
              <ma14:wrappingTextBoxFlag xmlns="" xmlns:ma14="http://schemas.microsoft.com/office/mac/drawingml/2011/main" val="0"/>
            </a:ext>
          </a:extLst>
        </p:spPr>
        <p:txBody>
          <a:bodyPr/>
          <a:lstStyle>
            <a:lvl1pPr>
              <a:defRPr sz="1200">
                <a:latin typeface="Arial"/>
                <a:ea typeface="Arial"/>
                <a:cs typeface="Arial"/>
              </a:defRPr>
            </a:lvl1pPr>
          </a:lstStyle>
          <a:p>
            <a:pPr algn="l"/>
            <a:fld id="{F7021451-1387-4CA6-816F-3879F97B5CBC}" type="slidenum">
              <a:rPr lang="en-US" b="0">
                <a:latin typeface="Century Gothic" panose="020B0502020202020204" pitchFamily="34" charset="0"/>
              </a:rPr>
              <a:t>9</a:t>
            </a:fld>
            <a:endParaRPr lang="en-US">
              <a:latin typeface="Century Gothic" panose="020B0502020202020204" pitchFamily="34" charset="0"/>
            </a:endParaRPr>
          </a:p>
        </p:txBody>
      </p:sp>
      <p:sp>
        <p:nvSpPr>
          <p:cNvPr id="15" name="TextBox 14">
            <a:extLst>
              <a:ext uri="{FF2B5EF4-FFF2-40B4-BE49-F238E27FC236}">
                <a16:creationId xmlns:a16="http://schemas.microsoft.com/office/drawing/2014/main" id="{BE626E78-98B7-DC26-C739-3D3E0D21E637}"/>
              </a:ext>
            </a:extLst>
          </p:cNvPr>
          <p:cNvSpPr txBox="1"/>
          <p:nvPr/>
        </p:nvSpPr>
        <p:spPr>
          <a:xfrm>
            <a:off x="809624" y="9170449"/>
            <a:ext cx="16326375" cy="646331"/>
          </a:xfrm>
          <a:prstGeom prst="rect">
            <a:avLst/>
          </a:prstGeom>
          <a:noFill/>
        </p:spPr>
        <p:txBody>
          <a:bodyPr wrap="square" lIns="91440" tIns="45720" rIns="91440" bIns="45720" anchor="t">
            <a:spAutoFit/>
          </a:bodyPr>
          <a:lstStyle/>
          <a:p>
            <a:r>
              <a:rPr lang="es-ES" err="1">
                <a:latin typeface="Century Gothic"/>
                <a:ea typeface="+mn-lt"/>
                <a:cs typeface="+mn-lt"/>
              </a:rPr>
              <a:t>Nossa</a:t>
            </a:r>
            <a:r>
              <a:rPr lang="es-ES">
                <a:latin typeface="Century Gothic"/>
                <a:ea typeface="+mn-lt"/>
                <a:cs typeface="+mn-lt"/>
              </a:rPr>
              <a:t> ampla e </a:t>
            </a:r>
            <a:r>
              <a:rPr lang="es-ES" sz="1800">
                <a:latin typeface="Century Gothic"/>
                <a:ea typeface="+mn-lt"/>
                <a:cs typeface="+mn-lt"/>
              </a:rPr>
              <a:t>exclusiva </a:t>
            </a:r>
            <a:r>
              <a:rPr lang="es-ES" err="1">
                <a:latin typeface="Century Gothic"/>
                <a:ea typeface="+mn-lt"/>
                <a:cs typeface="+mn-lt"/>
              </a:rPr>
              <a:t>propriedade</a:t>
            </a:r>
            <a:r>
              <a:rPr lang="es-ES">
                <a:latin typeface="Century Gothic"/>
                <a:ea typeface="+mn-lt"/>
                <a:cs typeface="+mn-lt"/>
              </a:rPr>
              <a:t> </a:t>
            </a:r>
            <a:r>
              <a:rPr lang="es-ES" sz="1800">
                <a:latin typeface="Century Gothic"/>
                <a:ea typeface="+mn-lt"/>
                <a:cs typeface="+mn-lt"/>
              </a:rPr>
              <a:t>intelectual </a:t>
            </a:r>
            <a:r>
              <a:rPr lang="es-ES">
                <a:latin typeface="Century Gothic"/>
                <a:ea typeface="+mn-lt"/>
                <a:cs typeface="+mn-lt"/>
              </a:rPr>
              <a:t>em </a:t>
            </a:r>
            <a:r>
              <a:rPr lang="es-ES" err="1">
                <a:latin typeface="Century Gothic"/>
                <a:ea typeface="+mn-lt"/>
                <a:cs typeface="+mn-lt"/>
              </a:rPr>
              <a:t>vários</a:t>
            </a:r>
            <a:r>
              <a:rPr lang="es-ES">
                <a:latin typeface="Century Gothic"/>
                <a:ea typeface="+mn-lt"/>
                <a:cs typeface="+mn-lt"/>
              </a:rPr>
              <a:t> </a:t>
            </a:r>
            <a:r>
              <a:rPr lang="es-ES" sz="1800">
                <a:latin typeface="Century Gothic"/>
                <a:ea typeface="+mn-lt"/>
                <a:cs typeface="+mn-lt"/>
              </a:rPr>
              <a:t>países permite </a:t>
            </a:r>
            <a:r>
              <a:rPr lang="es-ES">
                <a:latin typeface="Century Gothic"/>
                <a:ea typeface="+mn-lt"/>
                <a:cs typeface="+mn-lt"/>
              </a:rPr>
              <a:t>que </a:t>
            </a:r>
            <a:r>
              <a:rPr lang="es-ES" err="1">
                <a:latin typeface="Century Gothic"/>
                <a:ea typeface="+mn-lt"/>
                <a:cs typeface="+mn-lt"/>
              </a:rPr>
              <a:t>nossos</a:t>
            </a:r>
            <a:r>
              <a:rPr lang="es-ES">
                <a:latin typeface="Century Gothic"/>
                <a:ea typeface="+mn-lt"/>
                <a:cs typeface="+mn-lt"/>
              </a:rPr>
              <a:t> </a:t>
            </a:r>
            <a:r>
              <a:rPr lang="es-ES" sz="1800">
                <a:latin typeface="Century Gothic"/>
                <a:ea typeface="+mn-lt"/>
                <a:cs typeface="+mn-lt"/>
              </a:rPr>
              <a:t>clientes </a:t>
            </a:r>
            <a:r>
              <a:rPr lang="es-ES" err="1">
                <a:latin typeface="Century Gothic"/>
                <a:ea typeface="+mn-lt"/>
                <a:cs typeface="+mn-lt"/>
              </a:rPr>
              <a:t>multinacionais</a:t>
            </a:r>
            <a:r>
              <a:rPr lang="es-ES">
                <a:latin typeface="Century Gothic"/>
                <a:ea typeface="+mn-lt"/>
                <a:cs typeface="+mn-lt"/>
              </a:rPr>
              <a:t> </a:t>
            </a:r>
            <a:r>
              <a:rPr lang="es-ES" err="1">
                <a:latin typeface="Century Gothic"/>
                <a:ea typeface="+mn-lt"/>
                <a:cs typeface="+mn-lt"/>
              </a:rPr>
              <a:t>adotem</a:t>
            </a:r>
            <a:r>
              <a:rPr lang="es-ES">
                <a:latin typeface="Century Gothic"/>
                <a:ea typeface="+mn-lt"/>
                <a:cs typeface="+mn-lt"/>
              </a:rPr>
              <a:t> as </a:t>
            </a:r>
            <a:r>
              <a:rPr lang="es-ES" sz="1800">
                <a:latin typeface="Century Gothic"/>
                <a:ea typeface="+mn-lt"/>
                <a:cs typeface="+mn-lt"/>
              </a:rPr>
              <a:t>plataformas </a:t>
            </a:r>
            <a:r>
              <a:rPr lang="es-ES" err="1">
                <a:latin typeface="Century Gothic"/>
                <a:ea typeface="+mn-lt"/>
                <a:cs typeface="+mn-lt"/>
              </a:rPr>
              <a:t>padrão</a:t>
            </a:r>
            <a:r>
              <a:rPr lang="es-ES">
                <a:latin typeface="Century Gothic"/>
                <a:ea typeface="+mn-lt"/>
                <a:cs typeface="+mn-lt"/>
              </a:rPr>
              <a:t> do </a:t>
            </a:r>
            <a:r>
              <a:rPr lang="es-ES" sz="1800">
                <a:latin typeface="Century Gothic"/>
                <a:ea typeface="+mn-lt"/>
                <a:cs typeface="+mn-lt"/>
              </a:rPr>
              <a:t>SAP Tax &amp; </a:t>
            </a:r>
            <a:r>
              <a:rPr lang="es-ES" sz="1800" err="1">
                <a:latin typeface="Century Gothic"/>
                <a:ea typeface="+mn-lt"/>
                <a:cs typeface="+mn-lt"/>
              </a:rPr>
              <a:t>Trade</a:t>
            </a:r>
            <a:r>
              <a:rPr lang="es-ES" sz="1800">
                <a:latin typeface="Century Gothic"/>
                <a:ea typeface="+mn-lt"/>
                <a:cs typeface="+mn-lt"/>
              </a:rPr>
              <a:t> para operar </a:t>
            </a:r>
            <a:r>
              <a:rPr lang="es-ES">
                <a:latin typeface="Century Gothic"/>
                <a:ea typeface="+mn-lt"/>
                <a:cs typeface="+mn-lt"/>
              </a:rPr>
              <a:t>em </a:t>
            </a:r>
            <a:r>
              <a:rPr lang="es-ES" err="1">
                <a:latin typeface="Century Gothic"/>
                <a:ea typeface="+mn-lt"/>
                <a:cs typeface="+mn-lt"/>
              </a:rPr>
              <a:t>nível</a:t>
            </a:r>
            <a:r>
              <a:rPr lang="es-ES" sz="1800">
                <a:latin typeface="Century Gothic"/>
                <a:ea typeface="+mn-lt"/>
                <a:cs typeface="+mn-lt"/>
              </a:rPr>
              <a:t> global.</a:t>
            </a:r>
            <a:endParaRPr lang="en-US"/>
          </a:p>
        </p:txBody>
      </p:sp>
      <p:pic>
        <p:nvPicPr>
          <p:cNvPr id="6" name="Picture 5">
            <a:extLst>
              <a:ext uri="{FF2B5EF4-FFF2-40B4-BE49-F238E27FC236}">
                <a16:creationId xmlns:a16="http://schemas.microsoft.com/office/drawing/2014/main" id="{BDFD2B4D-FB77-7D51-C4AC-77A6F797384F}"/>
              </a:ext>
            </a:extLst>
          </p:cNvPr>
          <p:cNvPicPr>
            <a:picLocks noChangeAspect="1"/>
          </p:cNvPicPr>
          <p:nvPr/>
        </p:nvPicPr>
        <p:blipFill>
          <a:blip r:embed="rId5"/>
          <a:stretch>
            <a:fillRect/>
          </a:stretch>
        </p:blipFill>
        <p:spPr>
          <a:xfrm>
            <a:off x="811930" y="1424435"/>
            <a:ext cx="13634869" cy="7483622"/>
          </a:xfrm>
          <a:prstGeom prst="rect">
            <a:avLst/>
          </a:prstGeom>
        </p:spPr>
      </p:pic>
    </p:spTree>
    <p:extLst>
      <p:ext uri="{BB962C8B-B14F-4D97-AF65-F5344CB8AC3E}">
        <p14:creationId xmlns:p14="http://schemas.microsoft.com/office/powerpoint/2010/main" val="2761078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44C6FE708E5943BBEE065E009735DE" ma:contentTypeVersion="15" ma:contentTypeDescription="Create a new document." ma:contentTypeScope="" ma:versionID="0126da7916434cc56d475758a2ddc161">
  <xsd:schema xmlns:xsd="http://www.w3.org/2001/XMLSchema" xmlns:xs="http://www.w3.org/2001/XMLSchema" xmlns:p="http://schemas.microsoft.com/office/2006/metadata/properties" xmlns:ns2="278a1e81-bb1f-41c7-b337-50c18a41b515" xmlns:ns3="1caed15e-bd9e-4649-90a4-402be19da573" targetNamespace="http://schemas.microsoft.com/office/2006/metadata/properties" ma:root="true" ma:fieldsID="077b0dc64f1ed6212b04938dfb36e5aa" ns2:_="" ns3:_="">
    <xsd:import namespace="278a1e81-bb1f-41c7-b337-50c18a41b515"/>
    <xsd:import namespace="1caed15e-bd9e-4649-90a4-402be19da57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a1e81-bb1f-41c7-b337-50c18a41b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cb70aec-5793-4cab-a147-5ae31053fa3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aed15e-bd9e-4649-90a4-402be19da57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be507f9-d42c-421e-9fa1-fb18177162e2}" ma:internalName="TaxCatchAll" ma:showField="CatchAllData" ma:web="1caed15e-bd9e-4649-90a4-402be19da5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8a1e81-bb1f-41c7-b337-50c18a41b515">
      <Terms xmlns="http://schemas.microsoft.com/office/infopath/2007/PartnerControls"/>
    </lcf76f155ced4ddcb4097134ff3c332f>
    <TaxCatchAll xmlns="1caed15e-bd9e-4649-90a4-402be19da573" xsi:nil="true"/>
  </documentManagement>
</p:properties>
</file>

<file path=customXml/itemProps1.xml><?xml version="1.0" encoding="utf-8"?>
<ds:datastoreItem xmlns:ds="http://schemas.openxmlformats.org/officeDocument/2006/customXml" ds:itemID="{CC81C9FF-F6DF-4244-9E67-3C533BD2F232}">
  <ds:schemaRefs>
    <ds:schemaRef ds:uri="1caed15e-bd9e-4649-90a4-402be19da573"/>
    <ds:schemaRef ds:uri="278a1e81-bb1f-41c7-b337-50c18a41b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5C4CFC-6AF2-4601-9E31-75B5622511A8}">
  <ds:schemaRefs>
    <ds:schemaRef ds:uri="http://schemas.microsoft.com/sharepoint/v3/contenttype/forms"/>
  </ds:schemaRefs>
</ds:datastoreItem>
</file>

<file path=customXml/itemProps3.xml><?xml version="1.0" encoding="utf-8"?>
<ds:datastoreItem xmlns:ds="http://schemas.openxmlformats.org/officeDocument/2006/customXml" ds:itemID="{6962B7EB-2A64-4035-AD94-7F3B25D04B33}">
  <ds:schemaRefs>
    <ds:schemaRef ds:uri="1caed15e-bd9e-4649-90a4-402be19da573"/>
    <ds:schemaRef ds:uri="278a1e81-bb1f-41c7-b337-50c18a41b51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SAP Document and Reporting Compliance</vt:lpstr>
      <vt:lpstr>PowerPoint Presentation</vt:lpstr>
      <vt:lpstr>PowerPoint Presentation</vt:lpstr>
      <vt:lpstr>Tendências e Dinâmica do Mercado para a Gestão do Comércio Internacional</vt:lpstr>
      <vt:lpstr> </vt:lpstr>
      <vt:lpstr>PowerPoint Presentation</vt:lpstr>
      <vt:lpstr>Panorama Atual da Gestão do Comércio Internacional... Frequentemente carece de flexibilidade, escalabilidade e automação</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revision>5</cp:revision>
  <cp:lastPrinted>2025-12-07T18:19:42Z</cp:lastPrinted>
  <dcterms:created xsi:type="dcterms:W3CDTF">2025-11-25T14:28:14Z</dcterms:created>
  <dcterms:modified xsi:type="dcterms:W3CDTF">2026-05-13T16:02:50Z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0x0101006F44C6FE708E5943BBEE065E009735DE</vt:lpwstr>
  </property>
  <property fmtid="{D5CDD505-2E9C-101B-9397-08002B2CF9AE}" pid="3" name="MediaServiceImageTags">
    <vt:lpwstr/>
  </property>
</Properties>
</file>